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xlsx" ContentType="application/vnd.openxmlformats-officedocument.spreadsheetml.sheet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9"/>
  </p:notesMasterIdLst>
  <p:sldIdLst>
    <p:sldId id="297" r:id="rId2"/>
    <p:sldId id="352" r:id="rId3"/>
    <p:sldId id="321" r:id="rId4"/>
    <p:sldId id="328" r:id="rId5"/>
    <p:sldId id="353" r:id="rId6"/>
    <p:sldId id="354" r:id="rId7"/>
    <p:sldId id="319" r:id="rId8"/>
    <p:sldId id="316" r:id="rId9"/>
    <p:sldId id="355" r:id="rId10"/>
    <p:sldId id="356" r:id="rId11"/>
    <p:sldId id="358" r:id="rId12"/>
    <p:sldId id="351" r:id="rId13"/>
    <p:sldId id="324" r:id="rId14"/>
    <p:sldId id="300" r:id="rId15"/>
    <p:sldId id="359" r:id="rId16"/>
    <p:sldId id="314" r:id="rId17"/>
    <p:sldId id="315" r:id="rId18"/>
    <p:sldId id="313" r:id="rId19"/>
    <p:sldId id="312" r:id="rId20"/>
    <p:sldId id="360" r:id="rId21"/>
    <p:sldId id="361" r:id="rId22"/>
    <p:sldId id="362" r:id="rId23"/>
    <p:sldId id="363" r:id="rId24"/>
    <p:sldId id="302" r:id="rId25"/>
    <p:sldId id="364" r:id="rId26"/>
    <p:sldId id="276" r:id="rId27"/>
    <p:sldId id="278" r:id="rId28"/>
    <p:sldId id="279" r:id="rId29"/>
    <p:sldId id="286" r:id="rId30"/>
    <p:sldId id="310" r:id="rId31"/>
    <p:sldId id="281" r:id="rId32"/>
    <p:sldId id="282" r:id="rId33"/>
    <p:sldId id="365" r:id="rId34"/>
    <p:sldId id="367" r:id="rId35"/>
    <p:sldId id="375" r:id="rId36"/>
    <p:sldId id="368" r:id="rId37"/>
    <p:sldId id="369" r:id="rId38"/>
    <p:sldId id="370" r:id="rId39"/>
    <p:sldId id="371" r:id="rId40"/>
    <p:sldId id="372" r:id="rId41"/>
    <p:sldId id="373" r:id="rId42"/>
    <p:sldId id="374" r:id="rId43"/>
    <p:sldId id="376" r:id="rId44"/>
    <p:sldId id="377" r:id="rId45"/>
    <p:sldId id="380" r:id="rId46"/>
    <p:sldId id="381" r:id="rId47"/>
    <p:sldId id="326" r:id="rId4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6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EC220"/>
    <a:srgbClr val="F2A32A"/>
    <a:srgbClr val="1CB769"/>
    <a:srgbClr val="C62A4F"/>
    <a:srgbClr val="48BCE3"/>
    <a:srgbClr val="2F9FA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431"/>
    <p:restoredTop sz="96424" autoAdjust="0"/>
  </p:normalViewPr>
  <p:slideViewPr>
    <p:cSldViewPr snapToGrid="0" showGuides="1">
      <p:cViewPr varScale="1">
        <p:scale>
          <a:sx n="74" d="100"/>
          <a:sy n="74" d="100"/>
        </p:scale>
        <p:origin x="176" y="1032"/>
      </p:cViewPr>
      <p:guideLst>
        <p:guide orient="horz" pos="2183"/>
        <p:guide pos="386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presProps" Target="presProps.xml"/><Relationship Id="rId51" Type="http://schemas.openxmlformats.org/officeDocument/2006/relationships/viewProps" Target="viewProps.xml"/><Relationship Id="rId52" Type="http://schemas.openxmlformats.org/officeDocument/2006/relationships/theme" Target="theme/theme1.xml"/><Relationship Id="rId53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effectLst/>
          </c:spPr>
          <c:explosion val="4"/>
          <c:dPt>
            <c:idx val="0"/>
            <c:bubble3D val="0"/>
            <c:explosion val="0"/>
            <c:spPr>
              <a:solidFill>
                <a:schemeClr val="accent1"/>
              </a:solidFill>
              <a:ln w="3810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explosion val="0"/>
            <c:spPr>
              <a:solidFill>
                <a:srgbClr val="48BCE3"/>
              </a:solidFill>
              <a:ln w="3810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explosion val="0"/>
            <c:spPr>
              <a:solidFill>
                <a:srgbClr val="2F9FA1"/>
              </a:solidFill>
              <a:ln w="3810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explosion val="0"/>
            <c:spPr>
              <a:solidFill>
                <a:srgbClr val="C62A4F"/>
              </a:solidFill>
              <a:ln w="38100">
                <a:solidFill>
                  <a:schemeClr val="lt1"/>
                </a:solidFill>
              </a:ln>
              <a:effectLst/>
            </c:spPr>
          </c:dPt>
          <c:dPt>
            <c:idx val="4"/>
            <c:bubble3D val="0"/>
            <c:explosion val="0"/>
            <c:spPr>
              <a:solidFill>
                <a:schemeClr val="tx2"/>
              </a:solidFill>
              <a:ln w="38100">
                <a:solidFill>
                  <a:schemeClr val="lt1"/>
                </a:solidFill>
              </a:ln>
              <a:effectLst/>
            </c:spPr>
          </c:dPt>
          <c:cat>
            <c:strRef>
              <c:f>Sheet1!$A$2:$A$6</c:f>
              <c:strCache>
                <c:ptCount val="5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  <c:pt idx="4">
                  <c:v>第五季度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4.6</c:v>
                </c:pt>
                <c:pt idx="1">
                  <c:v>1.6</c:v>
                </c:pt>
                <c:pt idx="2">
                  <c:v>1.6</c:v>
                </c:pt>
                <c:pt idx="3">
                  <c:v>1.6</c:v>
                </c:pt>
                <c:pt idx="4">
                  <c:v>0.1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 rot="0" spcFirstLastPara="0" vertOverflow="ellipsis" horzOverflow="overflow" vert="horz" wrap="square" anchor="ctr" anchorCtr="1"/>
    <a:lstStyle/>
    <a:p>
      <a:pPr>
        <a:defRPr lang="zh-CN"/>
      </a:pPr>
      <a:endParaRPr lang="zh-CN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F9509A-867E-4B33-B6E9-0F732245996B}" type="datetimeFigureOut">
              <a:rPr lang="zh-CN" altLang="en-US" smtClean="0"/>
              <a:pPr/>
              <a:t>16/5/11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95798B-1DB7-4ACD-B256-C18F3F4C985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62701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897570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38C2C-7514-4678-A8EE-B9257D56E3C3}" type="datetimeFigureOut">
              <a:rPr lang="zh-CN" altLang="en-US" smtClean="0"/>
              <a:pPr/>
              <a:t>16/5/11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3F61F-2E67-4BAC-808A-F87CCFE6721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20605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38C2C-7514-4678-A8EE-B9257D56E3C3}" type="datetimeFigureOut">
              <a:rPr lang="zh-CN" altLang="en-US" smtClean="0"/>
              <a:pPr/>
              <a:t>16/5/11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3F61F-2E67-4BAC-808A-F87CCFE6721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66070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组合 56"/>
          <p:cNvGrpSpPr/>
          <p:nvPr userDrawn="1"/>
        </p:nvGrpSpPr>
        <p:grpSpPr>
          <a:xfrm>
            <a:off x="10056809" y="310201"/>
            <a:ext cx="1794400" cy="381175"/>
            <a:chOff x="4511675" y="3436938"/>
            <a:chExt cx="3168651" cy="673100"/>
          </a:xfrm>
        </p:grpSpPr>
        <p:sp>
          <p:nvSpPr>
            <p:cNvPr id="58" name="Freeform 58"/>
            <p:cNvSpPr>
              <a:spLocks noEditPoints="1"/>
            </p:cNvSpPr>
            <p:nvPr/>
          </p:nvSpPr>
          <p:spPr bwMode="auto">
            <a:xfrm>
              <a:off x="4511675" y="4037013"/>
              <a:ext cx="82550" cy="71438"/>
            </a:xfrm>
            <a:custGeom>
              <a:avLst/>
              <a:gdLst>
                <a:gd name="T0" fmla="*/ 0 w 134"/>
                <a:gd name="T1" fmla="*/ 3 h 117"/>
                <a:gd name="T2" fmla="*/ 29 w 134"/>
                <a:gd name="T3" fmla="*/ 2 h 117"/>
                <a:gd name="T4" fmla="*/ 32 w 134"/>
                <a:gd name="T5" fmla="*/ 2 h 117"/>
                <a:gd name="T6" fmla="*/ 53 w 134"/>
                <a:gd name="T7" fmla="*/ 0 h 117"/>
                <a:gd name="T8" fmla="*/ 119 w 134"/>
                <a:gd name="T9" fmla="*/ 19 h 117"/>
                <a:gd name="T10" fmla="*/ 134 w 134"/>
                <a:gd name="T11" fmla="*/ 57 h 117"/>
                <a:gd name="T12" fmla="*/ 118 w 134"/>
                <a:gd name="T13" fmla="*/ 98 h 117"/>
                <a:gd name="T14" fmla="*/ 57 w 134"/>
                <a:gd name="T15" fmla="*/ 117 h 117"/>
                <a:gd name="T16" fmla="*/ 0 w 134"/>
                <a:gd name="T17" fmla="*/ 117 h 117"/>
                <a:gd name="T18" fmla="*/ 0 w 134"/>
                <a:gd name="T19" fmla="*/ 110 h 117"/>
                <a:gd name="T20" fmla="*/ 16 w 134"/>
                <a:gd name="T21" fmla="*/ 97 h 117"/>
                <a:gd name="T22" fmla="*/ 16 w 134"/>
                <a:gd name="T23" fmla="*/ 26 h 117"/>
                <a:gd name="T24" fmla="*/ 13 w 134"/>
                <a:gd name="T25" fmla="*/ 13 h 117"/>
                <a:gd name="T26" fmla="*/ 0 w 134"/>
                <a:gd name="T27" fmla="*/ 10 h 117"/>
                <a:gd name="T28" fmla="*/ 0 w 134"/>
                <a:gd name="T29" fmla="*/ 3 h 117"/>
                <a:gd name="T30" fmla="*/ 41 w 134"/>
                <a:gd name="T31" fmla="*/ 95 h 117"/>
                <a:gd name="T32" fmla="*/ 44 w 134"/>
                <a:gd name="T33" fmla="*/ 108 h 117"/>
                <a:gd name="T34" fmla="*/ 57 w 134"/>
                <a:gd name="T35" fmla="*/ 110 h 117"/>
                <a:gd name="T36" fmla="*/ 107 w 134"/>
                <a:gd name="T37" fmla="*/ 60 h 117"/>
                <a:gd name="T38" fmla="*/ 94 w 134"/>
                <a:gd name="T39" fmla="*/ 22 h 117"/>
                <a:gd name="T40" fmla="*/ 55 w 134"/>
                <a:gd name="T41" fmla="*/ 9 h 117"/>
                <a:gd name="T42" fmla="*/ 44 w 134"/>
                <a:gd name="T43" fmla="*/ 10 h 117"/>
                <a:gd name="T44" fmla="*/ 41 w 134"/>
                <a:gd name="T45" fmla="*/ 10 h 117"/>
                <a:gd name="T46" fmla="*/ 41 w 134"/>
                <a:gd name="T47" fmla="*/ 95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34" h="117">
                  <a:moveTo>
                    <a:pt x="0" y="3"/>
                  </a:moveTo>
                  <a:cubicBezTo>
                    <a:pt x="13" y="2"/>
                    <a:pt x="22" y="2"/>
                    <a:pt x="29" y="2"/>
                  </a:cubicBezTo>
                  <a:cubicBezTo>
                    <a:pt x="32" y="1"/>
                    <a:pt x="33" y="1"/>
                    <a:pt x="32" y="2"/>
                  </a:cubicBezTo>
                  <a:cubicBezTo>
                    <a:pt x="41" y="1"/>
                    <a:pt x="48" y="0"/>
                    <a:pt x="53" y="0"/>
                  </a:cubicBezTo>
                  <a:cubicBezTo>
                    <a:pt x="86" y="0"/>
                    <a:pt x="108" y="6"/>
                    <a:pt x="119" y="19"/>
                  </a:cubicBezTo>
                  <a:cubicBezTo>
                    <a:pt x="129" y="29"/>
                    <a:pt x="134" y="42"/>
                    <a:pt x="134" y="57"/>
                  </a:cubicBezTo>
                  <a:cubicBezTo>
                    <a:pt x="134" y="73"/>
                    <a:pt x="128" y="86"/>
                    <a:pt x="118" y="98"/>
                  </a:cubicBezTo>
                  <a:cubicBezTo>
                    <a:pt x="106" y="111"/>
                    <a:pt x="86" y="117"/>
                    <a:pt x="57" y="117"/>
                  </a:cubicBezTo>
                  <a:cubicBezTo>
                    <a:pt x="0" y="117"/>
                    <a:pt x="0" y="117"/>
                    <a:pt x="0" y="117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12" y="111"/>
                    <a:pt x="17" y="106"/>
                    <a:pt x="16" y="97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6" y="19"/>
                    <a:pt x="15" y="15"/>
                    <a:pt x="13" y="13"/>
                  </a:cubicBezTo>
                  <a:cubicBezTo>
                    <a:pt x="11" y="11"/>
                    <a:pt x="7" y="10"/>
                    <a:pt x="0" y="10"/>
                  </a:cubicBezTo>
                  <a:lnTo>
                    <a:pt x="0" y="3"/>
                  </a:lnTo>
                  <a:close/>
                  <a:moveTo>
                    <a:pt x="41" y="95"/>
                  </a:moveTo>
                  <a:cubicBezTo>
                    <a:pt x="41" y="102"/>
                    <a:pt x="42" y="106"/>
                    <a:pt x="44" y="108"/>
                  </a:cubicBezTo>
                  <a:cubicBezTo>
                    <a:pt x="46" y="109"/>
                    <a:pt x="50" y="110"/>
                    <a:pt x="57" y="110"/>
                  </a:cubicBezTo>
                  <a:cubicBezTo>
                    <a:pt x="89" y="109"/>
                    <a:pt x="106" y="93"/>
                    <a:pt x="107" y="60"/>
                  </a:cubicBezTo>
                  <a:cubicBezTo>
                    <a:pt x="107" y="43"/>
                    <a:pt x="102" y="31"/>
                    <a:pt x="94" y="22"/>
                  </a:cubicBezTo>
                  <a:cubicBezTo>
                    <a:pt x="86" y="13"/>
                    <a:pt x="73" y="9"/>
                    <a:pt x="55" y="9"/>
                  </a:cubicBezTo>
                  <a:cubicBezTo>
                    <a:pt x="52" y="9"/>
                    <a:pt x="49" y="9"/>
                    <a:pt x="44" y="10"/>
                  </a:cubicBezTo>
                  <a:cubicBezTo>
                    <a:pt x="47" y="9"/>
                    <a:pt x="46" y="9"/>
                    <a:pt x="41" y="10"/>
                  </a:cubicBezTo>
                  <a:lnTo>
                    <a:pt x="41" y="95"/>
                  </a:lnTo>
                  <a:close/>
                </a:path>
              </a:pathLst>
            </a:custGeom>
            <a:solidFill>
              <a:srgbClr val="DE5F0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59"/>
            <p:cNvSpPr>
              <a:spLocks/>
            </p:cNvSpPr>
            <p:nvPr/>
          </p:nvSpPr>
          <p:spPr bwMode="auto">
            <a:xfrm>
              <a:off x="4637088" y="4038600"/>
              <a:ext cx="82550" cy="71438"/>
            </a:xfrm>
            <a:custGeom>
              <a:avLst/>
              <a:gdLst>
                <a:gd name="T0" fmla="*/ 90 w 136"/>
                <a:gd name="T1" fmla="*/ 0 h 115"/>
                <a:gd name="T2" fmla="*/ 136 w 136"/>
                <a:gd name="T3" fmla="*/ 0 h 115"/>
                <a:gd name="T4" fmla="*/ 136 w 136"/>
                <a:gd name="T5" fmla="*/ 7 h 115"/>
                <a:gd name="T6" fmla="*/ 135 w 136"/>
                <a:gd name="T7" fmla="*/ 7 h 115"/>
                <a:gd name="T8" fmla="*/ 119 w 136"/>
                <a:gd name="T9" fmla="*/ 22 h 115"/>
                <a:gd name="T10" fmla="*/ 119 w 136"/>
                <a:gd name="T11" fmla="*/ 68 h 115"/>
                <a:gd name="T12" fmla="*/ 69 w 136"/>
                <a:gd name="T13" fmla="*/ 115 h 115"/>
                <a:gd name="T14" fmla="*/ 16 w 136"/>
                <a:gd name="T15" fmla="*/ 74 h 115"/>
                <a:gd name="T16" fmla="*/ 16 w 136"/>
                <a:gd name="T17" fmla="*/ 19 h 115"/>
                <a:gd name="T18" fmla="*/ 4 w 136"/>
                <a:gd name="T19" fmla="*/ 7 h 115"/>
                <a:gd name="T20" fmla="*/ 0 w 136"/>
                <a:gd name="T21" fmla="*/ 7 h 115"/>
                <a:gd name="T22" fmla="*/ 0 w 136"/>
                <a:gd name="T23" fmla="*/ 0 h 115"/>
                <a:gd name="T24" fmla="*/ 56 w 136"/>
                <a:gd name="T25" fmla="*/ 0 h 115"/>
                <a:gd name="T26" fmla="*/ 56 w 136"/>
                <a:gd name="T27" fmla="*/ 7 h 115"/>
                <a:gd name="T28" fmla="*/ 53 w 136"/>
                <a:gd name="T29" fmla="*/ 7 h 115"/>
                <a:gd name="T30" fmla="*/ 41 w 136"/>
                <a:gd name="T31" fmla="*/ 19 h 115"/>
                <a:gd name="T32" fmla="*/ 41 w 136"/>
                <a:gd name="T33" fmla="*/ 74 h 115"/>
                <a:gd name="T34" fmla="*/ 73 w 136"/>
                <a:gd name="T35" fmla="*/ 104 h 115"/>
                <a:gd name="T36" fmla="*/ 108 w 136"/>
                <a:gd name="T37" fmla="*/ 70 h 115"/>
                <a:gd name="T38" fmla="*/ 108 w 136"/>
                <a:gd name="T39" fmla="*/ 26 h 115"/>
                <a:gd name="T40" fmla="*/ 93 w 136"/>
                <a:gd name="T41" fmla="*/ 7 h 115"/>
                <a:gd name="T42" fmla="*/ 90 w 136"/>
                <a:gd name="T43" fmla="*/ 7 h 115"/>
                <a:gd name="T44" fmla="*/ 90 w 136"/>
                <a:gd name="T4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36" h="115">
                  <a:moveTo>
                    <a:pt x="90" y="0"/>
                  </a:moveTo>
                  <a:cubicBezTo>
                    <a:pt x="136" y="0"/>
                    <a:pt x="136" y="0"/>
                    <a:pt x="136" y="0"/>
                  </a:cubicBezTo>
                  <a:cubicBezTo>
                    <a:pt x="136" y="7"/>
                    <a:pt x="136" y="7"/>
                    <a:pt x="136" y="7"/>
                  </a:cubicBezTo>
                  <a:cubicBezTo>
                    <a:pt x="135" y="7"/>
                    <a:pt x="135" y="7"/>
                    <a:pt x="135" y="7"/>
                  </a:cubicBezTo>
                  <a:cubicBezTo>
                    <a:pt x="124" y="7"/>
                    <a:pt x="118" y="12"/>
                    <a:pt x="119" y="22"/>
                  </a:cubicBezTo>
                  <a:cubicBezTo>
                    <a:pt x="119" y="68"/>
                    <a:pt x="119" y="68"/>
                    <a:pt x="119" y="68"/>
                  </a:cubicBezTo>
                  <a:cubicBezTo>
                    <a:pt x="118" y="99"/>
                    <a:pt x="102" y="115"/>
                    <a:pt x="69" y="115"/>
                  </a:cubicBezTo>
                  <a:cubicBezTo>
                    <a:pt x="34" y="115"/>
                    <a:pt x="17" y="101"/>
                    <a:pt x="16" y="74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7" y="11"/>
                    <a:pt x="12" y="7"/>
                    <a:pt x="4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56" y="7"/>
                    <a:pt x="56" y="7"/>
                    <a:pt x="56" y="7"/>
                  </a:cubicBezTo>
                  <a:cubicBezTo>
                    <a:pt x="53" y="7"/>
                    <a:pt x="53" y="7"/>
                    <a:pt x="53" y="7"/>
                  </a:cubicBezTo>
                  <a:cubicBezTo>
                    <a:pt x="45" y="7"/>
                    <a:pt x="41" y="11"/>
                    <a:pt x="41" y="19"/>
                  </a:cubicBezTo>
                  <a:cubicBezTo>
                    <a:pt x="41" y="74"/>
                    <a:pt x="41" y="74"/>
                    <a:pt x="41" y="74"/>
                  </a:cubicBezTo>
                  <a:cubicBezTo>
                    <a:pt x="41" y="93"/>
                    <a:pt x="52" y="103"/>
                    <a:pt x="73" y="104"/>
                  </a:cubicBezTo>
                  <a:cubicBezTo>
                    <a:pt x="96" y="103"/>
                    <a:pt x="107" y="92"/>
                    <a:pt x="108" y="70"/>
                  </a:cubicBezTo>
                  <a:cubicBezTo>
                    <a:pt x="108" y="26"/>
                    <a:pt x="108" y="26"/>
                    <a:pt x="108" y="26"/>
                  </a:cubicBezTo>
                  <a:cubicBezTo>
                    <a:pt x="108" y="13"/>
                    <a:pt x="103" y="7"/>
                    <a:pt x="93" y="7"/>
                  </a:cubicBezTo>
                  <a:cubicBezTo>
                    <a:pt x="90" y="7"/>
                    <a:pt x="90" y="7"/>
                    <a:pt x="90" y="7"/>
                  </a:cubicBezTo>
                  <a:lnTo>
                    <a:pt x="90" y="0"/>
                  </a:lnTo>
                  <a:close/>
                </a:path>
              </a:pathLst>
            </a:custGeom>
            <a:solidFill>
              <a:srgbClr val="DE5F0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60"/>
            <p:cNvSpPr>
              <a:spLocks/>
            </p:cNvSpPr>
            <p:nvPr/>
          </p:nvSpPr>
          <p:spPr bwMode="auto">
            <a:xfrm>
              <a:off x="4759325" y="4038600"/>
              <a:ext cx="80963" cy="69850"/>
            </a:xfrm>
            <a:custGeom>
              <a:avLst/>
              <a:gdLst>
                <a:gd name="T0" fmla="*/ 42 w 131"/>
                <a:gd name="T1" fmla="*/ 93 h 114"/>
                <a:gd name="T2" fmla="*/ 56 w 131"/>
                <a:gd name="T3" fmla="*/ 107 h 114"/>
                <a:gd name="T4" fmla="*/ 59 w 131"/>
                <a:gd name="T5" fmla="*/ 107 h 114"/>
                <a:gd name="T6" fmla="*/ 59 w 131"/>
                <a:gd name="T7" fmla="*/ 114 h 114"/>
                <a:gd name="T8" fmla="*/ 0 w 131"/>
                <a:gd name="T9" fmla="*/ 114 h 114"/>
                <a:gd name="T10" fmla="*/ 0 w 131"/>
                <a:gd name="T11" fmla="*/ 107 h 114"/>
                <a:gd name="T12" fmla="*/ 3 w 131"/>
                <a:gd name="T13" fmla="*/ 107 h 114"/>
                <a:gd name="T14" fmla="*/ 17 w 131"/>
                <a:gd name="T15" fmla="*/ 93 h 114"/>
                <a:gd name="T16" fmla="*/ 17 w 131"/>
                <a:gd name="T17" fmla="*/ 21 h 114"/>
                <a:gd name="T18" fmla="*/ 3 w 131"/>
                <a:gd name="T19" fmla="*/ 7 h 114"/>
                <a:gd name="T20" fmla="*/ 0 w 131"/>
                <a:gd name="T21" fmla="*/ 7 h 114"/>
                <a:gd name="T22" fmla="*/ 0 w 131"/>
                <a:gd name="T23" fmla="*/ 0 h 114"/>
                <a:gd name="T24" fmla="*/ 59 w 131"/>
                <a:gd name="T25" fmla="*/ 0 h 114"/>
                <a:gd name="T26" fmla="*/ 59 w 131"/>
                <a:gd name="T27" fmla="*/ 7 h 114"/>
                <a:gd name="T28" fmla="*/ 55 w 131"/>
                <a:gd name="T29" fmla="*/ 7 h 114"/>
                <a:gd name="T30" fmla="*/ 42 w 131"/>
                <a:gd name="T31" fmla="*/ 21 h 114"/>
                <a:gd name="T32" fmla="*/ 42 w 131"/>
                <a:gd name="T33" fmla="*/ 54 h 114"/>
                <a:gd name="T34" fmla="*/ 66 w 131"/>
                <a:gd name="T35" fmla="*/ 41 h 114"/>
                <a:gd name="T36" fmla="*/ 82 w 131"/>
                <a:gd name="T37" fmla="*/ 13 h 114"/>
                <a:gd name="T38" fmla="*/ 72 w 131"/>
                <a:gd name="T39" fmla="*/ 7 h 114"/>
                <a:gd name="T40" fmla="*/ 70 w 131"/>
                <a:gd name="T41" fmla="*/ 7 h 114"/>
                <a:gd name="T42" fmla="*/ 70 w 131"/>
                <a:gd name="T43" fmla="*/ 0 h 114"/>
                <a:gd name="T44" fmla="*/ 118 w 131"/>
                <a:gd name="T45" fmla="*/ 0 h 114"/>
                <a:gd name="T46" fmla="*/ 118 w 131"/>
                <a:gd name="T47" fmla="*/ 7 h 114"/>
                <a:gd name="T48" fmla="*/ 105 w 131"/>
                <a:gd name="T49" fmla="*/ 9 h 114"/>
                <a:gd name="T50" fmla="*/ 99 w 131"/>
                <a:gd name="T51" fmla="*/ 14 h 114"/>
                <a:gd name="T52" fmla="*/ 88 w 131"/>
                <a:gd name="T53" fmla="*/ 27 h 114"/>
                <a:gd name="T54" fmla="*/ 68 w 131"/>
                <a:gd name="T55" fmla="*/ 49 h 114"/>
                <a:gd name="T56" fmla="*/ 88 w 131"/>
                <a:gd name="T57" fmla="*/ 70 h 114"/>
                <a:gd name="T58" fmla="*/ 103 w 131"/>
                <a:gd name="T59" fmla="*/ 90 h 114"/>
                <a:gd name="T60" fmla="*/ 131 w 131"/>
                <a:gd name="T61" fmla="*/ 107 h 114"/>
                <a:gd name="T62" fmla="*/ 131 w 131"/>
                <a:gd name="T63" fmla="*/ 114 h 114"/>
                <a:gd name="T64" fmla="*/ 69 w 131"/>
                <a:gd name="T65" fmla="*/ 114 h 114"/>
                <a:gd name="T66" fmla="*/ 69 w 131"/>
                <a:gd name="T67" fmla="*/ 107 h 114"/>
                <a:gd name="T68" fmla="*/ 82 w 131"/>
                <a:gd name="T69" fmla="*/ 102 h 114"/>
                <a:gd name="T70" fmla="*/ 54 w 131"/>
                <a:gd name="T71" fmla="*/ 67 h 114"/>
                <a:gd name="T72" fmla="*/ 42 w 131"/>
                <a:gd name="T73" fmla="*/ 61 h 114"/>
                <a:gd name="T74" fmla="*/ 42 w 131"/>
                <a:gd name="T75" fmla="*/ 93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1" h="114">
                  <a:moveTo>
                    <a:pt x="42" y="93"/>
                  </a:moveTo>
                  <a:cubicBezTo>
                    <a:pt x="41" y="103"/>
                    <a:pt x="46" y="107"/>
                    <a:pt x="56" y="107"/>
                  </a:cubicBezTo>
                  <a:cubicBezTo>
                    <a:pt x="59" y="107"/>
                    <a:pt x="59" y="107"/>
                    <a:pt x="59" y="107"/>
                  </a:cubicBezTo>
                  <a:cubicBezTo>
                    <a:pt x="59" y="114"/>
                    <a:pt x="59" y="114"/>
                    <a:pt x="59" y="114"/>
                  </a:cubicBezTo>
                  <a:cubicBezTo>
                    <a:pt x="0" y="114"/>
                    <a:pt x="0" y="114"/>
                    <a:pt x="0" y="114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3" y="107"/>
                    <a:pt x="3" y="107"/>
                    <a:pt x="3" y="107"/>
                  </a:cubicBezTo>
                  <a:cubicBezTo>
                    <a:pt x="13" y="107"/>
                    <a:pt x="17" y="103"/>
                    <a:pt x="17" y="93"/>
                  </a:cubicBezTo>
                  <a:cubicBezTo>
                    <a:pt x="17" y="21"/>
                    <a:pt x="17" y="21"/>
                    <a:pt x="17" y="21"/>
                  </a:cubicBezTo>
                  <a:cubicBezTo>
                    <a:pt x="17" y="11"/>
                    <a:pt x="13" y="7"/>
                    <a:pt x="3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59" y="7"/>
                    <a:pt x="59" y="7"/>
                    <a:pt x="59" y="7"/>
                  </a:cubicBezTo>
                  <a:cubicBezTo>
                    <a:pt x="55" y="7"/>
                    <a:pt x="55" y="7"/>
                    <a:pt x="55" y="7"/>
                  </a:cubicBezTo>
                  <a:cubicBezTo>
                    <a:pt x="45" y="7"/>
                    <a:pt x="41" y="11"/>
                    <a:pt x="42" y="21"/>
                  </a:cubicBezTo>
                  <a:cubicBezTo>
                    <a:pt x="42" y="54"/>
                    <a:pt x="42" y="54"/>
                    <a:pt x="42" y="54"/>
                  </a:cubicBezTo>
                  <a:cubicBezTo>
                    <a:pt x="49" y="54"/>
                    <a:pt x="57" y="49"/>
                    <a:pt x="66" y="41"/>
                  </a:cubicBezTo>
                  <a:cubicBezTo>
                    <a:pt x="76" y="28"/>
                    <a:pt x="82" y="19"/>
                    <a:pt x="82" y="13"/>
                  </a:cubicBezTo>
                  <a:cubicBezTo>
                    <a:pt x="82" y="9"/>
                    <a:pt x="79" y="7"/>
                    <a:pt x="72" y="7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118" y="0"/>
                    <a:pt x="118" y="0"/>
                    <a:pt x="118" y="0"/>
                  </a:cubicBezTo>
                  <a:cubicBezTo>
                    <a:pt x="118" y="7"/>
                    <a:pt x="118" y="7"/>
                    <a:pt x="118" y="7"/>
                  </a:cubicBezTo>
                  <a:cubicBezTo>
                    <a:pt x="112" y="8"/>
                    <a:pt x="108" y="8"/>
                    <a:pt x="105" y="9"/>
                  </a:cubicBezTo>
                  <a:cubicBezTo>
                    <a:pt x="103" y="10"/>
                    <a:pt x="101" y="11"/>
                    <a:pt x="99" y="14"/>
                  </a:cubicBezTo>
                  <a:cubicBezTo>
                    <a:pt x="96" y="16"/>
                    <a:pt x="93" y="20"/>
                    <a:pt x="88" y="27"/>
                  </a:cubicBezTo>
                  <a:cubicBezTo>
                    <a:pt x="80" y="38"/>
                    <a:pt x="74" y="46"/>
                    <a:pt x="68" y="49"/>
                  </a:cubicBezTo>
                  <a:cubicBezTo>
                    <a:pt x="73" y="52"/>
                    <a:pt x="79" y="59"/>
                    <a:pt x="88" y="70"/>
                  </a:cubicBezTo>
                  <a:cubicBezTo>
                    <a:pt x="103" y="90"/>
                    <a:pt x="103" y="90"/>
                    <a:pt x="103" y="90"/>
                  </a:cubicBezTo>
                  <a:cubicBezTo>
                    <a:pt x="112" y="102"/>
                    <a:pt x="121" y="107"/>
                    <a:pt x="131" y="107"/>
                  </a:cubicBezTo>
                  <a:cubicBezTo>
                    <a:pt x="131" y="114"/>
                    <a:pt x="131" y="114"/>
                    <a:pt x="131" y="114"/>
                  </a:cubicBezTo>
                  <a:cubicBezTo>
                    <a:pt x="69" y="114"/>
                    <a:pt x="69" y="114"/>
                    <a:pt x="69" y="114"/>
                  </a:cubicBezTo>
                  <a:cubicBezTo>
                    <a:pt x="69" y="107"/>
                    <a:pt x="69" y="107"/>
                    <a:pt x="69" y="107"/>
                  </a:cubicBezTo>
                  <a:cubicBezTo>
                    <a:pt x="78" y="107"/>
                    <a:pt x="82" y="105"/>
                    <a:pt x="82" y="102"/>
                  </a:cubicBezTo>
                  <a:cubicBezTo>
                    <a:pt x="80" y="96"/>
                    <a:pt x="71" y="85"/>
                    <a:pt x="54" y="67"/>
                  </a:cubicBezTo>
                  <a:cubicBezTo>
                    <a:pt x="49" y="63"/>
                    <a:pt x="45" y="60"/>
                    <a:pt x="42" y="61"/>
                  </a:cubicBezTo>
                  <a:lnTo>
                    <a:pt x="42" y="93"/>
                  </a:lnTo>
                  <a:close/>
                </a:path>
              </a:pathLst>
            </a:custGeom>
            <a:solidFill>
              <a:srgbClr val="DE5F0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61"/>
            <p:cNvSpPr>
              <a:spLocks/>
            </p:cNvSpPr>
            <p:nvPr/>
          </p:nvSpPr>
          <p:spPr bwMode="auto">
            <a:xfrm>
              <a:off x="4875213" y="4038600"/>
              <a:ext cx="66675" cy="69850"/>
            </a:xfrm>
            <a:custGeom>
              <a:avLst/>
              <a:gdLst>
                <a:gd name="T0" fmla="*/ 45 w 110"/>
                <a:gd name="T1" fmla="*/ 10 h 114"/>
                <a:gd name="T2" fmla="*/ 45 w 110"/>
                <a:gd name="T3" fmla="*/ 51 h 114"/>
                <a:gd name="T4" fmla="*/ 75 w 110"/>
                <a:gd name="T5" fmla="*/ 51 h 114"/>
                <a:gd name="T6" fmla="*/ 88 w 110"/>
                <a:gd name="T7" fmla="*/ 38 h 114"/>
                <a:gd name="T8" fmla="*/ 95 w 110"/>
                <a:gd name="T9" fmla="*/ 38 h 114"/>
                <a:gd name="T10" fmla="*/ 95 w 110"/>
                <a:gd name="T11" fmla="*/ 75 h 114"/>
                <a:gd name="T12" fmla="*/ 88 w 110"/>
                <a:gd name="T13" fmla="*/ 75 h 114"/>
                <a:gd name="T14" fmla="*/ 72 w 110"/>
                <a:gd name="T15" fmla="*/ 62 h 114"/>
                <a:gd name="T16" fmla="*/ 45 w 110"/>
                <a:gd name="T17" fmla="*/ 62 h 114"/>
                <a:gd name="T18" fmla="*/ 45 w 110"/>
                <a:gd name="T19" fmla="*/ 95 h 114"/>
                <a:gd name="T20" fmla="*/ 52 w 110"/>
                <a:gd name="T21" fmla="*/ 104 h 114"/>
                <a:gd name="T22" fmla="*/ 83 w 110"/>
                <a:gd name="T23" fmla="*/ 104 h 114"/>
                <a:gd name="T24" fmla="*/ 103 w 110"/>
                <a:gd name="T25" fmla="*/ 85 h 114"/>
                <a:gd name="T26" fmla="*/ 110 w 110"/>
                <a:gd name="T27" fmla="*/ 85 h 114"/>
                <a:gd name="T28" fmla="*/ 108 w 110"/>
                <a:gd name="T29" fmla="*/ 114 h 114"/>
                <a:gd name="T30" fmla="*/ 0 w 110"/>
                <a:gd name="T31" fmla="*/ 114 h 114"/>
                <a:gd name="T32" fmla="*/ 0 w 110"/>
                <a:gd name="T33" fmla="*/ 107 h 114"/>
                <a:gd name="T34" fmla="*/ 7 w 110"/>
                <a:gd name="T35" fmla="*/ 107 h 114"/>
                <a:gd name="T36" fmla="*/ 21 w 110"/>
                <a:gd name="T37" fmla="*/ 94 h 114"/>
                <a:gd name="T38" fmla="*/ 21 w 110"/>
                <a:gd name="T39" fmla="*/ 20 h 114"/>
                <a:gd name="T40" fmla="*/ 6 w 110"/>
                <a:gd name="T41" fmla="*/ 7 h 114"/>
                <a:gd name="T42" fmla="*/ 3 w 110"/>
                <a:gd name="T43" fmla="*/ 7 h 114"/>
                <a:gd name="T44" fmla="*/ 3 w 110"/>
                <a:gd name="T45" fmla="*/ 0 h 114"/>
                <a:gd name="T46" fmla="*/ 102 w 110"/>
                <a:gd name="T47" fmla="*/ 0 h 114"/>
                <a:gd name="T48" fmla="*/ 104 w 110"/>
                <a:gd name="T49" fmla="*/ 27 h 114"/>
                <a:gd name="T50" fmla="*/ 97 w 110"/>
                <a:gd name="T51" fmla="*/ 27 h 114"/>
                <a:gd name="T52" fmla="*/ 85 w 110"/>
                <a:gd name="T53" fmla="*/ 10 h 114"/>
                <a:gd name="T54" fmla="*/ 45 w 110"/>
                <a:gd name="T55" fmla="*/ 1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0" h="114">
                  <a:moveTo>
                    <a:pt x="45" y="10"/>
                  </a:moveTo>
                  <a:cubicBezTo>
                    <a:pt x="45" y="51"/>
                    <a:pt x="45" y="51"/>
                    <a:pt x="45" y="51"/>
                  </a:cubicBezTo>
                  <a:cubicBezTo>
                    <a:pt x="75" y="51"/>
                    <a:pt x="75" y="51"/>
                    <a:pt x="75" y="51"/>
                  </a:cubicBezTo>
                  <a:cubicBezTo>
                    <a:pt x="84" y="51"/>
                    <a:pt x="89" y="47"/>
                    <a:pt x="88" y="38"/>
                  </a:cubicBezTo>
                  <a:cubicBezTo>
                    <a:pt x="95" y="38"/>
                    <a:pt x="95" y="38"/>
                    <a:pt x="95" y="38"/>
                  </a:cubicBezTo>
                  <a:cubicBezTo>
                    <a:pt x="95" y="75"/>
                    <a:pt x="95" y="75"/>
                    <a:pt x="95" y="75"/>
                  </a:cubicBezTo>
                  <a:cubicBezTo>
                    <a:pt x="88" y="75"/>
                    <a:pt x="88" y="75"/>
                    <a:pt x="88" y="75"/>
                  </a:cubicBezTo>
                  <a:cubicBezTo>
                    <a:pt x="90" y="65"/>
                    <a:pt x="84" y="61"/>
                    <a:pt x="72" y="62"/>
                  </a:cubicBezTo>
                  <a:cubicBezTo>
                    <a:pt x="45" y="62"/>
                    <a:pt x="45" y="62"/>
                    <a:pt x="45" y="62"/>
                  </a:cubicBezTo>
                  <a:cubicBezTo>
                    <a:pt x="45" y="95"/>
                    <a:pt x="45" y="95"/>
                    <a:pt x="45" y="95"/>
                  </a:cubicBezTo>
                  <a:cubicBezTo>
                    <a:pt x="45" y="102"/>
                    <a:pt x="47" y="105"/>
                    <a:pt x="52" y="104"/>
                  </a:cubicBezTo>
                  <a:cubicBezTo>
                    <a:pt x="83" y="104"/>
                    <a:pt x="83" y="104"/>
                    <a:pt x="83" y="104"/>
                  </a:cubicBezTo>
                  <a:cubicBezTo>
                    <a:pt x="94" y="105"/>
                    <a:pt x="100" y="99"/>
                    <a:pt x="103" y="85"/>
                  </a:cubicBezTo>
                  <a:cubicBezTo>
                    <a:pt x="110" y="85"/>
                    <a:pt x="110" y="85"/>
                    <a:pt x="110" y="85"/>
                  </a:cubicBezTo>
                  <a:cubicBezTo>
                    <a:pt x="108" y="114"/>
                    <a:pt x="108" y="114"/>
                    <a:pt x="108" y="114"/>
                  </a:cubicBezTo>
                  <a:cubicBezTo>
                    <a:pt x="0" y="114"/>
                    <a:pt x="0" y="114"/>
                    <a:pt x="0" y="114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7" y="107"/>
                    <a:pt x="7" y="107"/>
                    <a:pt x="7" y="107"/>
                  </a:cubicBezTo>
                  <a:cubicBezTo>
                    <a:pt x="17" y="107"/>
                    <a:pt x="21" y="103"/>
                    <a:pt x="21" y="94"/>
                  </a:cubicBezTo>
                  <a:cubicBezTo>
                    <a:pt x="21" y="20"/>
                    <a:pt x="21" y="20"/>
                    <a:pt x="21" y="20"/>
                  </a:cubicBezTo>
                  <a:cubicBezTo>
                    <a:pt x="21" y="11"/>
                    <a:pt x="16" y="7"/>
                    <a:pt x="6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02" y="0"/>
                    <a:pt x="102" y="0"/>
                    <a:pt x="102" y="0"/>
                  </a:cubicBezTo>
                  <a:cubicBezTo>
                    <a:pt x="104" y="27"/>
                    <a:pt x="104" y="27"/>
                    <a:pt x="104" y="27"/>
                  </a:cubicBezTo>
                  <a:cubicBezTo>
                    <a:pt x="97" y="27"/>
                    <a:pt x="97" y="27"/>
                    <a:pt x="97" y="27"/>
                  </a:cubicBezTo>
                  <a:cubicBezTo>
                    <a:pt x="96" y="15"/>
                    <a:pt x="92" y="9"/>
                    <a:pt x="85" y="10"/>
                  </a:cubicBezTo>
                  <a:lnTo>
                    <a:pt x="45" y="10"/>
                  </a:lnTo>
                  <a:close/>
                </a:path>
              </a:pathLst>
            </a:custGeom>
            <a:solidFill>
              <a:srgbClr val="DE5F0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62"/>
            <p:cNvSpPr>
              <a:spLocks/>
            </p:cNvSpPr>
            <p:nvPr/>
          </p:nvSpPr>
          <p:spPr bwMode="auto">
            <a:xfrm>
              <a:off x="4981575" y="4038600"/>
              <a:ext cx="68263" cy="69850"/>
            </a:xfrm>
            <a:custGeom>
              <a:avLst/>
              <a:gdLst>
                <a:gd name="T0" fmla="*/ 45 w 110"/>
                <a:gd name="T1" fmla="*/ 10 h 114"/>
                <a:gd name="T2" fmla="*/ 45 w 110"/>
                <a:gd name="T3" fmla="*/ 51 h 114"/>
                <a:gd name="T4" fmla="*/ 75 w 110"/>
                <a:gd name="T5" fmla="*/ 51 h 114"/>
                <a:gd name="T6" fmla="*/ 88 w 110"/>
                <a:gd name="T7" fmla="*/ 38 h 114"/>
                <a:gd name="T8" fmla="*/ 95 w 110"/>
                <a:gd name="T9" fmla="*/ 38 h 114"/>
                <a:gd name="T10" fmla="*/ 95 w 110"/>
                <a:gd name="T11" fmla="*/ 75 h 114"/>
                <a:gd name="T12" fmla="*/ 88 w 110"/>
                <a:gd name="T13" fmla="*/ 75 h 114"/>
                <a:gd name="T14" fmla="*/ 72 w 110"/>
                <a:gd name="T15" fmla="*/ 62 h 114"/>
                <a:gd name="T16" fmla="*/ 45 w 110"/>
                <a:gd name="T17" fmla="*/ 62 h 114"/>
                <a:gd name="T18" fmla="*/ 45 w 110"/>
                <a:gd name="T19" fmla="*/ 95 h 114"/>
                <a:gd name="T20" fmla="*/ 52 w 110"/>
                <a:gd name="T21" fmla="*/ 104 h 114"/>
                <a:gd name="T22" fmla="*/ 82 w 110"/>
                <a:gd name="T23" fmla="*/ 104 h 114"/>
                <a:gd name="T24" fmla="*/ 103 w 110"/>
                <a:gd name="T25" fmla="*/ 85 h 114"/>
                <a:gd name="T26" fmla="*/ 110 w 110"/>
                <a:gd name="T27" fmla="*/ 85 h 114"/>
                <a:gd name="T28" fmla="*/ 107 w 110"/>
                <a:gd name="T29" fmla="*/ 114 h 114"/>
                <a:gd name="T30" fmla="*/ 0 w 110"/>
                <a:gd name="T31" fmla="*/ 114 h 114"/>
                <a:gd name="T32" fmla="*/ 0 w 110"/>
                <a:gd name="T33" fmla="*/ 107 h 114"/>
                <a:gd name="T34" fmla="*/ 7 w 110"/>
                <a:gd name="T35" fmla="*/ 107 h 114"/>
                <a:gd name="T36" fmla="*/ 21 w 110"/>
                <a:gd name="T37" fmla="*/ 94 h 114"/>
                <a:gd name="T38" fmla="*/ 21 w 110"/>
                <a:gd name="T39" fmla="*/ 20 h 114"/>
                <a:gd name="T40" fmla="*/ 5 w 110"/>
                <a:gd name="T41" fmla="*/ 7 h 114"/>
                <a:gd name="T42" fmla="*/ 3 w 110"/>
                <a:gd name="T43" fmla="*/ 7 h 114"/>
                <a:gd name="T44" fmla="*/ 3 w 110"/>
                <a:gd name="T45" fmla="*/ 0 h 114"/>
                <a:gd name="T46" fmla="*/ 102 w 110"/>
                <a:gd name="T47" fmla="*/ 0 h 114"/>
                <a:gd name="T48" fmla="*/ 104 w 110"/>
                <a:gd name="T49" fmla="*/ 27 h 114"/>
                <a:gd name="T50" fmla="*/ 97 w 110"/>
                <a:gd name="T51" fmla="*/ 27 h 114"/>
                <a:gd name="T52" fmla="*/ 84 w 110"/>
                <a:gd name="T53" fmla="*/ 10 h 114"/>
                <a:gd name="T54" fmla="*/ 45 w 110"/>
                <a:gd name="T55" fmla="*/ 1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0" h="114">
                  <a:moveTo>
                    <a:pt x="45" y="10"/>
                  </a:moveTo>
                  <a:cubicBezTo>
                    <a:pt x="45" y="51"/>
                    <a:pt x="45" y="51"/>
                    <a:pt x="45" y="51"/>
                  </a:cubicBezTo>
                  <a:cubicBezTo>
                    <a:pt x="75" y="51"/>
                    <a:pt x="75" y="51"/>
                    <a:pt x="75" y="51"/>
                  </a:cubicBezTo>
                  <a:cubicBezTo>
                    <a:pt x="84" y="51"/>
                    <a:pt x="88" y="47"/>
                    <a:pt x="88" y="38"/>
                  </a:cubicBezTo>
                  <a:cubicBezTo>
                    <a:pt x="95" y="38"/>
                    <a:pt x="95" y="38"/>
                    <a:pt x="95" y="38"/>
                  </a:cubicBezTo>
                  <a:cubicBezTo>
                    <a:pt x="95" y="75"/>
                    <a:pt x="95" y="75"/>
                    <a:pt x="95" y="75"/>
                  </a:cubicBezTo>
                  <a:cubicBezTo>
                    <a:pt x="88" y="75"/>
                    <a:pt x="88" y="75"/>
                    <a:pt x="88" y="75"/>
                  </a:cubicBezTo>
                  <a:cubicBezTo>
                    <a:pt x="89" y="65"/>
                    <a:pt x="84" y="61"/>
                    <a:pt x="72" y="62"/>
                  </a:cubicBezTo>
                  <a:cubicBezTo>
                    <a:pt x="45" y="62"/>
                    <a:pt x="45" y="62"/>
                    <a:pt x="45" y="62"/>
                  </a:cubicBezTo>
                  <a:cubicBezTo>
                    <a:pt x="45" y="95"/>
                    <a:pt x="45" y="95"/>
                    <a:pt x="45" y="95"/>
                  </a:cubicBezTo>
                  <a:cubicBezTo>
                    <a:pt x="45" y="102"/>
                    <a:pt x="47" y="105"/>
                    <a:pt x="52" y="104"/>
                  </a:cubicBezTo>
                  <a:cubicBezTo>
                    <a:pt x="82" y="104"/>
                    <a:pt x="82" y="104"/>
                    <a:pt x="82" y="104"/>
                  </a:cubicBezTo>
                  <a:cubicBezTo>
                    <a:pt x="93" y="105"/>
                    <a:pt x="100" y="99"/>
                    <a:pt x="103" y="85"/>
                  </a:cubicBezTo>
                  <a:cubicBezTo>
                    <a:pt x="110" y="85"/>
                    <a:pt x="110" y="85"/>
                    <a:pt x="110" y="85"/>
                  </a:cubicBezTo>
                  <a:cubicBezTo>
                    <a:pt x="107" y="114"/>
                    <a:pt x="107" y="114"/>
                    <a:pt x="107" y="114"/>
                  </a:cubicBezTo>
                  <a:cubicBezTo>
                    <a:pt x="0" y="114"/>
                    <a:pt x="0" y="114"/>
                    <a:pt x="0" y="114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7" y="107"/>
                    <a:pt x="7" y="107"/>
                    <a:pt x="7" y="107"/>
                  </a:cubicBezTo>
                  <a:cubicBezTo>
                    <a:pt x="17" y="107"/>
                    <a:pt x="21" y="103"/>
                    <a:pt x="21" y="94"/>
                  </a:cubicBezTo>
                  <a:cubicBezTo>
                    <a:pt x="21" y="20"/>
                    <a:pt x="21" y="20"/>
                    <a:pt x="21" y="20"/>
                  </a:cubicBezTo>
                  <a:cubicBezTo>
                    <a:pt x="21" y="11"/>
                    <a:pt x="16" y="7"/>
                    <a:pt x="5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02" y="0"/>
                    <a:pt x="102" y="0"/>
                    <a:pt x="102" y="0"/>
                  </a:cubicBezTo>
                  <a:cubicBezTo>
                    <a:pt x="104" y="27"/>
                    <a:pt x="104" y="27"/>
                    <a:pt x="104" y="27"/>
                  </a:cubicBezTo>
                  <a:cubicBezTo>
                    <a:pt x="97" y="27"/>
                    <a:pt x="97" y="27"/>
                    <a:pt x="97" y="27"/>
                  </a:cubicBezTo>
                  <a:cubicBezTo>
                    <a:pt x="96" y="15"/>
                    <a:pt x="91" y="9"/>
                    <a:pt x="84" y="10"/>
                  </a:cubicBezTo>
                  <a:lnTo>
                    <a:pt x="45" y="10"/>
                  </a:lnTo>
                  <a:close/>
                </a:path>
              </a:pathLst>
            </a:custGeom>
            <a:solidFill>
              <a:srgbClr val="DE5F0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63"/>
            <p:cNvSpPr>
              <a:spLocks/>
            </p:cNvSpPr>
            <p:nvPr/>
          </p:nvSpPr>
          <p:spPr bwMode="auto">
            <a:xfrm>
              <a:off x="4511675" y="3716338"/>
              <a:ext cx="250825" cy="247650"/>
            </a:xfrm>
            <a:custGeom>
              <a:avLst/>
              <a:gdLst>
                <a:gd name="T0" fmla="*/ 392 w 409"/>
                <a:gd name="T1" fmla="*/ 3 h 406"/>
                <a:gd name="T2" fmla="*/ 0 w 409"/>
                <a:gd name="T3" fmla="*/ 129 h 406"/>
                <a:gd name="T4" fmla="*/ 0 w 409"/>
                <a:gd name="T5" fmla="*/ 406 h 406"/>
                <a:gd name="T6" fmla="*/ 285 w 409"/>
                <a:gd name="T7" fmla="*/ 406 h 406"/>
                <a:gd name="T8" fmla="*/ 409 w 409"/>
                <a:gd name="T9" fmla="*/ 0 h 406"/>
                <a:gd name="T10" fmla="*/ 392 w 409"/>
                <a:gd name="T11" fmla="*/ 3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9" h="406">
                  <a:moveTo>
                    <a:pt x="392" y="3"/>
                  </a:moveTo>
                  <a:cubicBezTo>
                    <a:pt x="250" y="29"/>
                    <a:pt x="98" y="83"/>
                    <a:pt x="0" y="129"/>
                  </a:cubicBezTo>
                  <a:cubicBezTo>
                    <a:pt x="0" y="406"/>
                    <a:pt x="0" y="406"/>
                    <a:pt x="0" y="406"/>
                  </a:cubicBezTo>
                  <a:cubicBezTo>
                    <a:pt x="285" y="406"/>
                    <a:pt x="285" y="406"/>
                    <a:pt x="285" y="406"/>
                  </a:cubicBezTo>
                  <a:cubicBezTo>
                    <a:pt x="362" y="265"/>
                    <a:pt x="399" y="163"/>
                    <a:pt x="409" y="0"/>
                  </a:cubicBezTo>
                  <a:cubicBezTo>
                    <a:pt x="403" y="1"/>
                    <a:pt x="398" y="2"/>
                    <a:pt x="392" y="3"/>
                  </a:cubicBezTo>
                  <a:close/>
                </a:path>
              </a:pathLst>
            </a:custGeom>
            <a:solidFill>
              <a:srgbClr val="DE5F0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64"/>
            <p:cNvSpPr>
              <a:spLocks/>
            </p:cNvSpPr>
            <p:nvPr/>
          </p:nvSpPr>
          <p:spPr bwMode="auto">
            <a:xfrm>
              <a:off x="4799013" y="3705225"/>
              <a:ext cx="250825" cy="258763"/>
            </a:xfrm>
            <a:custGeom>
              <a:avLst/>
              <a:gdLst>
                <a:gd name="T0" fmla="*/ 0 w 408"/>
                <a:gd name="T1" fmla="*/ 9 h 422"/>
                <a:gd name="T2" fmla="*/ 0 w 408"/>
                <a:gd name="T3" fmla="*/ 22 h 422"/>
                <a:gd name="T4" fmla="*/ 111 w 408"/>
                <a:gd name="T5" fmla="*/ 422 h 422"/>
                <a:gd name="T6" fmla="*/ 408 w 408"/>
                <a:gd name="T7" fmla="*/ 422 h 422"/>
                <a:gd name="T8" fmla="*/ 408 w 408"/>
                <a:gd name="T9" fmla="*/ 36 h 422"/>
                <a:gd name="T10" fmla="*/ 0 w 408"/>
                <a:gd name="T11" fmla="*/ 9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8" h="422">
                  <a:moveTo>
                    <a:pt x="0" y="9"/>
                  </a:moveTo>
                  <a:cubicBezTo>
                    <a:pt x="0" y="13"/>
                    <a:pt x="0" y="18"/>
                    <a:pt x="0" y="22"/>
                  </a:cubicBezTo>
                  <a:cubicBezTo>
                    <a:pt x="0" y="195"/>
                    <a:pt x="85" y="372"/>
                    <a:pt x="111" y="422"/>
                  </a:cubicBezTo>
                  <a:cubicBezTo>
                    <a:pt x="408" y="422"/>
                    <a:pt x="408" y="422"/>
                    <a:pt x="408" y="422"/>
                  </a:cubicBezTo>
                  <a:cubicBezTo>
                    <a:pt x="408" y="36"/>
                    <a:pt x="408" y="36"/>
                    <a:pt x="408" y="36"/>
                  </a:cubicBezTo>
                  <a:cubicBezTo>
                    <a:pt x="266" y="4"/>
                    <a:pt x="110" y="0"/>
                    <a:pt x="0" y="9"/>
                  </a:cubicBezTo>
                  <a:close/>
                </a:path>
              </a:pathLst>
            </a:custGeom>
            <a:solidFill>
              <a:srgbClr val="DE5F0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65"/>
            <p:cNvSpPr>
              <a:spLocks/>
            </p:cNvSpPr>
            <p:nvPr/>
          </p:nvSpPr>
          <p:spPr bwMode="auto">
            <a:xfrm>
              <a:off x="4799013" y="3443288"/>
              <a:ext cx="250825" cy="230188"/>
            </a:xfrm>
            <a:custGeom>
              <a:avLst/>
              <a:gdLst>
                <a:gd name="T0" fmla="*/ 77 w 407"/>
                <a:gd name="T1" fmla="*/ 0 h 375"/>
                <a:gd name="T2" fmla="*/ 0 w 407"/>
                <a:gd name="T3" fmla="*/ 375 h 375"/>
                <a:gd name="T4" fmla="*/ 90 w 407"/>
                <a:gd name="T5" fmla="*/ 222 h 375"/>
                <a:gd name="T6" fmla="*/ 224 w 407"/>
                <a:gd name="T7" fmla="*/ 189 h 375"/>
                <a:gd name="T8" fmla="*/ 253 w 407"/>
                <a:gd name="T9" fmla="*/ 241 h 375"/>
                <a:gd name="T10" fmla="*/ 165 w 407"/>
                <a:gd name="T11" fmla="*/ 338 h 375"/>
                <a:gd name="T12" fmla="*/ 115 w 407"/>
                <a:gd name="T13" fmla="*/ 366 h 375"/>
                <a:gd name="T14" fmla="*/ 407 w 407"/>
                <a:gd name="T15" fmla="*/ 255 h 375"/>
                <a:gd name="T16" fmla="*/ 407 w 407"/>
                <a:gd name="T17" fmla="*/ 0 h 375"/>
                <a:gd name="T18" fmla="*/ 77 w 407"/>
                <a:gd name="T19" fmla="*/ 0 h 3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07" h="375">
                  <a:moveTo>
                    <a:pt x="77" y="0"/>
                  </a:moveTo>
                  <a:cubicBezTo>
                    <a:pt x="49" y="53"/>
                    <a:pt x="8" y="144"/>
                    <a:pt x="0" y="375"/>
                  </a:cubicBezTo>
                  <a:cubicBezTo>
                    <a:pt x="8" y="336"/>
                    <a:pt x="32" y="259"/>
                    <a:pt x="90" y="222"/>
                  </a:cubicBezTo>
                  <a:cubicBezTo>
                    <a:pt x="141" y="189"/>
                    <a:pt x="189" y="178"/>
                    <a:pt x="224" y="189"/>
                  </a:cubicBezTo>
                  <a:cubicBezTo>
                    <a:pt x="238" y="194"/>
                    <a:pt x="258" y="212"/>
                    <a:pt x="253" y="241"/>
                  </a:cubicBezTo>
                  <a:cubicBezTo>
                    <a:pt x="247" y="269"/>
                    <a:pt x="212" y="310"/>
                    <a:pt x="165" y="338"/>
                  </a:cubicBezTo>
                  <a:cubicBezTo>
                    <a:pt x="151" y="347"/>
                    <a:pt x="133" y="357"/>
                    <a:pt x="115" y="366"/>
                  </a:cubicBezTo>
                  <a:cubicBezTo>
                    <a:pt x="228" y="342"/>
                    <a:pt x="334" y="298"/>
                    <a:pt x="407" y="255"/>
                  </a:cubicBezTo>
                  <a:cubicBezTo>
                    <a:pt x="407" y="0"/>
                    <a:pt x="407" y="0"/>
                    <a:pt x="407" y="0"/>
                  </a:cubicBezTo>
                  <a:lnTo>
                    <a:pt x="77" y="0"/>
                  </a:lnTo>
                  <a:close/>
                </a:path>
              </a:pathLst>
            </a:custGeom>
            <a:solidFill>
              <a:srgbClr val="DE5F0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66"/>
            <p:cNvSpPr>
              <a:spLocks/>
            </p:cNvSpPr>
            <p:nvPr/>
          </p:nvSpPr>
          <p:spPr bwMode="auto">
            <a:xfrm>
              <a:off x="4511675" y="3443288"/>
              <a:ext cx="252413" cy="233363"/>
            </a:xfrm>
            <a:custGeom>
              <a:avLst/>
              <a:gdLst>
                <a:gd name="T0" fmla="*/ 281 w 411"/>
                <a:gd name="T1" fmla="*/ 345 h 382"/>
                <a:gd name="T2" fmla="*/ 215 w 411"/>
                <a:gd name="T3" fmla="*/ 271 h 382"/>
                <a:gd name="T4" fmla="*/ 261 w 411"/>
                <a:gd name="T5" fmla="*/ 219 h 382"/>
                <a:gd name="T6" fmla="*/ 331 w 411"/>
                <a:gd name="T7" fmla="*/ 242 h 382"/>
                <a:gd name="T8" fmla="*/ 411 w 411"/>
                <a:gd name="T9" fmla="*/ 326 h 382"/>
                <a:gd name="T10" fmla="*/ 411 w 411"/>
                <a:gd name="T11" fmla="*/ 320 h 382"/>
                <a:gd name="T12" fmla="*/ 352 w 411"/>
                <a:gd name="T13" fmla="*/ 0 h 382"/>
                <a:gd name="T14" fmla="*/ 0 w 411"/>
                <a:gd name="T15" fmla="*/ 0 h 382"/>
                <a:gd name="T16" fmla="*/ 0 w 411"/>
                <a:gd name="T17" fmla="*/ 266 h 382"/>
                <a:gd name="T18" fmla="*/ 330 w 411"/>
                <a:gd name="T19" fmla="*/ 377 h 382"/>
                <a:gd name="T20" fmla="*/ 364 w 411"/>
                <a:gd name="T21" fmla="*/ 382 h 382"/>
                <a:gd name="T22" fmla="*/ 281 w 411"/>
                <a:gd name="T23" fmla="*/ 345 h 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11" h="382">
                  <a:moveTo>
                    <a:pt x="281" y="345"/>
                  </a:moveTo>
                  <a:cubicBezTo>
                    <a:pt x="249" y="328"/>
                    <a:pt x="216" y="299"/>
                    <a:pt x="215" y="271"/>
                  </a:cubicBezTo>
                  <a:cubicBezTo>
                    <a:pt x="215" y="246"/>
                    <a:pt x="235" y="224"/>
                    <a:pt x="261" y="219"/>
                  </a:cubicBezTo>
                  <a:cubicBezTo>
                    <a:pt x="279" y="216"/>
                    <a:pt x="298" y="220"/>
                    <a:pt x="331" y="242"/>
                  </a:cubicBezTo>
                  <a:cubicBezTo>
                    <a:pt x="368" y="267"/>
                    <a:pt x="397" y="304"/>
                    <a:pt x="411" y="326"/>
                  </a:cubicBezTo>
                  <a:cubicBezTo>
                    <a:pt x="411" y="324"/>
                    <a:pt x="411" y="322"/>
                    <a:pt x="411" y="320"/>
                  </a:cubicBezTo>
                  <a:cubicBezTo>
                    <a:pt x="410" y="182"/>
                    <a:pt x="375" y="65"/>
                    <a:pt x="35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66"/>
                    <a:pt x="0" y="266"/>
                    <a:pt x="0" y="266"/>
                  </a:cubicBezTo>
                  <a:cubicBezTo>
                    <a:pt x="79" y="308"/>
                    <a:pt x="192" y="355"/>
                    <a:pt x="330" y="377"/>
                  </a:cubicBezTo>
                  <a:cubicBezTo>
                    <a:pt x="341" y="379"/>
                    <a:pt x="353" y="381"/>
                    <a:pt x="364" y="382"/>
                  </a:cubicBezTo>
                  <a:cubicBezTo>
                    <a:pt x="342" y="374"/>
                    <a:pt x="319" y="367"/>
                    <a:pt x="281" y="345"/>
                  </a:cubicBezTo>
                  <a:close/>
                </a:path>
              </a:pathLst>
            </a:custGeom>
            <a:solidFill>
              <a:srgbClr val="DE5F0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67"/>
            <p:cNvSpPr>
              <a:spLocks noEditPoints="1"/>
            </p:cNvSpPr>
            <p:nvPr/>
          </p:nvSpPr>
          <p:spPr bwMode="auto">
            <a:xfrm>
              <a:off x="5581650" y="3619500"/>
              <a:ext cx="339725" cy="319088"/>
            </a:xfrm>
            <a:custGeom>
              <a:avLst/>
              <a:gdLst>
                <a:gd name="T0" fmla="*/ 60 w 554"/>
                <a:gd name="T1" fmla="*/ 99 h 521"/>
                <a:gd name="T2" fmla="*/ 316 w 554"/>
                <a:gd name="T3" fmla="*/ 99 h 521"/>
                <a:gd name="T4" fmla="*/ 382 w 554"/>
                <a:gd name="T5" fmla="*/ 2 h 521"/>
                <a:gd name="T6" fmla="*/ 425 w 554"/>
                <a:gd name="T7" fmla="*/ 23 h 521"/>
                <a:gd name="T8" fmla="*/ 365 w 554"/>
                <a:gd name="T9" fmla="*/ 99 h 521"/>
                <a:gd name="T10" fmla="*/ 490 w 554"/>
                <a:gd name="T11" fmla="*/ 99 h 521"/>
                <a:gd name="T12" fmla="*/ 490 w 554"/>
                <a:gd name="T13" fmla="*/ 327 h 521"/>
                <a:gd name="T14" fmla="*/ 445 w 554"/>
                <a:gd name="T15" fmla="*/ 327 h 521"/>
                <a:gd name="T16" fmla="*/ 445 w 554"/>
                <a:gd name="T17" fmla="*/ 303 h 521"/>
                <a:gd name="T18" fmla="*/ 360 w 554"/>
                <a:gd name="T19" fmla="*/ 303 h 521"/>
                <a:gd name="T20" fmla="*/ 360 w 554"/>
                <a:gd name="T21" fmla="*/ 434 h 521"/>
                <a:gd name="T22" fmla="*/ 368 w 554"/>
                <a:gd name="T23" fmla="*/ 464 h 521"/>
                <a:gd name="T24" fmla="*/ 399 w 554"/>
                <a:gd name="T25" fmla="*/ 473 h 521"/>
                <a:gd name="T26" fmla="*/ 457 w 554"/>
                <a:gd name="T27" fmla="*/ 473 h 521"/>
                <a:gd name="T28" fmla="*/ 501 w 554"/>
                <a:gd name="T29" fmla="*/ 445 h 521"/>
                <a:gd name="T30" fmla="*/ 507 w 554"/>
                <a:gd name="T31" fmla="*/ 374 h 521"/>
                <a:gd name="T32" fmla="*/ 554 w 554"/>
                <a:gd name="T33" fmla="*/ 390 h 521"/>
                <a:gd name="T34" fmla="*/ 543 w 554"/>
                <a:gd name="T35" fmla="*/ 458 h 521"/>
                <a:gd name="T36" fmla="*/ 462 w 554"/>
                <a:gd name="T37" fmla="*/ 509 h 521"/>
                <a:gd name="T38" fmla="*/ 390 w 554"/>
                <a:gd name="T39" fmla="*/ 509 h 521"/>
                <a:gd name="T40" fmla="*/ 331 w 554"/>
                <a:gd name="T41" fmla="*/ 493 h 521"/>
                <a:gd name="T42" fmla="*/ 315 w 554"/>
                <a:gd name="T43" fmla="*/ 441 h 521"/>
                <a:gd name="T44" fmla="*/ 315 w 554"/>
                <a:gd name="T45" fmla="*/ 303 h 521"/>
                <a:gd name="T46" fmla="*/ 225 w 554"/>
                <a:gd name="T47" fmla="*/ 303 h 521"/>
                <a:gd name="T48" fmla="*/ 184 w 554"/>
                <a:gd name="T49" fmla="*/ 432 h 521"/>
                <a:gd name="T50" fmla="*/ 29 w 554"/>
                <a:gd name="T51" fmla="*/ 521 h 521"/>
                <a:gd name="T52" fmla="*/ 0 w 554"/>
                <a:gd name="T53" fmla="*/ 484 h 521"/>
                <a:gd name="T54" fmla="*/ 142 w 554"/>
                <a:gd name="T55" fmla="*/ 412 h 521"/>
                <a:gd name="T56" fmla="*/ 180 w 554"/>
                <a:gd name="T57" fmla="*/ 303 h 521"/>
                <a:gd name="T58" fmla="*/ 105 w 554"/>
                <a:gd name="T59" fmla="*/ 303 h 521"/>
                <a:gd name="T60" fmla="*/ 105 w 554"/>
                <a:gd name="T61" fmla="*/ 327 h 521"/>
                <a:gd name="T62" fmla="*/ 60 w 554"/>
                <a:gd name="T63" fmla="*/ 327 h 521"/>
                <a:gd name="T64" fmla="*/ 60 w 554"/>
                <a:gd name="T65" fmla="*/ 99 h 521"/>
                <a:gd name="T66" fmla="*/ 445 w 554"/>
                <a:gd name="T67" fmla="*/ 137 h 521"/>
                <a:gd name="T68" fmla="*/ 105 w 554"/>
                <a:gd name="T69" fmla="*/ 137 h 521"/>
                <a:gd name="T70" fmla="*/ 105 w 554"/>
                <a:gd name="T71" fmla="*/ 265 h 521"/>
                <a:gd name="T72" fmla="*/ 445 w 554"/>
                <a:gd name="T73" fmla="*/ 265 h 521"/>
                <a:gd name="T74" fmla="*/ 445 w 554"/>
                <a:gd name="T75" fmla="*/ 137 h 521"/>
                <a:gd name="T76" fmla="*/ 127 w 554"/>
                <a:gd name="T77" fmla="*/ 23 h 521"/>
                <a:gd name="T78" fmla="*/ 161 w 554"/>
                <a:gd name="T79" fmla="*/ 0 h 521"/>
                <a:gd name="T80" fmla="*/ 225 w 554"/>
                <a:gd name="T81" fmla="*/ 71 h 521"/>
                <a:gd name="T82" fmla="*/ 188 w 554"/>
                <a:gd name="T83" fmla="*/ 97 h 521"/>
                <a:gd name="T84" fmla="*/ 127 w 554"/>
                <a:gd name="T85" fmla="*/ 23 h 5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54" h="521">
                  <a:moveTo>
                    <a:pt x="60" y="99"/>
                  </a:moveTo>
                  <a:cubicBezTo>
                    <a:pt x="316" y="99"/>
                    <a:pt x="316" y="99"/>
                    <a:pt x="316" y="99"/>
                  </a:cubicBezTo>
                  <a:cubicBezTo>
                    <a:pt x="341" y="66"/>
                    <a:pt x="363" y="33"/>
                    <a:pt x="382" y="2"/>
                  </a:cubicBezTo>
                  <a:cubicBezTo>
                    <a:pt x="425" y="23"/>
                    <a:pt x="425" y="23"/>
                    <a:pt x="425" y="23"/>
                  </a:cubicBezTo>
                  <a:cubicBezTo>
                    <a:pt x="406" y="48"/>
                    <a:pt x="386" y="74"/>
                    <a:pt x="365" y="99"/>
                  </a:cubicBezTo>
                  <a:cubicBezTo>
                    <a:pt x="490" y="99"/>
                    <a:pt x="490" y="99"/>
                    <a:pt x="490" y="99"/>
                  </a:cubicBezTo>
                  <a:cubicBezTo>
                    <a:pt x="490" y="327"/>
                    <a:pt x="490" y="327"/>
                    <a:pt x="490" y="327"/>
                  </a:cubicBezTo>
                  <a:cubicBezTo>
                    <a:pt x="445" y="327"/>
                    <a:pt x="445" y="327"/>
                    <a:pt x="445" y="327"/>
                  </a:cubicBezTo>
                  <a:cubicBezTo>
                    <a:pt x="445" y="303"/>
                    <a:pt x="445" y="303"/>
                    <a:pt x="445" y="303"/>
                  </a:cubicBezTo>
                  <a:cubicBezTo>
                    <a:pt x="360" y="303"/>
                    <a:pt x="360" y="303"/>
                    <a:pt x="360" y="303"/>
                  </a:cubicBezTo>
                  <a:cubicBezTo>
                    <a:pt x="360" y="434"/>
                    <a:pt x="360" y="434"/>
                    <a:pt x="360" y="434"/>
                  </a:cubicBezTo>
                  <a:cubicBezTo>
                    <a:pt x="360" y="449"/>
                    <a:pt x="363" y="459"/>
                    <a:pt x="368" y="464"/>
                  </a:cubicBezTo>
                  <a:cubicBezTo>
                    <a:pt x="374" y="470"/>
                    <a:pt x="384" y="473"/>
                    <a:pt x="399" y="473"/>
                  </a:cubicBezTo>
                  <a:cubicBezTo>
                    <a:pt x="457" y="473"/>
                    <a:pt x="457" y="473"/>
                    <a:pt x="457" y="473"/>
                  </a:cubicBezTo>
                  <a:cubicBezTo>
                    <a:pt x="482" y="473"/>
                    <a:pt x="497" y="464"/>
                    <a:pt x="501" y="445"/>
                  </a:cubicBezTo>
                  <a:cubicBezTo>
                    <a:pt x="504" y="425"/>
                    <a:pt x="506" y="401"/>
                    <a:pt x="507" y="374"/>
                  </a:cubicBezTo>
                  <a:cubicBezTo>
                    <a:pt x="523" y="380"/>
                    <a:pt x="539" y="386"/>
                    <a:pt x="554" y="390"/>
                  </a:cubicBezTo>
                  <a:cubicBezTo>
                    <a:pt x="551" y="416"/>
                    <a:pt x="547" y="438"/>
                    <a:pt x="543" y="458"/>
                  </a:cubicBezTo>
                  <a:cubicBezTo>
                    <a:pt x="537" y="492"/>
                    <a:pt x="510" y="509"/>
                    <a:pt x="462" y="509"/>
                  </a:cubicBezTo>
                  <a:cubicBezTo>
                    <a:pt x="390" y="509"/>
                    <a:pt x="390" y="509"/>
                    <a:pt x="390" y="509"/>
                  </a:cubicBezTo>
                  <a:cubicBezTo>
                    <a:pt x="361" y="509"/>
                    <a:pt x="342" y="504"/>
                    <a:pt x="331" y="493"/>
                  </a:cubicBezTo>
                  <a:cubicBezTo>
                    <a:pt x="320" y="482"/>
                    <a:pt x="315" y="465"/>
                    <a:pt x="315" y="441"/>
                  </a:cubicBezTo>
                  <a:cubicBezTo>
                    <a:pt x="315" y="303"/>
                    <a:pt x="315" y="303"/>
                    <a:pt x="315" y="303"/>
                  </a:cubicBezTo>
                  <a:cubicBezTo>
                    <a:pt x="225" y="303"/>
                    <a:pt x="225" y="303"/>
                    <a:pt x="225" y="303"/>
                  </a:cubicBezTo>
                  <a:cubicBezTo>
                    <a:pt x="220" y="361"/>
                    <a:pt x="207" y="405"/>
                    <a:pt x="184" y="432"/>
                  </a:cubicBezTo>
                  <a:cubicBezTo>
                    <a:pt x="155" y="468"/>
                    <a:pt x="103" y="498"/>
                    <a:pt x="29" y="521"/>
                  </a:cubicBezTo>
                  <a:cubicBezTo>
                    <a:pt x="22" y="510"/>
                    <a:pt x="12" y="497"/>
                    <a:pt x="0" y="484"/>
                  </a:cubicBezTo>
                  <a:cubicBezTo>
                    <a:pt x="71" y="463"/>
                    <a:pt x="119" y="439"/>
                    <a:pt x="142" y="412"/>
                  </a:cubicBezTo>
                  <a:cubicBezTo>
                    <a:pt x="164" y="390"/>
                    <a:pt x="177" y="353"/>
                    <a:pt x="180" y="303"/>
                  </a:cubicBezTo>
                  <a:cubicBezTo>
                    <a:pt x="105" y="303"/>
                    <a:pt x="105" y="303"/>
                    <a:pt x="105" y="303"/>
                  </a:cubicBezTo>
                  <a:cubicBezTo>
                    <a:pt x="105" y="327"/>
                    <a:pt x="105" y="327"/>
                    <a:pt x="105" y="327"/>
                  </a:cubicBezTo>
                  <a:cubicBezTo>
                    <a:pt x="60" y="327"/>
                    <a:pt x="60" y="327"/>
                    <a:pt x="60" y="327"/>
                  </a:cubicBezTo>
                  <a:lnTo>
                    <a:pt x="60" y="99"/>
                  </a:lnTo>
                  <a:close/>
                  <a:moveTo>
                    <a:pt x="445" y="137"/>
                  </a:moveTo>
                  <a:cubicBezTo>
                    <a:pt x="105" y="137"/>
                    <a:pt x="105" y="137"/>
                    <a:pt x="105" y="137"/>
                  </a:cubicBezTo>
                  <a:cubicBezTo>
                    <a:pt x="105" y="265"/>
                    <a:pt x="105" y="265"/>
                    <a:pt x="105" y="265"/>
                  </a:cubicBezTo>
                  <a:cubicBezTo>
                    <a:pt x="445" y="265"/>
                    <a:pt x="445" y="265"/>
                    <a:pt x="445" y="265"/>
                  </a:cubicBezTo>
                  <a:lnTo>
                    <a:pt x="445" y="137"/>
                  </a:lnTo>
                  <a:close/>
                  <a:moveTo>
                    <a:pt x="127" y="23"/>
                  </a:moveTo>
                  <a:cubicBezTo>
                    <a:pt x="161" y="0"/>
                    <a:pt x="161" y="0"/>
                    <a:pt x="161" y="0"/>
                  </a:cubicBezTo>
                  <a:cubicBezTo>
                    <a:pt x="182" y="22"/>
                    <a:pt x="203" y="46"/>
                    <a:pt x="225" y="71"/>
                  </a:cubicBezTo>
                  <a:cubicBezTo>
                    <a:pt x="188" y="97"/>
                    <a:pt x="188" y="97"/>
                    <a:pt x="188" y="97"/>
                  </a:cubicBezTo>
                  <a:cubicBezTo>
                    <a:pt x="169" y="70"/>
                    <a:pt x="149" y="46"/>
                    <a:pt x="127" y="23"/>
                  </a:cubicBezTo>
                  <a:close/>
                </a:path>
              </a:pathLst>
            </a:custGeom>
            <a:solidFill>
              <a:srgbClr val="DE5F0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68"/>
            <p:cNvSpPr>
              <a:spLocks noEditPoints="1"/>
            </p:cNvSpPr>
            <p:nvPr/>
          </p:nvSpPr>
          <p:spPr bwMode="auto">
            <a:xfrm>
              <a:off x="7373938" y="3614738"/>
              <a:ext cx="306388" cy="334963"/>
            </a:xfrm>
            <a:custGeom>
              <a:avLst/>
              <a:gdLst>
                <a:gd name="T0" fmla="*/ 0 w 501"/>
                <a:gd name="T1" fmla="*/ 110 h 546"/>
                <a:gd name="T2" fmla="*/ 44 w 501"/>
                <a:gd name="T3" fmla="*/ 110 h 546"/>
                <a:gd name="T4" fmla="*/ 44 w 501"/>
                <a:gd name="T5" fmla="*/ 546 h 546"/>
                <a:gd name="T6" fmla="*/ 0 w 501"/>
                <a:gd name="T7" fmla="*/ 546 h 546"/>
                <a:gd name="T8" fmla="*/ 0 w 501"/>
                <a:gd name="T9" fmla="*/ 110 h 546"/>
                <a:gd name="T10" fmla="*/ 29 w 501"/>
                <a:gd name="T11" fmla="*/ 28 h 546"/>
                <a:gd name="T12" fmla="*/ 61 w 501"/>
                <a:gd name="T13" fmla="*/ 0 h 546"/>
                <a:gd name="T14" fmla="*/ 140 w 501"/>
                <a:gd name="T15" fmla="*/ 78 h 546"/>
                <a:gd name="T16" fmla="*/ 104 w 501"/>
                <a:gd name="T17" fmla="*/ 109 h 546"/>
                <a:gd name="T18" fmla="*/ 29 w 501"/>
                <a:gd name="T19" fmla="*/ 28 h 546"/>
                <a:gd name="T20" fmla="*/ 129 w 501"/>
                <a:gd name="T21" fmla="*/ 149 h 546"/>
                <a:gd name="T22" fmla="*/ 366 w 501"/>
                <a:gd name="T23" fmla="*/ 149 h 546"/>
                <a:gd name="T24" fmla="*/ 366 w 501"/>
                <a:gd name="T25" fmla="*/ 424 h 546"/>
                <a:gd name="T26" fmla="*/ 170 w 501"/>
                <a:gd name="T27" fmla="*/ 424 h 546"/>
                <a:gd name="T28" fmla="*/ 170 w 501"/>
                <a:gd name="T29" fmla="*/ 459 h 546"/>
                <a:gd name="T30" fmla="*/ 129 w 501"/>
                <a:gd name="T31" fmla="*/ 459 h 546"/>
                <a:gd name="T32" fmla="*/ 129 w 501"/>
                <a:gd name="T33" fmla="*/ 149 h 546"/>
                <a:gd name="T34" fmla="*/ 326 w 501"/>
                <a:gd name="T35" fmla="*/ 188 h 546"/>
                <a:gd name="T36" fmla="*/ 170 w 501"/>
                <a:gd name="T37" fmla="*/ 188 h 546"/>
                <a:gd name="T38" fmla="*/ 170 w 501"/>
                <a:gd name="T39" fmla="*/ 266 h 546"/>
                <a:gd name="T40" fmla="*/ 326 w 501"/>
                <a:gd name="T41" fmla="*/ 266 h 546"/>
                <a:gd name="T42" fmla="*/ 326 w 501"/>
                <a:gd name="T43" fmla="*/ 188 h 546"/>
                <a:gd name="T44" fmla="*/ 170 w 501"/>
                <a:gd name="T45" fmla="*/ 385 h 546"/>
                <a:gd name="T46" fmla="*/ 326 w 501"/>
                <a:gd name="T47" fmla="*/ 385 h 546"/>
                <a:gd name="T48" fmla="*/ 326 w 501"/>
                <a:gd name="T49" fmla="*/ 306 h 546"/>
                <a:gd name="T50" fmla="*/ 170 w 501"/>
                <a:gd name="T51" fmla="*/ 306 h 546"/>
                <a:gd name="T52" fmla="*/ 170 w 501"/>
                <a:gd name="T53" fmla="*/ 385 h 546"/>
                <a:gd name="T54" fmla="*/ 176 w 501"/>
                <a:gd name="T55" fmla="*/ 77 h 546"/>
                <a:gd name="T56" fmla="*/ 176 w 501"/>
                <a:gd name="T57" fmla="*/ 35 h 546"/>
                <a:gd name="T58" fmla="*/ 501 w 501"/>
                <a:gd name="T59" fmla="*/ 35 h 546"/>
                <a:gd name="T60" fmla="*/ 501 w 501"/>
                <a:gd name="T61" fmla="*/ 476 h 546"/>
                <a:gd name="T62" fmla="*/ 421 w 501"/>
                <a:gd name="T63" fmla="*/ 546 h 546"/>
                <a:gd name="T64" fmla="*/ 336 w 501"/>
                <a:gd name="T65" fmla="*/ 545 h 546"/>
                <a:gd name="T66" fmla="*/ 327 w 501"/>
                <a:gd name="T67" fmla="*/ 500 h 546"/>
                <a:gd name="T68" fmla="*/ 415 w 501"/>
                <a:gd name="T69" fmla="*/ 504 h 546"/>
                <a:gd name="T70" fmla="*/ 457 w 501"/>
                <a:gd name="T71" fmla="*/ 463 h 546"/>
                <a:gd name="T72" fmla="*/ 457 w 501"/>
                <a:gd name="T73" fmla="*/ 77 h 546"/>
                <a:gd name="T74" fmla="*/ 176 w 501"/>
                <a:gd name="T75" fmla="*/ 77 h 5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501" h="546">
                  <a:moveTo>
                    <a:pt x="0" y="110"/>
                  </a:moveTo>
                  <a:cubicBezTo>
                    <a:pt x="44" y="110"/>
                    <a:pt x="44" y="110"/>
                    <a:pt x="44" y="110"/>
                  </a:cubicBezTo>
                  <a:cubicBezTo>
                    <a:pt x="44" y="546"/>
                    <a:pt x="44" y="546"/>
                    <a:pt x="44" y="546"/>
                  </a:cubicBezTo>
                  <a:cubicBezTo>
                    <a:pt x="0" y="546"/>
                    <a:pt x="0" y="546"/>
                    <a:pt x="0" y="546"/>
                  </a:cubicBezTo>
                  <a:lnTo>
                    <a:pt x="0" y="110"/>
                  </a:lnTo>
                  <a:close/>
                  <a:moveTo>
                    <a:pt x="29" y="28"/>
                  </a:moveTo>
                  <a:cubicBezTo>
                    <a:pt x="61" y="0"/>
                    <a:pt x="61" y="0"/>
                    <a:pt x="61" y="0"/>
                  </a:cubicBezTo>
                  <a:cubicBezTo>
                    <a:pt x="90" y="26"/>
                    <a:pt x="116" y="52"/>
                    <a:pt x="140" y="78"/>
                  </a:cubicBezTo>
                  <a:cubicBezTo>
                    <a:pt x="104" y="109"/>
                    <a:pt x="104" y="109"/>
                    <a:pt x="104" y="109"/>
                  </a:cubicBezTo>
                  <a:cubicBezTo>
                    <a:pt x="81" y="83"/>
                    <a:pt x="56" y="55"/>
                    <a:pt x="29" y="28"/>
                  </a:cubicBezTo>
                  <a:close/>
                  <a:moveTo>
                    <a:pt x="129" y="149"/>
                  </a:moveTo>
                  <a:cubicBezTo>
                    <a:pt x="366" y="149"/>
                    <a:pt x="366" y="149"/>
                    <a:pt x="366" y="149"/>
                  </a:cubicBezTo>
                  <a:cubicBezTo>
                    <a:pt x="366" y="424"/>
                    <a:pt x="366" y="424"/>
                    <a:pt x="366" y="424"/>
                  </a:cubicBezTo>
                  <a:cubicBezTo>
                    <a:pt x="170" y="424"/>
                    <a:pt x="170" y="424"/>
                    <a:pt x="170" y="424"/>
                  </a:cubicBezTo>
                  <a:cubicBezTo>
                    <a:pt x="170" y="459"/>
                    <a:pt x="170" y="459"/>
                    <a:pt x="170" y="459"/>
                  </a:cubicBezTo>
                  <a:cubicBezTo>
                    <a:pt x="129" y="459"/>
                    <a:pt x="129" y="459"/>
                    <a:pt x="129" y="459"/>
                  </a:cubicBezTo>
                  <a:lnTo>
                    <a:pt x="129" y="149"/>
                  </a:lnTo>
                  <a:close/>
                  <a:moveTo>
                    <a:pt x="326" y="188"/>
                  </a:moveTo>
                  <a:cubicBezTo>
                    <a:pt x="170" y="188"/>
                    <a:pt x="170" y="188"/>
                    <a:pt x="170" y="188"/>
                  </a:cubicBezTo>
                  <a:cubicBezTo>
                    <a:pt x="170" y="266"/>
                    <a:pt x="170" y="266"/>
                    <a:pt x="170" y="266"/>
                  </a:cubicBezTo>
                  <a:cubicBezTo>
                    <a:pt x="326" y="266"/>
                    <a:pt x="326" y="266"/>
                    <a:pt x="326" y="266"/>
                  </a:cubicBezTo>
                  <a:lnTo>
                    <a:pt x="326" y="188"/>
                  </a:lnTo>
                  <a:close/>
                  <a:moveTo>
                    <a:pt x="170" y="385"/>
                  </a:moveTo>
                  <a:cubicBezTo>
                    <a:pt x="326" y="385"/>
                    <a:pt x="326" y="385"/>
                    <a:pt x="326" y="385"/>
                  </a:cubicBezTo>
                  <a:cubicBezTo>
                    <a:pt x="326" y="306"/>
                    <a:pt x="326" y="306"/>
                    <a:pt x="326" y="306"/>
                  </a:cubicBezTo>
                  <a:cubicBezTo>
                    <a:pt x="170" y="306"/>
                    <a:pt x="170" y="306"/>
                    <a:pt x="170" y="306"/>
                  </a:cubicBezTo>
                  <a:lnTo>
                    <a:pt x="170" y="385"/>
                  </a:lnTo>
                  <a:close/>
                  <a:moveTo>
                    <a:pt x="176" y="77"/>
                  </a:moveTo>
                  <a:cubicBezTo>
                    <a:pt x="176" y="35"/>
                    <a:pt x="176" y="35"/>
                    <a:pt x="176" y="35"/>
                  </a:cubicBezTo>
                  <a:cubicBezTo>
                    <a:pt x="501" y="35"/>
                    <a:pt x="501" y="35"/>
                    <a:pt x="501" y="35"/>
                  </a:cubicBezTo>
                  <a:cubicBezTo>
                    <a:pt x="501" y="476"/>
                    <a:pt x="501" y="476"/>
                    <a:pt x="501" y="476"/>
                  </a:cubicBezTo>
                  <a:cubicBezTo>
                    <a:pt x="501" y="523"/>
                    <a:pt x="474" y="546"/>
                    <a:pt x="421" y="546"/>
                  </a:cubicBezTo>
                  <a:cubicBezTo>
                    <a:pt x="399" y="546"/>
                    <a:pt x="371" y="546"/>
                    <a:pt x="336" y="545"/>
                  </a:cubicBezTo>
                  <a:cubicBezTo>
                    <a:pt x="334" y="534"/>
                    <a:pt x="331" y="519"/>
                    <a:pt x="327" y="500"/>
                  </a:cubicBezTo>
                  <a:cubicBezTo>
                    <a:pt x="358" y="502"/>
                    <a:pt x="387" y="504"/>
                    <a:pt x="415" y="504"/>
                  </a:cubicBezTo>
                  <a:cubicBezTo>
                    <a:pt x="443" y="504"/>
                    <a:pt x="457" y="490"/>
                    <a:pt x="457" y="463"/>
                  </a:cubicBezTo>
                  <a:cubicBezTo>
                    <a:pt x="457" y="77"/>
                    <a:pt x="457" y="77"/>
                    <a:pt x="457" y="77"/>
                  </a:cubicBezTo>
                  <a:lnTo>
                    <a:pt x="176" y="77"/>
                  </a:lnTo>
                  <a:close/>
                </a:path>
              </a:pathLst>
            </a:custGeom>
            <a:solidFill>
              <a:srgbClr val="DE5F0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69"/>
            <p:cNvSpPr>
              <a:spLocks noEditPoints="1"/>
            </p:cNvSpPr>
            <p:nvPr/>
          </p:nvSpPr>
          <p:spPr bwMode="auto">
            <a:xfrm>
              <a:off x="6176963" y="3605213"/>
              <a:ext cx="346075" cy="339725"/>
            </a:xfrm>
            <a:custGeom>
              <a:avLst/>
              <a:gdLst>
                <a:gd name="T0" fmla="*/ 189 w 565"/>
                <a:gd name="T1" fmla="*/ 112 h 554"/>
                <a:gd name="T2" fmla="*/ 230 w 565"/>
                <a:gd name="T3" fmla="*/ 130 h 554"/>
                <a:gd name="T4" fmla="*/ 204 w 565"/>
                <a:gd name="T5" fmla="*/ 160 h 554"/>
                <a:gd name="T6" fmla="*/ 462 w 565"/>
                <a:gd name="T7" fmla="*/ 160 h 554"/>
                <a:gd name="T8" fmla="*/ 462 w 565"/>
                <a:gd name="T9" fmla="*/ 195 h 554"/>
                <a:gd name="T10" fmla="*/ 339 w 565"/>
                <a:gd name="T11" fmla="*/ 288 h 554"/>
                <a:gd name="T12" fmla="*/ 565 w 565"/>
                <a:gd name="T13" fmla="*/ 317 h 554"/>
                <a:gd name="T14" fmla="*/ 537 w 565"/>
                <a:gd name="T15" fmla="*/ 362 h 554"/>
                <a:gd name="T16" fmla="*/ 289 w 565"/>
                <a:gd name="T17" fmla="*/ 310 h 554"/>
                <a:gd name="T18" fmla="*/ 23 w 565"/>
                <a:gd name="T19" fmla="*/ 374 h 554"/>
                <a:gd name="T20" fmla="*/ 0 w 565"/>
                <a:gd name="T21" fmla="*/ 333 h 554"/>
                <a:gd name="T22" fmla="*/ 240 w 565"/>
                <a:gd name="T23" fmla="*/ 287 h 554"/>
                <a:gd name="T24" fmla="*/ 153 w 565"/>
                <a:gd name="T25" fmla="*/ 214 h 554"/>
                <a:gd name="T26" fmla="*/ 66 w 565"/>
                <a:gd name="T27" fmla="*/ 286 h 554"/>
                <a:gd name="T28" fmla="*/ 37 w 565"/>
                <a:gd name="T29" fmla="*/ 255 h 554"/>
                <a:gd name="T30" fmla="*/ 189 w 565"/>
                <a:gd name="T31" fmla="*/ 112 h 554"/>
                <a:gd name="T32" fmla="*/ 36 w 565"/>
                <a:gd name="T33" fmla="*/ 73 h 554"/>
                <a:gd name="T34" fmla="*/ 277 w 565"/>
                <a:gd name="T35" fmla="*/ 73 h 554"/>
                <a:gd name="T36" fmla="*/ 240 w 565"/>
                <a:gd name="T37" fmla="*/ 24 h 554"/>
                <a:gd name="T38" fmla="*/ 278 w 565"/>
                <a:gd name="T39" fmla="*/ 0 h 554"/>
                <a:gd name="T40" fmla="*/ 325 w 565"/>
                <a:gd name="T41" fmla="*/ 57 h 554"/>
                <a:gd name="T42" fmla="*/ 299 w 565"/>
                <a:gd name="T43" fmla="*/ 73 h 554"/>
                <a:gd name="T44" fmla="*/ 535 w 565"/>
                <a:gd name="T45" fmla="*/ 73 h 554"/>
                <a:gd name="T46" fmla="*/ 535 w 565"/>
                <a:gd name="T47" fmla="*/ 178 h 554"/>
                <a:gd name="T48" fmla="*/ 494 w 565"/>
                <a:gd name="T49" fmla="*/ 178 h 554"/>
                <a:gd name="T50" fmla="*/ 494 w 565"/>
                <a:gd name="T51" fmla="*/ 110 h 554"/>
                <a:gd name="T52" fmla="*/ 77 w 565"/>
                <a:gd name="T53" fmla="*/ 110 h 554"/>
                <a:gd name="T54" fmla="*/ 77 w 565"/>
                <a:gd name="T55" fmla="*/ 177 h 554"/>
                <a:gd name="T56" fmla="*/ 36 w 565"/>
                <a:gd name="T57" fmla="*/ 177 h 554"/>
                <a:gd name="T58" fmla="*/ 36 w 565"/>
                <a:gd name="T59" fmla="*/ 73 h 554"/>
                <a:gd name="T60" fmla="*/ 103 w 565"/>
                <a:gd name="T61" fmla="*/ 377 h 554"/>
                <a:gd name="T62" fmla="*/ 467 w 565"/>
                <a:gd name="T63" fmla="*/ 377 h 554"/>
                <a:gd name="T64" fmla="*/ 467 w 565"/>
                <a:gd name="T65" fmla="*/ 554 h 554"/>
                <a:gd name="T66" fmla="*/ 426 w 565"/>
                <a:gd name="T67" fmla="*/ 554 h 554"/>
                <a:gd name="T68" fmla="*/ 426 w 565"/>
                <a:gd name="T69" fmla="*/ 531 h 554"/>
                <a:gd name="T70" fmla="*/ 144 w 565"/>
                <a:gd name="T71" fmla="*/ 531 h 554"/>
                <a:gd name="T72" fmla="*/ 144 w 565"/>
                <a:gd name="T73" fmla="*/ 554 h 554"/>
                <a:gd name="T74" fmla="*/ 103 w 565"/>
                <a:gd name="T75" fmla="*/ 554 h 554"/>
                <a:gd name="T76" fmla="*/ 103 w 565"/>
                <a:gd name="T77" fmla="*/ 377 h 554"/>
                <a:gd name="T78" fmla="*/ 426 w 565"/>
                <a:gd name="T79" fmla="*/ 413 h 554"/>
                <a:gd name="T80" fmla="*/ 144 w 565"/>
                <a:gd name="T81" fmla="*/ 413 h 554"/>
                <a:gd name="T82" fmla="*/ 144 w 565"/>
                <a:gd name="T83" fmla="*/ 495 h 554"/>
                <a:gd name="T84" fmla="*/ 426 w 565"/>
                <a:gd name="T85" fmla="*/ 495 h 554"/>
                <a:gd name="T86" fmla="*/ 426 w 565"/>
                <a:gd name="T87" fmla="*/ 413 h 554"/>
                <a:gd name="T88" fmla="*/ 402 w 565"/>
                <a:gd name="T89" fmla="*/ 196 h 554"/>
                <a:gd name="T90" fmla="*/ 189 w 565"/>
                <a:gd name="T91" fmla="*/ 196 h 554"/>
                <a:gd name="T92" fmla="*/ 288 w 565"/>
                <a:gd name="T93" fmla="*/ 269 h 554"/>
                <a:gd name="T94" fmla="*/ 402 w 565"/>
                <a:gd name="T95" fmla="*/ 196 h 5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565" h="554">
                  <a:moveTo>
                    <a:pt x="189" y="112"/>
                  </a:moveTo>
                  <a:cubicBezTo>
                    <a:pt x="230" y="130"/>
                    <a:pt x="230" y="130"/>
                    <a:pt x="230" y="130"/>
                  </a:cubicBezTo>
                  <a:cubicBezTo>
                    <a:pt x="221" y="140"/>
                    <a:pt x="213" y="150"/>
                    <a:pt x="204" y="160"/>
                  </a:cubicBezTo>
                  <a:cubicBezTo>
                    <a:pt x="462" y="160"/>
                    <a:pt x="462" y="160"/>
                    <a:pt x="462" y="160"/>
                  </a:cubicBezTo>
                  <a:cubicBezTo>
                    <a:pt x="462" y="195"/>
                    <a:pt x="462" y="195"/>
                    <a:pt x="462" y="195"/>
                  </a:cubicBezTo>
                  <a:cubicBezTo>
                    <a:pt x="431" y="231"/>
                    <a:pt x="390" y="262"/>
                    <a:pt x="339" y="288"/>
                  </a:cubicBezTo>
                  <a:cubicBezTo>
                    <a:pt x="401" y="307"/>
                    <a:pt x="476" y="317"/>
                    <a:pt x="565" y="317"/>
                  </a:cubicBezTo>
                  <a:cubicBezTo>
                    <a:pt x="555" y="332"/>
                    <a:pt x="546" y="347"/>
                    <a:pt x="537" y="362"/>
                  </a:cubicBezTo>
                  <a:cubicBezTo>
                    <a:pt x="437" y="355"/>
                    <a:pt x="355" y="337"/>
                    <a:pt x="289" y="310"/>
                  </a:cubicBezTo>
                  <a:cubicBezTo>
                    <a:pt x="217" y="339"/>
                    <a:pt x="128" y="360"/>
                    <a:pt x="23" y="374"/>
                  </a:cubicBezTo>
                  <a:cubicBezTo>
                    <a:pt x="17" y="360"/>
                    <a:pt x="9" y="346"/>
                    <a:pt x="0" y="333"/>
                  </a:cubicBezTo>
                  <a:cubicBezTo>
                    <a:pt x="94" y="324"/>
                    <a:pt x="174" y="308"/>
                    <a:pt x="240" y="287"/>
                  </a:cubicBezTo>
                  <a:cubicBezTo>
                    <a:pt x="204" y="266"/>
                    <a:pt x="175" y="242"/>
                    <a:pt x="153" y="214"/>
                  </a:cubicBezTo>
                  <a:cubicBezTo>
                    <a:pt x="125" y="240"/>
                    <a:pt x="96" y="264"/>
                    <a:pt x="66" y="286"/>
                  </a:cubicBezTo>
                  <a:cubicBezTo>
                    <a:pt x="58" y="276"/>
                    <a:pt x="48" y="266"/>
                    <a:pt x="37" y="255"/>
                  </a:cubicBezTo>
                  <a:cubicBezTo>
                    <a:pt x="103" y="211"/>
                    <a:pt x="153" y="163"/>
                    <a:pt x="189" y="112"/>
                  </a:cubicBezTo>
                  <a:close/>
                  <a:moveTo>
                    <a:pt x="36" y="73"/>
                  </a:moveTo>
                  <a:cubicBezTo>
                    <a:pt x="277" y="73"/>
                    <a:pt x="277" y="73"/>
                    <a:pt x="277" y="73"/>
                  </a:cubicBezTo>
                  <a:cubicBezTo>
                    <a:pt x="267" y="58"/>
                    <a:pt x="255" y="42"/>
                    <a:pt x="240" y="24"/>
                  </a:cubicBezTo>
                  <a:cubicBezTo>
                    <a:pt x="278" y="0"/>
                    <a:pt x="278" y="0"/>
                    <a:pt x="278" y="0"/>
                  </a:cubicBezTo>
                  <a:cubicBezTo>
                    <a:pt x="293" y="18"/>
                    <a:pt x="309" y="36"/>
                    <a:pt x="325" y="57"/>
                  </a:cubicBezTo>
                  <a:cubicBezTo>
                    <a:pt x="299" y="73"/>
                    <a:pt x="299" y="73"/>
                    <a:pt x="299" y="73"/>
                  </a:cubicBezTo>
                  <a:cubicBezTo>
                    <a:pt x="535" y="73"/>
                    <a:pt x="535" y="73"/>
                    <a:pt x="535" y="73"/>
                  </a:cubicBezTo>
                  <a:cubicBezTo>
                    <a:pt x="535" y="178"/>
                    <a:pt x="535" y="178"/>
                    <a:pt x="535" y="178"/>
                  </a:cubicBezTo>
                  <a:cubicBezTo>
                    <a:pt x="494" y="178"/>
                    <a:pt x="494" y="178"/>
                    <a:pt x="494" y="178"/>
                  </a:cubicBezTo>
                  <a:cubicBezTo>
                    <a:pt x="494" y="110"/>
                    <a:pt x="494" y="110"/>
                    <a:pt x="494" y="110"/>
                  </a:cubicBezTo>
                  <a:cubicBezTo>
                    <a:pt x="77" y="110"/>
                    <a:pt x="77" y="110"/>
                    <a:pt x="77" y="110"/>
                  </a:cubicBezTo>
                  <a:cubicBezTo>
                    <a:pt x="77" y="177"/>
                    <a:pt x="77" y="177"/>
                    <a:pt x="77" y="177"/>
                  </a:cubicBezTo>
                  <a:cubicBezTo>
                    <a:pt x="36" y="177"/>
                    <a:pt x="36" y="177"/>
                    <a:pt x="36" y="177"/>
                  </a:cubicBezTo>
                  <a:lnTo>
                    <a:pt x="36" y="73"/>
                  </a:lnTo>
                  <a:close/>
                  <a:moveTo>
                    <a:pt x="103" y="377"/>
                  </a:moveTo>
                  <a:cubicBezTo>
                    <a:pt x="467" y="377"/>
                    <a:pt x="467" y="377"/>
                    <a:pt x="467" y="377"/>
                  </a:cubicBezTo>
                  <a:cubicBezTo>
                    <a:pt x="467" y="554"/>
                    <a:pt x="467" y="554"/>
                    <a:pt x="467" y="554"/>
                  </a:cubicBezTo>
                  <a:cubicBezTo>
                    <a:pt x="426" y="554"/>
                    <a:pt x="426" y="554"/>
                    <a:pt x="426" y="554"/>
                  </a:cubicBezTo>
                  <a:cubicBezTo>
                    <a:pt x="426" y="531"/>
                    <a:pt x="426" y="531"/>
                    <a:pt x="426" y="531"/>
                  </a:cubicBezTo>
                  <a:cubicBezTo>
                    <a:pt x="144" y="531"/>
                    <a:pt x="144" y="531"/>
                    <a:pt x="144" y="531"/>
                  </a:cubicBezTo>
                  <a:cubicBezTo>
                    <a:pt x="144" y="554"/>
                    <a:pt x="144" y="554"/>
                    <a:pt x="144" y="554"/>
                  </a:cubicBezTo>
                  <a:cubicBezTo>
                    <a:pt x="103" y="554"/>
                    <a:pt x="103" y="554"/>
                    <a:pt x="103" y="554"/>
                  </a:cubicBezTo>
                  <a:lnTo>
                    <a:pt x="103" y="377"/>
                  </a:lnTo>
                  <a:close/>
                  <a:moveTo>
                    <a:pt x="426" y="413"/>
                  </a:moveTo>
                  <a:cubicBezTo>
                    <a:pt x="144" y="413"/>
                    <a:pt x="144" y="413"/>
                    <a:pt x="144" y="413"/>
                  </a:cubicBezTo>
                  <a:cubicBezTo>
                    <a:pt x="144" y="495"/>
                    <a:pt x="144" y="495"/>
                    <a:pt x="144" y="495"/>
                  </a:cubicBezTo>
                  <a:cubicBezTo>
                    <a:pt x="426" y="495"/>
                    <a:pt x="426" y="495"/>
                    <a:pt x="426" y="495"/>
                  </a:cubicBezTo>
                  <a:lnTo>
                    <a:pt x="426" y="413"/>
                  </a:lnTo>
                  <a:close/>
                  <a:moveTo>
                    <a:pt x="402" y="196"/>
                  </a:moveTo>
                  <a:cubicBezTo>
                    <a:pt x="189" y="196"/>
                    <a:pt x="189" y="196"/>
                    <a:pt x="189" y="196"/>
                  </a:cubicBezTo>
                  <a:cubicBezTo>
                    <a:pt x="214" y="226"/>
                    <a:pt x="247" y="250"/>
                    <a:pt x="288" y="269"/>
                  </a:cubicBezTo>
                  <a:cubicBezTo>
                    <a:pt x="335" y="248"/>
                    <a:pt x="374" y="224"/>
                    <a:pt x="402" y="196"/>
                  </a:cubicBezTo>
                  <a:close/>
                </a:path>
              </a:pathLst>
            </a:custGeom>
            <a:solidFill>
              <a:srgbClr val="DE5F0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70"/>
            <p:cNvSpPr>
              <a:spLocks noEditPoints="1"/>
            </p:cNvSpPr>
            <p:nvPr/>
          </p:nvSpPr>
          <p:spPr bwMode="auto">
            <a:xfrm>
              <a:off x="6773863" y="3611563"/>
              <a:ext cx="338138" cy="320675"/>
            </a:xfrm>
            <a:custGeom>
              <a:avLst/>
              <a:gdLst>
                <a:gd name="T0" fmla="*/ 205 w 552"/>
                <a:gd name="T1" fmla="*/ 145 h 523"/>
                <a:gd name="T2" fmla="*/ 238 w 552"/>
                <a:gd name="T3" fmla="*/ 176 h 523"/>
                <a:gd name="T4" fmla="*/ 34 w 552"/>
                <a:gd name="T5" fmla="*/ 314 h 523"/>
                <a:gd name="T6" fmla="*/ 0 w 552"/>
                <a:gd name="T7" fmla="*/ 278 h 523"/>
                <a:gd name="T8" fmla="*/ 205 w 552"/>
                <a:gd name="T9" fmla="*/ 145 h 523"/>
                <a:gd name="T10" fmla="*/ 21 w 552"/>
                <a:gd name="T11" fmla="*/ 481 h 523"/>
                <a:gd name="T12" fmla="*/ 254 w 552"/>
                <a:gd name="T13" fmla="*/ 481 h 523"/>
                <a:gd name="T14" fmla="*/ 254 w 552"/>
                <a:gd name="T15" fmla="*/ 335 h 523"/>
                <a:gd name="T16" fmla="*/ 79 w 552"/>
                <a:gd name="T17" fmla="*/ 335 h 523"/>
                <a:gd name="T18" fmla="*/ 79 w 552"/>
                <a:gd name="T19" fmla="*/ 293 h 523"/>
                <a:gd name="T20" fmla="*/ 477 w 552"/>
                <a:gd name="T21" fmla="*/ 293 h 523"/>
                <a:gd name="T22" fmla="*/ 477 w 552"/>
                <a:gd name="T23" fmla="*/ 335 h 523"/>
                <a:gd name="T24" fmla="*/ 301 w 552"/>
                <a:gd name="T25" fmla="*/ 335 h 523"/>
                <a:gd name="T26" fmla="*/ 301 w 552"/>
                <a:gd name="T27" fmla="*/ 481 h 523"/>
                <a:gd name="T28" fmla="*/ 534 w 552"/>
                <a:gd name="T29" fmla="*/ 481 h 523"/>
                <a:gd name="T30" fmla="*/ 534 w 552"/>
                <a:gd name="T31" fmla="*/ 523 h 523"/>
                <a:gd name="T32" fmla="*/ 21 w 552"/>
                <a:gd name="T33" fmla="*/ 523 h 523"/>
                <a:gd name="T34" fmla="*/ 21 w 552"/>
                <a:gd name="T35" fmla="*/ 481 h 523"/>
                <a:gd name="T36" fmla="*/ 25 w 552"/>
                <a:gd name="T37" fmla="*/ 74 h 523"/>
                <a:gd name="T38" fmla="*/ 268 w 552"/>
                <a:gd name="T39" fmla="*/ 74 h 523"/>
                <a:gd name="T40" fmla="*/ 235 w 552"/>
                <a:gd name="T41" fmla="*/ 20 h 523"/>
                <a:gd name="T42" fmla="*/ 277 w 552"/>
                <a:gd name="T43" fmla="*/ 0 h 523"/>
                <a:gd name="T44" fmla="*/ 316 w 552"/>
                <a:gd name="T45" fmla="*/ 64 h 523"/>
                <a:gd name="T46" fmla="*/ 296 w 552"/>
                <a:gd name="T47" fmla="*/ 74 h 523"/>
                <a:gd name="T48" fmla="*/ 532 w 552"/>
                <a:gd name="T49" fmla="*/ 74 h 523"/>
                <a:gd name="T50" fmla="*/ 532 w 552"/>
                <a:gd name="T51" fmla="*/ 182 h 523"/>
                <a:gd name="T52" fmla="*/ 486 w 552"/>
                <a:gd name="T53" fmla="*/ 182 h 523"/>
                <a:gd name="T54" fmla="*/ 486 w 552"/>
                <a:gd name="T55" fmla="*/ 117 h 523"/>
                <a:gd name="T56" fmla="*/ 71 w 552"/>
                <a:gd name="T57" fmla="*/ 117 h 523"/>
                <a:gd name="T58" fmla="*/ 71 w 552"/>
                <a:gd name="T59" fmla="*/ 182 h 523"/>
                <a:gd name="T60" fmla="*/ 25 w 552"/>
                <a:gd name="T61" fmla="*/ 182 h 523"/>
                <a:gd name="T62" fmla="*/ 25 w 552"/>
                <a:gd name="T63" fmla="*/ 74 h 523"/>
                <a:gd name="T64" fmla="*/ 348 w 552"/>
                <a:gd name="T65" fmla="*/ 145 h 523"/>
                <a:gd name="T66" fmla="*/ 552 w 552"/>
                <a:gd name="T67" fmla="*/ 276 h 523"/>
                <a:gd name="T68" fmla="*/ 520 w 552"/>
                <a:gd name="T69" fmla="*/ 315 h 523"/>
                <a:gd name="T70" fmla="*/ 322 w 552"/>
                <a:gd name="T71" fmla="*/ 177 h 523"/>
                <a:gd name="T72" fmla="*/ 348 w 552"/>
                <a:gd name="T73" fmla="*/ 145 h 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52" h="523">
                  <a:moveTo>
                    <a:pt x="205" y="145"/>
                  </a:moveTo>
                  <a:cubicBezTo>
                    <a:pt x="238" y="176"/>
                    <a:pt x="238" y="176"/>
                    <a:pt x="238" y="176"/>
                  </a:cubicBezTo>
                  <a:cubicBezTo>
                    <a:pt x="165" y="233"/>
                    <a:pt x="97" y="279"/>
                    <a:pt x="34" y="314"/>
                  </a:cubicBezTo>
                  <a:cubicBezTo>
                    <a:pt x="22" y="299"/>
                    <a:pt x="11" y="287"/>
                    <a:pt x="0" y="278"/>
                  </a:cubicBezTo>
                  <a:cubicBezTo>
                    <a:pt x="73" y="241"/>
                    <a:pt x="141" y="196"/>
                    <a:pt x="205" y="145"/>
                  </a:cubicBezTo>
                  <a:close/>
                  <a:moveTo>
                    <a:pt x="21" y="481"/>
                  </a:moveTo>
                  <a:cubicBezTo>
                    <a:pt x="254" y="481"/>
                    <a:pt x="254" y="481"/>
                    <a:pt x="254" y="481"/>
                  </a:cubicBezTo>
                  <a:cubicBezTo>
                    <a:pt x="254" y="335"/>
                    <a:pt x="254" y="335"/>
                    <a:pt x="254" y="335"/>
                  </a:cubicBezTo>
                  <a:cubicBezTo>
                    <a:pt x="79" y="335"/>
                    <a:pt x="79" y="335"/>
                    <a:pt x="79" y="335"/>
                  </a:cubicBezTo>
                  <a:cubicBezTo>
                    <a:pt x="79" y="293"/>
                    <a:pt x="79" y="293"/>
                    <a:pt x="79" y="293"/>
                  </a:cubicBezTo>
                  <a:cubicBezTo>
                    <a:pt x="477" y="293"/>
                    <a:pt x="477" y="293"/>
                    <a:pt x="477" y="293"/>
                  </a:cubicBezTo>
                  <a:cubicBezTo>
                    <a:pt x="477" y="335"/>
                    <a:pt x="477" y="335"/>
                    <a:pt x="477" y="335"/>
                  </a:cubicBezTo>
                  <a:cubicBezTo>
                    <a:pt x="301" y="335"/>
                    <a:pt x="301" y="335"/>
                    <a:pt x="301" y="335"/>
                  </a:cubicBezTo>
                  <a:cubicBezTo>
                    <a:pt x="301" y="481"/>
                    <a:pt x="301" y="481"/>
                    <a:pt x="301" y="481"/>
                  </a:cubicBezTo>
                  <a:cubicBezTo>
                    <a:pt x="534" y="481"/>
                    <a:pt x="534" y="481"/>
                    <a:pt x="534" y="481"/>
                  </a:cubicBezTo>
                  <a:cubicBezTo>
                    <a:pt x="534" y="523"/>
                    <a:pt x="534" y="523"/>
                    <a:pt x="534" y="523"/>
                  </a:cubicBezTo>
                  <a:cubicBezTo>
                    <a:pt x="21" y="523"/>
                    <a:pt x="21" y="523"/>
                    <a:pt x="21" y="523"/>
                  </a:cubicBezTo>
                  <a:lnTo>
                    <a:pt x="21" y="481"/>
                  </a:lnTo>
                  <a:close/>
                  <a:moveTo>
                    <a:pt x="25" y="74"/>
                  </a:moveTo>
                  <a:cubicBezTo>
                    <a:pt x="268" y="74"/>
                    <a:pt x="268" y="74"/>
                    <a:pt x="268" y="74"/>
                  </a:cubicBezTo>
                  <a:cubicBezTo>
                    <a:pt x="259" y="58"/>
                    <a:pt x="248" y="40"/>
                    <a:pt x="235" y="20"/>
                  </a:cubicBezTo>
                  <a:cubicBezTo>
                    <a:pt x="277" y="0"/>
                    <a:pt x="277" y="0"/>
                    <a:pt x="277" y="0"/>
                  </a:cubicBezTo>
                  <a:cubicBezTo>
                    <a:pt x="292" y="22"/>
                    <a:pt x="305" y="43"/>
                    <a:pt x="316" y="64"/>
                  </a:cubicBezTo>
                  <a:cubicBezTo>
                    <a:pt x="296" y="74"/>
                    <a:pt x="296" y="74"/>
                    <a:pt x="296" y="74"/>
                  </a:cubicBezTo>
                  <a:cubicBezTo>
                    <a:pt x="532" y="74"/>
                    <a:pt x="532" y="74"/>
                    <a:pt x="532" y="74"/>
                  </a:cubicBezTo>
                  <a:cubicBezTo>
                    <a:pt x="532" y="182"/>
                    <a:pt x="532" y="182"/>
                    <a:pt x="532" y="182"/>
                  </a:cubicBezTo>
                  <a:cubicBezTo>
                    <a:pt x="486" y="182"/>
                    <a:pt x="486" y="182"/>
                    <a:pt x="486" y="182"/>
                  </a:cubicBezTo>
                  <a:cubicBezTo>
                    <a:pt x="486" y="117"/>
                    <a:pt x="486" y="117"/>
                    <a:pt x="486" y="117"/>
                  </a:cubicBezTo>
                  <a:cubicBezTo>
                    <a:pt x="71" y="117"/>
                    <a:pt x="71" y="117"/>
                    <a:pt x="71" y="117"/>
                  </a:cubicBezTo>
                  <a:cubicBezTo>
                    <a:pt x="71" y="182"/>
                    <a:pt x="71" y="182"/>
                    <a:pt x="71" y="182"/>
                  </a:cubicBezTo>
                  <a:cubicBezTo>
                    <a:pt x="25" y="182"/>
                    <a:pt x="25" y="182"/>
                    <a:pt x="25" y="182"/>
                  </a:cubicBezTo>
                  <a:lnTo>
                    <a:pt x="25" y="74"/>
                  </a:lnTo>
                  <a:close/>
                  <a:moveTo>
                    <a:pt x="348" y="145"/>
                  </a:moveTo>
                  <a:cubicBezTo>
                    <a:pt x="427" y="191"/>
                    <a:pt x="495" y="235"/>
                    <a:pt x="552" y="276"/>
                  </a:cubicBezTo>
                  <a:cubicBezTo>
                    <a:pt x="520" y="315"/>
                    <a:pt x="520" y="315"/>
                    <a:pt x="520" y="315"/>
                  </a:cubicBezTo>
                  <a:cubicBezTo>
                    <a:pt x="464" y="271"/>
                    <a:pt x="398" y="225"/>
                    <a:pt x="322" y="177"/>
                  </a:cubicBezTo>
                  <a:lnTo>
                    <a:pt x="348" y="145"/>
                  </a:lnTo>
                  <a:close/>
                </a:path>
              </a:pathLst>
            </a:custGeom>
            <a:solidFill>
              <a:srgbClr val="DE5F0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Rectangle 71"/>
            <p:cNvSpPr>
              <a:spLocks noChangeArrowheads="1"/>
            </p:cNvSpPr>
            <p:nvPr/>
          </p:nvSpPr>
          <p:spPr bwMode="auto">
            <a:xfrm>
              <a:off x="5345113" y="3436938"/>
              <a:ext cx="12700" cy="671513"/>
            </a:xfrm>
            <a:prstGeom prst="rect">
              <a:avLst/>
            </a:prstGeom>
            <a:solidFill>
              <a:srgbClr val="DE5F0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5131147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38C2C-7514-4678-A8EE-B9257D56E3C3}" type="datetimeFigureOut">
              <a:rPr lang="zh-CN" altLang="en-US" smtClean="0"/>
              <a:pPr/>
              <a:t>16/5/11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3F61F-2E67-4BAC-808A-F87CCFE6721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97637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38C2C-7514-4678-A8EE-B9257D56E3C3}" type="datetimeFigureOut">
              <a:rPr lang="zh-CN" altLang="en-US" smtClean="0"/>
              <a:pPr/>
              <a:t>16/5/11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3F61F-2E67-4BAC-808A-F87CCFE6721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50106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38C2C-7514-4678-A8EE-B9257D56E3C3}" type="datetimeFigureOut">
              <a:rPr lang="zh-CN" altLang="en-US" smtClean="0"/>
              <a:pPr/>
              <a:t>16/5/11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3F61F-2E67-4BAC-808A-F87CCFE6721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24637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38C2C-7514-4678-A8EE-B9257D56E3C3}" type="datetimeFigureOut">
              <a:rPr lang="zh-CN" altLang="en-US" smtClean="0"/>
              <a:pPr/>
              <a:t>16/5/11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3F61F-2E67-4BAC-808A-F87CCFE6721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05891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38C2C-7514-4678-A8EE-B9257D56E3C3}" type="datetimeFigureOut">
              <a:rPr lang="zh-CN" altLang="en-US" smtClean="0"/>
              <a:pPr/>
              <a:t>16/5/11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3F61F-2E67-4BAC-808A-F87CCFE6721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94704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38C2C-7514-4678-A8EE-B9257D56E3C3}" type="datetimeFigureOut">
              <a:rPr lang="zh-CN" altLang="en-US" smtClean="0"/>
              <a:pPr/>
              <a:t>16/5/11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3F61F-2E67-4BAC-808A-F87CCFE6721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69285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38C2C-7514-4678-A8EE-B9257D56E3C3}" type="datetimeFigureOut">
              <a:rPr lang="zh-CN" altLang="en-US" smtClean="0"/>
              <a:pPr/>
              <a:t>16/5/11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3F61F-2E67-4BAC-808A-F87CCFE6721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38130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938C2C-7514-4678-A8EE-B9257D56E3C3}" type="datetimeFigureOut">
              <a:rPr lang="zh-CN" altLang="en-US" smtClean="0"/>
              <a:pPr/>
              <a:t>16/5/11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D3F61F-2E67-4BAC-808A-F87CCFE6721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87013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jpeg"/><Relationship Id="rId3" Type="http://schemas.openxmlformats.org/officeDocument/2006/relationships/image" Target="../media/image39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4" Type="http://schemas.openxmlformats.org/officeDocument/2006/relationships/image" Target="../media/image40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41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4" Type="http://schemas.openxmlformats.org/officeDocument/2006/relationships/image" Target="../media/image40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5" Type="http://schemas.openxmlformats.org/officeDocument/2006/relationships/image" Target="../media/image47.png"/><Relationship Id="rId6" Type="http://schemas.openxmlformats.org/officeDocument/2006/relationships/image" Target="../media/image48.png"/><Relationship Id="rId7" Type="http://schemas.openxmlformats.org/officeDocument/2006/relationships/image" Target="../media/image49.png"/><Relationship Id="rId8" Type="http://schemas.openxmlformats.org/officeDocument/2006/relationships/image" Target="../media/image50.png"/><Relationship Id="rId9" Type="http://schemas.openxmlformats.org/officeDocument/2006/relationships/image" Target="../media/image51.png"/><Relationship Id="rId10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4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4" Type="http://schemas.openxmlformats.org/officeDocument/2006/relationships/image" Target="../media/image56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4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4.jpeg"/><Relationship Id="rId5" Type="http://schemas.openxmlformats.org/officeDocument/2006/relationships/image" Target="../media/image5.jpeg"/><Relationship Id="rId6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4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4" Type="http://schemas.openxmlformats.org/officeDocument/2006/relationships/image" Target="../media/image63.png"/><Relationship Id="rId5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png"/><Relationship Id="rId3" Type="http://schemas.openxmlformats.org/officeDocument/2006/relationships/image" Target="../media/image6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4" Type="http://schemas.openxmlformats.org/officeDocument/2006/relationships/image" Target="../media/image69.jpeg"/><Relationship Id="rId5" Type="http://schemas.openxmlformats.org/officeDocument/2006/relationships/image" Target="../media/image70.jpeg"/><Relationship Id="rId6" Type="http://schemas.openxmlformats.org/officeDocument/2006/relationships/image" Target="../media/image71.jpeg"/><Relationship Id="rId7" Type="http://schemas.openxmlformats.org/officeDocument/2006/relationships/image" Target="../media/image72.jpeg"/><Relationship Id="rId8" Type="http://schemas.openxmlformats.org/officeDocument/2006/relationships/image" Target="../media/image73.jpeg"/><Relationship Id="rId9" Type="http://schemas.openxmlformats.org/officeDocument/2006/relationships/image" Target="../media/image74.png"/><Relationship Id="rId10" Type="http://schemas.openxmlformats.org/officeDocument/2006/relationships/image" Target="../media/image75.jpeg"/><Relationship Id="rId11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7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8.jpe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9.png"/><Relationship Id="rId3" Type="http://schemas.openxmlformats.org/officeDocument/2006/relationships/image" Target="../media/image80.png"/></Relationships>
</file>

<file path=ppt/slides/_rels/slide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6.png"/><Relationship Id="rId12" Type="http://schemas.openxmlformats.org/officeDocument/2006/relationships/image" Target="../media/image17.png"/><Relationship Id="rId13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8" Type="http://schemas.openxmlformats.org/officeDocument/2006/relationships/image" Target="../media/image13.png"/><Relationship Id="rId9" Type="http://schemas.openxmlformats.org/officeDocument/2006/relationships/image" Target="../media/image14.png"/><Relationship Id="rId10" Type="http://schemas.openxmlformats.org/officeDocument/2006/relationships/image" Target="../media/image1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4" Type="http://schemas.openxmlformats.org/officeDocument/2006/relationships/image" Target="../media/image83.png"/><Relationship Id="rId5" Type="http://schemas.openxmlformats.org/officeDocument/2006/relationships/image" Target="../media/image84.png"/><Relationship Id="rId6" Type="http://schemas.openxmlformats.org/officeDocument/2006/relationships/image" Target="../media/image85.png"/><Relationship Id="rId7" Type="http://schemas.openxmlformats.org/officeDocument/2006/relationships/image" Target="../media/image86.png"/><Relationship Id="rId8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1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8.jpe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eg"/><Relationship Id="rId4" Type="http://schemas.openxmlformats.org/officeDocument/2006/relationships/image" Target="../media/image91.jpeg"/><Relationship Id="rId5" Type="http://schemas.openxmlformats.org/officeDocument/2006/relationships/image" Target="../media/image92.jpeg"/><Relationship Id="rId6" Type="http://schemas.openxmlformats.org/officeDocument/2006/relationships/image" Target="../media/image93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9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eg"/><Relationship Id="rId4" Type="http://schemas.openxmlformats.org/officeDocument/2006/relationships/image" Target="../media/image96.jpeg"/><Relationship Id="rId5" Type="http://schemas.openxmlformats.org/officeDocument/2006/relationships/image" Target="../media/image97.jpeg"/><Relationship Id="rId6" Type="http://schemas.openxmlformats.org/officeDocument/2006/relationships/image" Target="../media/image98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4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jpeg"/><Relationship Id="rId4" Type="http://schemas.openxmlformats.org/officeDocument/2006/relationships/image" Target="../media/image101.jpeg"/><Relationship Id="rId5" Type="http://schemas.openxmlformats.org/officeDocument/2006/relationships/image" Target="../media/image102.jpeg"/><Relationship Id="rId6" Type="http://schemas.openxmlformats.org/officeDocument/2006/relationships/image" Target="../media/image103.jpeg"/><Relationship Id="rId7" Type="http://schemas.openxmlformats.org/officeDocument/2006/relationships/image" Target="../media/image104.jpeg"/><Relationship Id="rId8" Type="http://schemas.openxmlformats.org/officeDocument/2006/relationships/image" Target="../media/image105.jpeg"/><Relationship Id="rId9" Type="http://schemas.openxmlformats.org/officeDocument/2006/relationships/image" Target="../media/image106.jpeg"/><Relationship Id="rId10" Type="http://schemas.openxmlformats.org/officeDocument/2006/relationships/image" Target="../media/image107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9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4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jpeg"/><Relationship Id="rId4" Type="http://schemas.openxmlformats.org/officeDocument/2006/relationships/image" Target="../media/image110.jpeg"/><Relationship Id="rId5" Type="http://schemas.openxmlformats.org/officeDocument/2006/relationships/image" Target="../media/image111.jpeg"/><Relationship Id="rId6" Type="http://schemas.openxmlformats.org/officeDocument/2006/relationships/image" Target="../media/image112.jpeg"/><Relationship Id="rId7" Type="http://schemas.openxmlformats.org/officeDocument/2006/relationships/image" Target="../media/image113.jpeg"/><Relationship Id="rId8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8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jpeg"/><Relationship Id="rId4" Type="http://schemas.openxmlformats.org/officeDocument/2006/relationships/image" Target="../media/image117.jpeg"/><Relationship Id="rId5" Type="http://schemas.openxmlformats.org/officeDocument/2006/relationships/image" Target="../media/image2.jpeg"/><Relationship Id="rId6" Type="http://schemas.openxmlformats.org/officeDocument/2006/relationships/image" Target="../media/image3.jpeg"/><Relationship Id="rId7" Type="http://schemas.openxmlformats.org/officeDocument/2006/relationships/image" Target="../media/image118.jpeg"/><Relationship Id="rId8" Type="http://schemas.openxmlformats.org/officeDocument/2006/relationships/image" Target="../media/image119.jpeg"/><Relationship Id="rId9" Type="http://schemas.openxmlformats.org/officeDocument/2006/relationships/image" Target="../media/image4.jpeg"/><Relationship Id="rId10" Type="http://schemas.openxmlformats.org/officeDocument/2006/relationships/image" Target="../media/image5.jpeg"/><Relationship Id="rId11" Type="http://schemas.openxmlformats.org/officeDocument/2006/relationships/image" Target="../media/image120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5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4" Type="http://schemas.openxmlformats.org/officeDocument/2006/relationships/image" Target="../media/image123.png"/><Relationship Id="rId5" Type="http://schemas.openxmlformats.org/officeDocument/2006/relationships/image" Target="../media/image124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1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5.jpeg"/><Relationship Id="rId3" Type="http://schemas.openxmlformats.org/officeDocument/2006/relationships/image" Target="../media/image126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7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8.jpeg"/><Relationship Id="rId3" Type="http://schemas.openxmlformats.org/officeDocument/2006/relationships/image" Target="../media/image129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0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6.jpeg"/><Relationship Id="rId7" Type="http://schemas.openxmlformats.org/officeDocument/2006/relationships/image" Target="../media/image27.png"/><Relationship Id="rId8" Type="http://schemas.openxmlformats.org/officeDocument/2006/relationships/image" Target="../media/image28.png"/><Relationship Id="rId9" Type="http://schemas.openxmlformats.org/officeDocument/2006/relationships/image" Target="../media/image29.png"/><Relationship Id="rId10" Type="http://schemas.openxmlformats.org/officeDocument/2006/relationships/image" Target="../media/image30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7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/>
          <p:cNvSpPr/>
          <p:nvPr/>
        </p:nvSpPr>
        <p:spPr>
          <a:xfrm>
            <a:off x="0" y="5874026"/>
            <a:ext cx="12192000" cy="9839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文本框 32"/>
          <p:cNvSpPr txBox="1"/>
          <p:nvPr/>
        </p:nvSpPr>
        <p:spPr>
          <a:xfrm>
            <a:off x="4716379" y="6101125"/>
            <a:ext cx="37356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600" dirty="0" smtClean="0">
                <a:solidFill>
                  <a:schemeClr val="accent1"/>
                </a:solidFill>
                <a:latin typeface="方正兰亭黑简体" pitchFamily="2" charset="-122"/>
                <a:ea typeface="方正兰亭黑简体" pitchFamily="2" charset="-122"/>
              </a:rPr>
              <a:t>兑客科技（中国）有限公司</a:t>
            </a:r>
            <a:endParaRPr lang="en-US" altLang="zh-CN" sz="1600" dirty="0" smtClean="0">
              <a:solidFill>
                <a:schemeClr val="accent1"/>
              </a:solidFill>
              <a:latin typeface="方正兰亭黑简体" pitchFamily="2" charset="-122"/>
              <a:ea typeface="方正兰亭黑简体" pitchFamily="2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4700157" y="6336112"/>
            <a:ext cx="38012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accent1"/>
                </a:solidFill>
                <a:latin typeface="方正兰亭黑简体" pitchFamily="2" charset="-122"/>
                <a:ea typeface="方正兰亭黑简体" pitchFamily="2" charset="-122"/>
              </a:rPr>
              <a:t>Dukee </a:t>
            </a:r>
            <a:r>
              <a:rPr lang="en-US" altLang="zh-CN" sz="1600" dirty="0" smtClean="0">
                <a:solidFill>
                  <a:schemeClr val="accent1"/>
                </a:solidFill>
                <a:latin typeface="方正兰亭黑简体" pitchFamily="2" charset="-122"/>
                <a:ea typeface="方正兰亭黑简体" pitchFamily="2" charset="-122"/>
              </a:rPr>
              <a:t>Tech</a:t>
            </a:r>
            <a:r>
              <a:rPr lang="zh-CN" altLang="en-US" sz="1600" dirty="0" smtClean="0">
                <a:solidFill>
                  <a:schemeClr val="accent1"/>
                </a:solidFill>
                <a:latin typeface="方正兰亭黑简体" pitchFamily="2" charset="-122"/>
                <a:ea typeface="方正兰亭黑简体" pitchFamily="2" charset="-122"/>
              </a:rPr>
              <a:t> </a:t>
            </a:r>
            <a:r>
              <a:rPr lang="en-US" altLang="zh-CN" sz="1600" smtClean="0">
                <a:solidFill>
                  <a:schemeClr val="accent1"/>
                </a:solidFill>
                <a:latin typeface="方正兰亭黑简体" pitchFamily="2" charset="-122"/>
                <a:ea typeface="方正兰亭黑简体" pitchFamily="2" charset="-122"/>
              </a:rPr>
              <a:t>aaa</a:t>
            </a:r>
            <a:r>
              <a:rPr lang="zh-CN" altLang="en-US" sz="1600" smtClean="0">
                <a:solidFill>
                  <a:schemeClr val="accent1"/>
                </a:solidFill>
                <a:latin typeface="方正兰亭黑简体" pitchFamily="2" charset="-122"/>
                <a:ea typeface="方正兰亭黑简体" pitchFamily="2" charset="-122"/>
              </a:rPr>
              <a:t>（</a:t>
            </a:r>
            <a:r>
              <a:rPr lang="en-US" altLang="zh-CN" sz="1600" dirty="0" smtClean="0">
                <a:solidFill>
                  <a:schemeClr val="accent1"/>
                </a:solidFill>
                <a:latin typeface="方正兰亭黑简体" pitchFamily="2" charset="-122"/>
                <a:ea typeface="方正兰亭黑简体" pitchFamily="2" charset="-122"/>
              </a:rPr>
              <a:t>China</a:t>
            </a:r>
            <a:r>
              <a:rPr lang="zh-CN" altLang="en-US" sz="1600" dirty="0" smtClean="0">
                <a:solidFill>
                  <a:schemeClr val="accent1"/>
                </a:solidFill>
                <a:latin typeface="方正兰亭黑简体" pitchFamily="2" charset="-122"/>
                <a:ea typeface="方正兰亭黑简体" pitchFamily="2" charset="-122"/>
              </a:rPr>
              <a:t>）</a:t>
            </a:r>
            <a:r>
              <a:rPr lang="en-US" altLang="zh-CN" sz="1600" dirty="0" smtClean="0">
                <a:solidFill>
                  <a:schemeClr val="accent1"/>
                </a:solidFill>
                <a:latin typeface="方正兰亭黑简体" pitchFamily="2" charset="-122"/>
                <a:ea typeface="方正兰亭黑简体" pitchFamily="2" charset="-122"/>
              </a:rPr>
              <a:t> Company Ltd.</a:t>
            </a:r>
            <a:endParaRPr lang="zh-CN" altLang="en-US" sz="1600" dirty="0" smtClean="0">
              <a:solidFill>
                <a:schemeClr val="accent1"/>
              </a:solidFill>
              <a:latin typeface="方正兰亭黑简体" pitchFamily="2" charset="-122"/>
              <a:ea typeface="方正兰亭黑简体" pitchFamily="2" charset="-122"/>
            </a:endParaRPr>
          </a:p>
        </p:txBody>
      </p:sp>
      <p:pic>
        <p:nvPicPr>
          <p:cNvPr id="30" name="图片 29" descr="LOGO162-0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102" y="444843"/>
            <a:ext cx="10602098" cy="4731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638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3" grpId="0"/>
      <p:bldP spid="3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1"/>
          <p:cNvSpPr txBox="1"/>
          <p:nvPr/>
        </p:nvSpPr>
        <p:spPr>
          <a:xfrm>
            <a:off x="564974" y="276356"/>
            <a:ext cx="802174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0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市场价</a:t>
            </a:r>
            <a:r>
              <a:rPr lang="en-US" altLang="zh-CN" sz="40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1288</a:t>
            </a:r>
            <a:r>
              <a:rPr lang="zh-CN" altLang="en-US" sz="40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元，出厂价竟然是</a:t>
            </a:r>
            <a:r>
              <a:rPr lang="en-US" altLang="zh-CN" sz="40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endParaRPr lang="zh-CN" altLang="en-US" sz="4000" b="1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2"/>
          <p:cNvSpPr txBox="1"/>
          <p:nvPr/>
        </p:nvSpPr>
        <p:spPr>
          <a:xfrm>
            <a:off x="636860" y="977587"/>
            <a:ext cx="6919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Retail Price:1288RMB, actual Cost is……</a:t>
            </a:r>
            <a:endParaRPr lang="zh-CN" altLang="en-US" dirty="0" smtClean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058" name="AutoShape 10" descr="http://www.5588.tv/Img/ImgNewContent/2013-10-26-11-23-15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060" name="AutoShape 12" descr="http://www.5588.tv/Img/ImgNewContent/2013-10-26-11-23-15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062" name="AutoShape 14" descr="http://www.5588.tv/Img/ImgNewContent/2013-10-26-11-23-15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25" name="图片 12289" descr="欧典铂金炒锅-效果图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13427" y="3841569"/>
            <a:ext cx="3449803" cy="24631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" name="Text Box 16"/>
          <p:cNvSpPr txBox="1">
            <a:spLocks noChangeArrowheads="1"/>
          </p:cNvSpPr>
          <p:nvPr/>
        </p:nvSpPr>
        <p:spPr bwMode="auto">
          <a:xfrm>
            <a:off x="5440758" y="4084635"/>
            <a:ext cx="2440092" cy="3965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defTabSz="904875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统一零售价</a:t>
            </a:r>
            <a:r>
              <a:rPr kumimoji="0" lang="en-US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：1288 </a:t>
            </a:r>
            <a:r>
              <a:rPr kumimoji="0" lang="zh-CN" altLang="en-US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元</a:t>
            </a:r>
            <a:endParaRPr kumimoji="0" lang="en-US" b="1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Text Box 19"/>
          <p:cNvSpPr txBox="1">
            <a:spLocks noChangeArrowheads="1"/>
          </p:cNvSpPr>
          <p:nvPr/>
        </p:nvSpPr>
        <p:spPr bwMode="auto">
          <a:xfrm>
            <a:off x="5421303" y="5160974"/>
            <a:ext cx="232588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供货价：</a:t>
            </a:r>
          </a:p>
        </p:txBody>
      </p:sp>
      <p:grpSp>
        <p:nvGrpSpPr>
          <p:cNvPr id="2" name="组合 27"/>
          <p:cNvGrpSpPr/>
          <p:nvPr/>
        </p:nvGrpSpPr>
        <p:grpSpPr>
          <a:xfrm>
            <a:off x="5496592" y="1912295"/>
            <a:ext cx="4994991" cy="1936863"/>
            <a:chOff x="6114442" y="2122364"/>
            <a:chExt cx="4994991" cy="1936863"/>
          </a:xfrm>
        </p:grpSpPr>
        <p:sp>
          <p:nvSpPr>
            <p:cNvPr id="29" name="Rectangle 17"/>
            <p:cNvSpPr>
              <a:spLocks noChangeArrowheads="1"/>
            </p:cNvSpPr>
            <p:nvPr/>
          </p:nvSpPr>
          <p:spPr bwMode="auto">
            <a:xfrm>
              <a:off x="6114442" y="2932765"/>
              <a:ext cx="4994991" cy="11264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defTabSz="884238">
                <a:lnSpc>
                  <a:spcPct val="120000"/>
                </a:lnSpc>
              </a:pP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itchFamily="34" charset="-122"/>
                </a:rPr>
                <a:t>材质 </a:t>
              </a:r>
              <a:r>
                <a:rPr lang="en-US" sz="1400" dirty="0"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itchFamily="34" charset="-122"/>
                </a:rPr>
                <a:t>:</a:t>
              </a: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itchFamily="34" charset="-122"/>
                </a:rPr>
                <a:t>三层</a:t>
              </a:r>
              <a:r>
                <a:rPr lang="zh-CN" altLang="en-US" sz="140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itchFamily="34" charset="-122"/>
                </a:rPr>
                <a:t>钢</a:t>
              </a:r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itchFamily="34" charset="-122"/>
                </a:rPr>
                <a:t> </a:t>
              </a:r>
              <a:r>
                <a:rPr lang="en-US" altLang="zh-CN" sz="140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itchFamily="34" charset="-122"/>
                </a:rPr>
                <a:t>        </a:t>
              </a:r>
              <a:r>
                <a:rPr lang="zh-CN" altLang="en-US" sz="140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itchFamily="34" charset="-122"/>
                </a:rPr>
                <a:t>规格</a:t>
              </a: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itchFamily="34" charset="-122"/>
                </a:rPr>
                <a:t>：</a:t>
              </a:r>
              <a:r>
                <a:rPr lang="en-US" sz="1400" dirty="0"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itchFamily="34" charset="-122"/>
                </a:rPr>
                <a:t>32cm</a:t>
              </a:r>
            </a:p>
            <a:p>
              <a:pPr defTabSz="884238">
                <a:lnSpc>
                  <a:spcPct val="120000"/>
                </a:lnSpc>
              </a:pP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itchFamily="34" charset="-122"/>
                </a:rPr>
                <a:t>工艺：全锅身采用三层钢材料，快速导热、受热均匀，储热效果极高</a:t>
              </a:r>
              <a:r>
                <a:rPr lang="en-US" sz="1400" dirty="0"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itchFamily="34" charset="-122"/>
                </a:rPr>
                <a:t>,</a:t>
              </a: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itchFamily="34" charset="-122"/>
                </a:rPr>
                <a:t>有效压制油烟的产生；手柄采用精铸手柄，高雅舒适</a:t>
              </a:r>
              <a:r>
                <a:rPr lang="zh-CN" altLang="en-US" sz="140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itchFamily="34" charset="-122"/>
                </a:rPr>
                <a:t>。电磁炉</a:t>
              </a: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itchFamily="34" charset="-122"/>
                </a:rPr>
                <a:t>、明火两用。</a:t>
              </a:r>
            </a:p>
          </p:txBody>
        </p:sp>
        <p:sp>
          <p:nvSpPr>
            <p:cNvPr id="38" name="Text Box 18"/>
            <p:cNvSpPr txBox="1">
              <a:spLocks noChangeArrowheads="1"/>
            </p:cNvSpPr>
            <p:nvPr/>
          </p:nvSpPr>
          <p:spPr bwMode="auto">
            <a:xfrm>
              <a:off x="6114444" y="2590664"/>
              <a:ext cx="109855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defTabSz="90487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产品说明</a:t>
              </a:r>
            </a:p>
          </p:txBody>
        </p:sp>
        <p:sp>
          <p:nvSpPr>
            <p:cNvPr id="40" name="Text Box 21"/>
            <p:cNvSpPr txBox="1">
              <a:spLocks noChangeArrowheads="1"/>
            </p:cNvSpPr>
            <p:nvPr/>
          </p:nvSpPr>
          <p:spPr bwMode="auto">
            <a:xfrm>
              <a:off x="6114444" y="2122364"/>
              <a:ext cx="2427288" cy="4270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2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欧典铂金炒锅</a:t>
              </a:r>
              <a:endParaRPr kumimoji="0" lang="en-US" sz="2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41" name="图片 12296" descr="IMG_76767-副本"/>
          <p:cNvPicPr>
            <a:picLocks noChangeAspect="1" noChangeArrowheads="1"/>
          </p:cNvPicPr>
          <p:nvPr/>
        </p:nvPicPr>
        <p:blipFill rotWithShape="1">
          <a:blip r:embed="rId3" cstate="print"/>
          <a:srcRect l="12280" t="14754" r="6343" b="10582"/>
          <a:stretch/>
        </p:blipFill>
        <p:spPr bwMode="auto">
          <a:xfrm>
            <a:off x="1025747" y="1764254"/>
            <a:ext cx="3969572" cy="2302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" name="组合 8"/>
          <p:cNvGrpSpPr/>
          <p:nvPr/>
        </p:nvGrpSpPr>
        <p:grpSpPr>
          <a:xfrm>
            <a:off x="7426399" y="4198468"/>
            <a:ext cx="4147751" cy="2659532"/>
            <a:chOff x="7690889" y="4392626"/>
            <a:chExt cx="4141695" cy="2378893"/>
          </a:xfrm>
        </p:grpSpPr>
        <p:sp>
          <p:nvSpPr>
            <p:cNvPr id="6" name="爆炸形 2 5"/>
            <p:cNvSpPr/>
            <p:nvPr/>
          </p:nvSpPr>
          <p:spPr>
            <a:xfrm rot="549407">
              <a:off x="7690889" y="4392626"/>
              <a:ext cx="4141695" cy="2378893"/>
            </a:xfrm>
            <a:prstGeom prst="irregularSeal2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2" name="Text Box 19"/>
            <p:cNvSpPr txBox="1">
              <a:spLocks noChangeArrowheads="1"/>
            </p:cNvSpPr>
            <p:nvPr/>
          </p:nvSpPr>
          <p:spPr bwMode="auto">
            <a:xfrm>
              <a:off x="8325582" y="5310239"/>
              <a:ext cx="2783851" cy="7078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40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148.00</a:t>
              </a:r>
              <a:r>
                <a:rPr kumimoji="0" lang="zh-CN" altLang="en-US" sz="4000" b="1" i="0" u="none" strike="noStrike" kern="0" cap="none" spc="0" normalizeH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 元</a:t>
              </a:r>
              <a:endParaRPr kumimoji="0" lang="zh-CN" altLang="en-US" sz="40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19141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7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26" grpId="0"/>
      <p:bldP spid="2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" name="AutoShape 10" descr="http://www.5588.tv/Img/ImgNewContent/2013-10-26-11-23-15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060" name="AutoShape 12" descr="http://www.5588.tv/Img/ImgNewContent/2013-10-26-11-23-15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062" name="AutoShape 14" descr="http://www.5588.tv/Img/ImgNewContent/2013-10-26-11-23-15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3" name="文本框 1"/>
          <p:cNvSpPr txBox="1"/>
          <p:nvPr/>
        </p:nvSpPr>
        <p:spPr>
          <a:xfrm>
            <a:off x="471782" y="276356"/>
            <a:ext cx="70775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0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兑客空间商业模式</a:t>
            </a:r>
            <a:r>
              <a:rPr lang="en-US" altLang="zh-CN" sz="40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40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只送不卖！</a:t>
            </a:r>
          </a:p>
        </p:txBody>
      </p:sp>
      <p:sp>
        <p:nvSpPr>
          <p:cNvPr id="24" name="文本框 2"/>
          <p:cNvSpPr txBox="1"/>
          <p:nvPr/>
        </p:nvSpPr>
        <p:spPr>
          <a:xfrm>
            <a:off x="617810" y="977587"/>
            <a:ext cx="6388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Dukee</a:t>
            </a: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-Space Business Model , Free to Customer</a:t>
            </a:r>
            <a:endParaRPr lang="zh-CN" altLang="en-US" dirty="0" smtClean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20" name="Picture 8" descr="http://www.iconpng.com/png/large2/coal-power-plant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95425" y="1825538"/>
            <a:ext cx="2384854" cy="2199502"/>
          </a:xfrm>
          <a:prstGeom prst="rect">
            <a:avLst/>
          </a:prstGeom>
          <a:noFill/>
        </p:spPr>
      </p:pic>
      <p:pic>
        <p:nvPicPr>
          <p:cNvPr id="21" name="Picture 1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406428" y="1911689"/>
            <a:ext cx="2843648" cy="2086799"/>
          </a:xfrm>
          <a:prstGeom prst="rect">
            <a:avLst/>
          </a:prstGeom>
          <a:noFill/>
        </p:spPr>
      </p:pic>
      <p:sp>
        <p:nvSpPr>
          <p:cNvPr id="29" name="圆角矩形 28"/>
          <p:cNvSpPr/>
          <p:nvPr/>
        </p:nvSpPr>
        <p:spPr>
          <a:xfrm>
            <a:off x="1120139" y="5038291"/>
            <a:ext cx="1915297" cy="741406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很低的出厂价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圆角矩形 29"/>
          <p:cNvSpPr/>
          <p:nvPr/>
        </p:nvSpPr>
        <p:spPr>
          <a:xfrm>
            <a:off x="8746453" y="5038291"/>
            <a:ext cx="1915297" cy="741406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参考市场价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" name="组合 30"/>
          <p:cNvGrpSpPr/>
          <p:nvPr/>
        </p:nvGrpSpPr>
        <p:grpSpPr>
          <a:xfrm>
            <a:off x="4406535" y="2010889"/>
            <a:ext cx="3052119" cy="2051221"/>
            <a:chOff x="3141552" y="2634558"/>
            <a:chExt cx="5857593" cy="3259248"/>
          </a:xfrm>
        </p:grpSpPr>
        <p:pic>
          <p:nvPicPr>
            <p:cNvPr id="32" name="图片 31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858" t="47813" r="26982" b="8094"/>
            <a:stretch/>
          </p:blipFill>
          <p:spPr>
            <a:xfrm>
              <a:off x="3277354" y="2752252"/>
              <a:ext cx="5622203" cy="3023859"/>
            </a:xfrm>
            <a:prstGeom prst="rect">
              <a:avLst/>
            </a:prstGeom>
            <a:ln>
              <a:noFill/>
            </a:ln>
          </p:spPr>
        </p:pic>
        <p:sp>
          <p:nvSpPr>
            <p:cNvPr id="33" name="矩形 32"/>
            <p:cNvSpPr/>
            <p:nvPr/>
          </p:nvSpPr>
          <p:spPr>
            <a:xfrm>
              <a:off x="3141552" y="2634558"/>
              <a:ext cx="5857593" cy="3259248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34" name="矩形 33"/>
          <p:cNvSpPr/>
          <p:nvPr/>
        </p:nvSpPr>
        <p:spPr>
          <a:xfrm>
            <a:off x="4243434" y="4500137"/>
            <a:ext cx="3330646" cy="17546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3200" b="1" dirty="0" smtClean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羊毛出在牛身上</a:t>
            </a:r>
            <a:endParaRPr lang="en-US" altLang="zh-CN" sz="3200" b="1" dirty="0" smtClean="0">
              <a:solidFill>
                <a:schemeClr val="accent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sz="3200" b="1" dirty="0" smtClean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熊买单</a:t>
            </a:r>
            <a:endParaRPr lang="en-US" altLang="zh-CN" sz="3200" b="1" dirty="0" smtClean="0">
              <a:solidFill>
                <a:schemeClr val="accent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sz="3200" b="1" dirty="0" smtClean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熊还很高兴</a:t>
            </a:r>
            <a:endParaRPr lang="zh-CN" altLang="en-US" sz="3200" b="1" dirty="0">
              <a:solidFill>
                <a:schemeClr val="accent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5" name="右箭头 34"/>
          <p:cNvSpPr/>
          <p:nvPr/>
        </p:nvSpPr>
        <p:spPr>
          <a:xfrm>
            <a:off x="3718805" y="2824459"/>
            <a:ext cx="568411" cy="762388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6" name="右箭头 35"/>
          <p:cNvSpPr/>
          <p:nvPr/>
        </p:nvSpPr>
        <p:spPr>
          <a:xfrm>
            <a:off x="7659964" y="2810705"/>
            <a:ext cx="568411" cy="762388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3" name="组合 36"/>
          <p:cNvGrpSpPr/>
          <p:nvPr/>
        </p:nvGrpSpPr>
        <p:grpSpPr>
          <a:xfrm>
            <a:off x="9671706" y="3442323"/>
            <a:ext cx="1578370" cy="1578370"/>
            <a:chOff x="10075679" y="3130592"/>
            <a:chExt cx="1578370" cy="1578370"/>
          </a:xfrm>
        </p:grpSpPr>
        <p:sp>
          <p:nvSpPr>
            <p:cNvPr id="38" name="爆炸形 1 37"/>
            <p:cNvSpPr/>
            <p:nvPr/>
          </p:nvSpPr>
          <p:spPr>
            <a:xfrm>
              <a:off x="10075679" y="3130592"/>
              <a:ext cx="1578370" cy="1578370"/>
            </a:xfrm>
            <a:prstGeom prst="irregularSeal1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9" name="文本框 1"/>
            <p:cNvSpPr txBox="1"/>
            <p:nvPr/>
          </p:nvSpPr>
          <p:spPr>
            <a:xfrm>
              <a:off x="10505232" y="3527504"/>
              <a:ext cx="69762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40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送</a:t>
              </a:r>
            </a:p>
          </p:txBody>
        </p:sp>
      </p:grpSp>
      <p:sp>
        <p:nvSpPr>
          <p:cNvPr id="40" name="圆角矩形 39"/>
          <p:cNvSpPr/>
          <p:nvPr/>
        </p:nvSpPr>
        <p:spPr>
          <a:xfrm>
            <a:off x="855786" y="1727794"/>
            <a:ext cx="2755593" cy="4684346"/>
          </a:xfrm>
          <a:prstGeom prst="roundRect">
            <a:avLst>
              <a:gd name="adj" fmla="val 7012"/>
            </a:avLst>
          </a:prstGeom>
          <a:noFill/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1" name="圆角矩形 40"/>
          <p:cNvSpPr/>
          <p:nvPr/>
        </p:nvSpPr>
        <p:spPr>
          <a:xfrm>
            <a:off x="4345832" y="1727794"/>
            <a:ext cx="3288952" cy="2633191"/>
          </a:xfrm>
          <a:prstGeom prst="roundRect">
            <a:avLst>
              <a:gd name="adj" fmla="val 7012"/>
            </a:avLst>
          </a:prstGeom>
          <a:noFill/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2" name="圆角矩形 41"/>
          <p:cNvSpPr/>
          <p:nvPr/>
        </p:nvSpPr>
        <p:spPr>
          <a:xfrm>
            <a:off x="8258703" y="1727794"/>
            <a:ext cx="3204147" cy="4684346"/>
          </a:xfrm>
          <a:prstGeom prst="roundRect">
            <a:avLst>
              <a:gd name="adj" fmla="val 7012"/>
            </a:avLst>
          </a:prstGeom>
          <a:noFill/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9141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9" grpId="0" animBg="1"/>
      <p:bldP spid="30" grpId="0" animBg="1"/>
      <p:bldP spid="34" grpId="0" animBg="1"/>
      <p:bldP spid="35" grpId="0" animBg="1"/>
      <p:bldP spid="36" grpId="0" animBg="1"/>
      <p:bldP spid="40" grpId="0" animBg="1"/>
      <p:bldP spid="41" grpId="0" animBg="1"/>
      <p:bldP spid="4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1"/>
          <p:cNvSpPr txBox="1"/>
          <p:nvPr/>
        </p:nvSpPr>
        <p:spPr>
          <a:xfrm>
            <a:off x="545922" y="276356"/>
            <a:ext cx="49775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兑客空间提供的价值</a:t>
            </a:r>
          </a:p>
        </p:txBody>
      </p:sp>
      <p:sp>
        <p:nvSpPr>
          <p:cNvPr id="8" name="文本框 2"/>
          <p:cNvSpPr txBox="1"/>
          <p:nvPr/>
        </p:nvSpPr>
        <p:spPr>
          <a:xfrm>
            <a:off x="617809" y="977587"/>
            <a:ext cx="48191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Value of </a:t>
            </a:r>
            <a:r>
              <a:rPr lang="en-US" altLang="zh-CN" sz="14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Dukee</a:t>
            </a:r>
            <a:r>
              <a:rPr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Space Business Model</a:t>
            </a:r>
            <a:endParaRPr lang="zh-CN" altLang="en-US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058" name="AutoShape 10" descr="http://www.5588.tv/Img/ImgNewContent/2013-10-26-11-23-15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060" name="AutoShape 12" descr="http://www.5588.tv/Img/ImgNewContent/2013-10-26-11-23-15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062" name="AutoShape 14" descr="http://www.5588.tv/Img/ImgNewContent/2013-10-26-11-23-15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23" name="Picture 4" descr="http://www.icosky.com/icon/png/System/Fresh%20Addon/Shop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974706" y="2100639"/>
            <a:ext cx="2105711" cy="1729946"/>
          </a:xfrm>
          <a:prstGeom prst="rect">
            <a:avLst/>
          </a:prstGeom>
          <a:noFill/>
        </p:spPr>
      </p:pic>
      <p:pic>
        <p:nvPicPr>
          <p:cNvPr id="24" name="Picture 8" descr="http://www.iconpng.com/png/large2/coal-power-plant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24465" y="1878223"/>
            <a:ext cx="2384854" cy="2199502"/>
          </a:xfrm>
          <a:prstGeom prst="rect">
            <a:avLst/>
          </a:prstGeom>
          <a:noFill/>
        </p:spPr>
      </p:pic>
      <p:pic>
        <p:nvPicPr>
          <p:cNvPr id="25" name="Picture 16" descr="http://pic22.nipic.com/20120704/8245325_100257662000_2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587929" y="1902933"/>
            <a:ext cx="2183027" cy="1828801"/>
          </a:xfrm>
          <a:prstGeom prst="rect">
            <a:avLst/>
          </a:prstGeom>
          <a:noFill/>
        </p:spPr>
      </p:pic>
      <p:sp>
        <p:nvSpPr>
          <p:cNvPr id="14" name="圆角矩形 13"/>
          <p:cNvSpPr/>
          <p:nvPr/>
        </p:nvSpPr>
        <p:spPr>
          <a:xfrm>
            <a:off x="855786" y="1727794"/>
            <a:ext cx="2755593" cy="4684346"/>
          </a:xfrm>
          <a:prstGeom prst="roundRect">
            <a:avLst>
              <a:gd name="adj" fmla="val 7012"/>
            </a:avLst>
          </a:prstGeom>
          <a:noFill/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1258675" y="4236241"/>
            <a:ext cx="2026509" cy="195354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2400" b="1" dirty="0" smtClean="0">
                <a:latin typeface="微软雅黑" pitchFamily="34" charset="-122"/>
                <a:ea typeface="微软雅黑" pitchFamily="34" charset="-122"/>
              </a:rPr>
              <a:t>去库存</a:t>
            </a:r>
            <a:endParaRPr lang="en-US" altLang="zh-CN" sz="2400" b="1" dirty="0" smtClean="0"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sz="2400" b="1" dirty="0" smtClean="0">
                <a:latin typeface="微软雅黑" pitchFamily="34" charset="-122"/>
                <a:ea typeface="微软雅黑" pitchFamily="34" charset="-122"/>
              </a:rPr>
              <a:t>体验店</a:t>
            </a:r>
            <a:endParaRPr lang="zh-CN" altLang="en-US" sz="24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5082187" y="4236241"/>
            <a:ext cx="2026509" cy="195354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2400" b="1" dirty="0" smtClean="0">
                <a:latin typeface="微软雅黑" pitchFamily="34" charset="-122"/>
                <a:ea typeface="微软雅黑" pitchFamily="34" charset="-122"/>
              </a:rPr>
              <a:t>揽客拓客</a:t>
            </a:r>
            <a:endParaRPr lang="en-US" altLang="zh-CN" sz="2400" b="1" dirty="0" smtClean="0"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sz="2400" b="1" dirty="0" smtClean="0">
                <a:latin typeface="微软雅黑" pitchFamily="34" charset="-122"/>
                <a:ea typeface="微软雅黑" pitchFamily="34" charset="-122"/>
              </a:rPr>
              <a:t>低成本</a:t>
            </a:r>
            <a:endParaRPr lang="zh-CN" altLang="en-US" sz="24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8688429" y="4236241"/>
            <a:ext cx="2026509" cy="195354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2400" b="1" dirty="0" smtClean="0">
                <a:latin typeface="微软雅黑" pitchFamily="34" charset="-122"/>
                <a:ea typeface="微软雅黑" pitchFamily="34" charset="-122"/>
              </a:rPr>
              <a:t>一钱两用</a:t>
            </a:r>
            <a:endParaRPr lang="en-US" altLang="zh-CN" sz="2400" b="1" dirty="0" smtClean="0"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sz="2400" b="1" dirty="0" smtClean="0">
                <a:latin typeface="微软雅黑" pitchFamily="34" charset="-122"/>
                <a:ea typeface="微软雅黑" pitchFamily="34" charset="-122"/>
              </a:rPr>
              <a:t>超值享受</a:t>
            </a:r>
            <a:endParaRPr lang="en-US" altLang="zh-CN" sz="2400" b="1" dirty="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4641144" y="1731910"/>
            <a:ext cx="2755593" cy="4684346"/>
          </a:xfrm>
          <a:prstGeom prst="roundRect">
            <a:avLst>
              <a:gd name="adj" fmla="val 7012"/>
            </a:avLst>
          </a:prstGeom>
          <a:noFill/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9" name="圆角矩形 18"/>
          <p:cNvSpPr/>
          <p:nvPr/>
        </p:nvSpPr>
        <p:spPr>
          <a:xfrm>
            <a:off x="8315289" y="1736026"/>
            <a:ext cx="2755593" cy="4684346"/>
          </a:xfrm>
          <a:prstGeom prst="roundRect">
            <a:avLst>
              <a:gd name="adj" fmla="val 7012"/>
            </a:avLst>
          </a:prstGeom>
          <a:noFill/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9141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104534" y="2747710"/>
            <a:ext cx="634019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8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如何实现？如何赚钱？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3467685" y="3647545"/>
            <a:ext cx="52606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How to Work? How to make money?</a:t>
            </a:r>
            <a:endParaRPr lang="zh-CN" altLang="en-US" sz="2400" dirty="0" smtClean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5108713" y="6033052"/>
            <a:ext cx="197788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2"/>
          <p:cNvSpPr txBox="1"/>
          <p:nvPr/>
        </p:nvSpPr>
        <p:spPr>
          <a:xfrm>
            <a:off x="410739" y="276325"/>
            <a:ext cx="68531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0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看不懂，就是最好的盈利模式</a:t>
            </a:r>
          </a:p>
        </p:txBody>
      </p:sp>
      <p:sp>
        <p:nvSpPr>
          <p:cNvPr id="7" name="文本框 3"/>
          <p:cNvSpPr txBox="1"/>
          <p:nvPr/>
        </p:nvSpPr>
        <p:spPr>
          <a:xfrm>
            <a:off x="494268" y="990805"/>
            <a:ext cx="6660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Do not understand , is the best profit model</a:t>
            </a:r>
            <a:endParaRPr lang="zh-CN" altLang="en-US" dirty="0" smtClean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3053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1401417" y="2430782"/>
            <a:ext cx="3407501" cy="3407501"/>
            <a:chOff x="1401417" y="1775861"/>
            <a:chExt cx="3407501" cy="3407501"/>
          </a:xfrm>
        </p:grpSpPr>
        <p:sp>
          <p:nvSpPr>
            <p:cNvPr id="2" name="文本框 1"/>
            <p:cNvSpPr txBox="1"/>
            <p:nvPr/>
          </p:nvSpPr>
          <p:spPr>
            <a:xfrm>
              <a:off x="1884320" y="2711824"/>
              <a:ext cx="244169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4400" b="1" dirty="0" smtClean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百种品</a:t>
              </a:r>
              <a:r>
                <a:rPr lang="zh-CN" altLang="en-US" sz="4400" b="1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牌</a:t>
              </a:r>
              <a:endParaRPr lang="zh-CN" altLang="en-US" sz="44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" name="椭圆 2"/>
            <p:cNvSpPr/>
            <p:nvPr/>
          </p:nvSpPr>
          <p:spPr>
            <a:xfrm>
              <a:off x="1554663" y="1929107"/>
              <a:ext cx="3101009" cy="3101009"/>
            </a:xfrm>
            <a:prstGeom prst="ellipse">
              <a:avLst/>
            </a:prstGeom>
            <a:noFill/>
            <a:ln w="1143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b="1"/>
            </a:p>
          </p:txBody>
        </p:sp>
        <p:sp>
          <p:nvSpPr>
            <p:cNvPr id="6" name="椭圆 5"/>
            <p:cNvSpPr/>
            <p:nvPr/>
          </p:nvSpPr>
          <p:spPr>
            <a:xfrm>
              <a:off x="1401417" y="1775861"/>
              <a:ext cx="3407501" cy="3407501"/>
            </a:xfrm>
            <a:prstGeom prst="ellipse">
              <a:avLst/>
            </a:prstGeom>
            <a:noFill/>
            <a:ln w="6350">
              <a:solidFill>
                <a:schemeClr val="accent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b="1"/>
            </a:p>
          </p:txBody>
        </p:sp>
      </p:grpSp>
      <p:pic>
        <p:nvPicPr>
          <p:cNvPr id="8" name="Picture 3" descr="8-01.jp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02" t="15788"/>
          <a:stretch/>
        </p:blipFill>
        <p:spPr bwMode="auto">
          <a:xfrm>
            <a:off x="5207249" y="0"/>
            <a:ext cx="6988341" cy="6857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0" name="文本框 1"/>
          <p:cNvSpPr txBox="1"/>
          <p:nvPr/>
        </p:nvSpPr>
        <p:spPr>
          <a:xfrm>
            <a:off x="545922" y="276356"/>
            <a:ext cx="74612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40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40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全球采购，整合供应商资源</a:t>
            </a:r>
          </a:p>
        </p:txBody>
      </p:sp>
      <p:sp>
        <p:nvSpPr>
          <p:cNvPr id="11" name="文本框 2"/>
          <p:cNvSpPr txBox="1"/>
          <p:nvPr/>
        </p:nvSpPr>
        <p:spPr>
          <a:xfrm>
            <a:off x="1223303" y="977587"/>
            <a:ext cx="67344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Global Purchase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， </a:t>
            </a:r>
            <a:r>
              <a:rPr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Integrate Supplier Resources</a:t>
            </a:r>
            <a:endParaRPr lang="zh-CN" altLang="en-US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2" name="AutoShape 10" descr="http://www.5588.tv/Img/ImgNewContent/2013-10-26-11-23-15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" name="AutoShape 12" descr="http://www.5588.tv/Img/ImgNewContent/2013-10-26-11-23-15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" name="AutoShape 14" descr="http://www.5588.tv/Img/ImgNewContent/2013-10-26-11-23-15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5" name="文本框 1"/>
          <p:cNvSpPr txBox="1"/>
          <p:nvPr/>
        </p:nvSpPr>
        <p:spPr>
          <a:xfrm>
            <a:off x="1888436" y="4112281"/>
            <a:ext cx="24416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千种商品</a:t>
            </a:r>
          </a:p>
        </p:txBody>
      </p:sp>
    </p:spTree>
    <p:extLst>
      <p:ext uri="{BB962C8B-B14F-4D97-AF65-F5344CB8AC3E}">
        <p14:creationId xmlns:p14="http://schemas.microsoft.com/office/powerpoint/2010/main" val="1267632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1"/>
          <p:cNvSpPr txBox="1"/>
          <p:nvPr/>
        </p:nvSpPr>
        <p:spPr>
          <a:xfrm>
            <a:off x="604537" y="276356"/>
            <a:ext cx="78196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40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40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建立全国连锁的本地兑换中心</a:t>
            </a:r>
          </a:p>
        </p:txBody>
      </p:sp>
      <p:sp>
        <p:nvSpPr>
          <p:cNvPr id="11" name="文本框 2"/>
          <p:cNvSpPr txBox="1"/>
          <p:nvPr/>
        </p:nvSpPr>
        <p:spPr>
          <a:xfrm>
            <a:off x="1148527" y="977587"/>
            <a:ext cx="70557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Build up National Chain Local Exchange Center</a:t>
            </a:r>
            <a:endParaRPr lang="zh-CN" altLang="en-US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2" name="AutoShape 10" descr="http://www.5588.tv/Img/ImgNewContent/2013-10-26-11-23-15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" name="AutoShape 12" descr="http://www.5588.tv/Img/ImgNewContent/2013-10-26-11-23-15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" name="AutoShape 14" descr="http://www.5588.tv/Img/ImgNewContent/2013-10-26-11-23-15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23554" name="Picture 2" descr="http://img.sc115.com/uploads/sc/111208/2011120821104064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98607" y="3200389"/>
            <a:ext cx="1248032" cy="1254211"/>
          </a:xfrm>
          <a:prstGeom prst="ellipse">
            <a:avLst/>
          </a:prstGeom>
          <a:solidFill>
            <a:schemeClr val="accent1"/>
          </a:solidFill>
        </p:spPr>
      </p:pic>
      <p:pic>
        <p:nvPicPr>
          <p:cNvPr id="17" name="Picture 2" descr="http://img.sc115.com/uploads/sc/111208/2011120821104064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52139" y="4501967"/>
            <a:ext cx="1248032" cy="1254211"/>
          </a:xfrm>
          <a:prstGeom prst="ellipse">
            <a:avLst/>
          </a:prstGeom>
          <a:solidFill>
            <a:schemeClr val="accent1"/>
          </a:solidFill>
        </p:spPr>
      </p:pic>
      <p:pic>
        <p:nvPicPr>
          <p:cNvPr id="21" name="Picture 2" descr="http://img.sc115.com/uploads/sc/111208/2011120821104064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9172" y="1927646"/>
            <a:ext cx="1248032" cy="1254211"/>
          </a:xfrm>
          <a:prstGeom prst="ellipse">
            <a:avLst/>
          </a:prstGeom>
          <a:solidFill>
            <a:schemeClr val="accent1"/>
          </a:solidFill>
        </p:spPr>
      </p:pic>
      <p:pic>
        <p:nvPicPr>
          <p:cNvPr id="20" name="Picture 2" descr="http://img.sc115.com/uploads/sc/111208/2011120821104064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57175" y="2516649"/>
            <a:ext cx="1248032" cy="1254211"/>
          </a:xfrm>
          <a:prstGeom prst="ellipse">
            <a:avLst/>
          </a:prstGeom>
          <a:solidFill>
            <a:schemeClr val="accent1"/>
          </a:solidFill>
        </p:spPr>
      </p:pic>
      <p:pic>
        <p:nvPicPr>
          <p:cNvPr id="22" name="Picture 2" descr="http://img.sc115.com/uploads/sc/111208/2011120821104064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98358" y="3805872"/>
            <a:ext cx="1248032" cy="1254211"/>
          </a:xfrm>
          <a:prstGeom prst="ellipse">
            <a:avLst/>
          </a:prstGeom>
          <a:solidFill>
            <a:schemeClr val="accent1"/>
          </a:solidFill>
        </p:spPr>
      </p:pic>
      <p:pic>
        <p:nvPicPr>
          <p:cNvPr id="23" name="Picture 16" descr="http://pic22.nipic.com/20120704/8245325_100257662000_2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119269" y="2594903"/>
            <a:ext cx="2183027" cy="1828801"/>
          </a:xfrm>
          <a:prstGeom prst="rect">
            <a:avLst/>
          </a:prstGeom>
          <a:noFill/>
        </p:spPr>
      </p:pic>
      <p:grpSp>
        <p:nvGrpSpPr>
          <p:cNvPr id="25" name="组合 30"/>
          <p:cNvGrpSpPr/>
          <p:nvPr/>
        </p:nvGrpSpPr>
        <p:grpSpPr>
          <a:xfrm>
            <a:off x="5049088" y="2591647"/>
            <a:ext cx="3052119" cy="2051221"/>
            <a:chOff x="3141552" y="2634558"/>
            <a:chExt cx="5857593" cy="3259248"/>
          </a:xfrm>
        </p:grpSpPr>
        <p:pic>
          <p:nvPicPr>
            <p:cNvPr id="26" name="图片 25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858" t="47813" r="26982" b="8094"/>
            <a:stretch/>
          </p:blipFill>
          <p:spPr>
            <a:xfrm>
              <a:off x="3277354" y="2752252"/>
              <a:ext cx="5622203" cy="3023859"/>
            </a:xfrm>
            <a:prstGeom prst="rect">
              <a:avLst/>
            </a:prstGeom>
            <a:ln>
              <a:noFill/>
            </a:ln>
          </p:spPr>
        </p:pic>
        <p:sp>
          <p:nvSpPr>
            <p:cNvPr id="27" name="矩形 26"/>
            <p:cNvSpPr/>
            <p:nvPr/>
          </p:nvSpPr>
          <p:spPr>
            <a:xfrm>
              <a:off x="3141552" y="2634558"/>
              <a:ext cx="5857593" cy="3259248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cxnSp>
        <p:nvCxnSpPr>
          <p:cNvPr id="29" name="直接箭头连接符 28"/>
          <p:cNvCxnSpPr/>
          <p:nvPr/>
        </p:nvCxnSpPr>
        <p:spPr>
          <a:xfrm rot="10800000">
            <a:off x="3978881" y="2471344"/>
            <a:ext cx="815546" cy="469557"/>
          </a:xfrm>
          <a:prstGeom prst="straightConnector1">
            <a:avLst/>
          </a:prstGeom>
          <a:ln w="57150"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/>
          <p:cNvCxnSpPr/>
          <p:nvPr/>
        </p:nvCxnSpPr>
        <p:spPr>
          <a:xfrm rot="10800000" flipV="1">
            <a:off x="3991232" y="3571094"/>
            <a:ext cx="753770" cy="1"/>
          </a:xfrm>
          <a:prstGeom prst="straightConnector1">
            <a:avLst/>
          </a:prstGeom>
          <a:ln w="57150"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/>
          <p:cNvCxnSpPr/>
          <p:nvPr/>
        </p:nvCxnSpPr>
        <p:spPr>
          <a:xfrm rot="10800000" flipV="1">
            <a:off x="4065373" y="4077715"/>
            <a:ext cx="691986" cy="556059"/>
          </a:xfrm>
          <a:prstGeom prst="straightConnector1">
            <a:avLst/>
          </a:prstGeom>
          <a:ln w="57150"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箭头连接符 36"/>
          <p:cNvCxnSpPr/>
          <p:nvPr/>
        </p:nvCxnSpPr>
        <p:spPr>
          <a:xfrm>
            <a:off x="8427308" y="3509310"/>
            <a:ext cx="494270" cy="1588"/>
          </a:xfrm>
          <a:prstGeom prst="straightConnector1">
            <a:avLst/>
          </a:prstGeom>
          <a:ln w="57150"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本框 3"/>
          <p:cNvSpPr txBox="1"/>
          <p:nvPr/>
        </p:nvSpPr>
        <p:spPr>
          <a:xfrm>
            <a:off x="2105239" y="5979450"/>
            <a:ext cx="32624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发展联盟商家</a:t>
            </a:r>
          </a:p>
        </p:txBody>
      </p:sp>
      <p:sp>
        <p:nvSpPr>
          <p:cNvPr id="39" name="文本框 3"/>
          <p:cNvSpPr txBox="1"/>
          <p:nvPr/>
        </p:nvSpPr>
        <p:spPr>
          <a:xfrm>
            <a:off x="7954124" y="5958854"/>
            <a:ext cx="32624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提供兑换服务</a:t>
            </a:r>
          </a:p>
        </p:txBody>
      </p:sp>
    </p:spTree>
    <p:extLst>
      <p:ext uri="{BB962C8B-B14F-4D97-AF65-F5344CB8AC3E}">
        <p14:creationId xmlns:p14="http://schemas.microsoft.com/office/powerpoint/2010/main" val="3313772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23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1"/>
      <p:bldP spid="39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9263270" y="3322747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一网打尽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647148" y="3322747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全城消费</a:t>
            </a:r>
          </a:p>
        </p:txBody>
      </p:sp>
      <p:grpSp>
        <p:nvGrpSpPr>
          <p:cNvPr id="170" name="组合 169"/>
          <p:cNvGrpSpPr/>
          <p:nvPr/>
        </p:nvGrpSpPr>
        <p:grpSpPr>
          <a:xfrm>
            <a:off x="2875280" y="1482811"/>
            <a:ext cx="6897047" cy="5375189"/>
            <a:chOff x="2875280" y="803333"/>
            <a:chExt cx="6897047" cy="6054667"/>
          </a:xfrm>
        </p:grpSpPr>
        <p:pic>
          <p:nvPicPr>
            <p:cNvPr id="151" name="图片 15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91417" y="1572545"/>
              <a:ext cx="4188993" cy="3386846"/>
            </a:xfrm>
            <a:prstGeom prst="rect">
              <a:avLst/>
            </a:prstGeom>
          </p:spPr>
        </p:pic>
        <p:sp>
          <p:nvSpPr>
            <p:cNvPr id="167" name="椭圆 166"/>
            <p:cNvSpPr/>
            <p:nvPr/>
          </p:nvSpPr>
          <p:spPr>
            <a:xfrm>
              <a:off x="4907507" y="2056442"/>
              <a:ext cx="2754164" cy="2754164"/>
            </a:xfrm>
            <a:prstGeom prst="ellipse">
              <a:avLst/>
            </a:prstGeom>
            <a:noFill/>
            <a:ln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pic>
          <p:nvPicPr>
            <p:cNvPr id="98" name="图片 9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01143" y="803333"/>
              <a:ext cx="1273916" cy="1072772"/>
            </a:xfrm>
            <a:prstGeom prst="rect">
              <a:avLst/>
            </a:prstGeom>
          </p:spPr>
        </p:pic>
        <p:pic>
          <p:nvPicPr>
            <p:cNvPr id="99" name="图片 9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13062" y="1822145"/>
              <a:ext cx="833218" cy="690595"/>
            </a:xfrm>
            <a:prstGeom prst="rect">
              <a:avLst/>
            </a:prstGeom>
          </p:spPr>
        </p:pic>
        <p:pic>
          <p:nvPicPr>
            <p:cNvPr id="100" name="图片 9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31417" y="2740603"/>
              <a:ext cx="1430371" cy="1360786"/>
            </a:xfrm>
            <a:prstGeom prst="rect">
              <a:avLst/>
            </a:prstGeom>
          </p:spPr>
        </p:pic>
        <p:pic>
          <p:nvPicPr>
            <p:cNvPr id="101" name="图片 100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14038" y="4290676"/>
              <a:ext cx="1129847" cy="1182572"/>
            </a:xfrm>
            <a:prstGeom prst="rect">
              <a:avLst/>
            </a:prstGeom>
          </p:spPr>
        </p:pic>
        <p:pic>
          <p:nvPicPr>
            <p:cNvPr id="102" name="图片 101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23945" y="1628040"/>
              <a:ext cx="1397374" cy="838425"/>
            </a:xfrm>
            <a:prstGeom prst="rect">
              <a:avLst/>
            </a:prstGeom>
          </p:spPr>
        </p:pic>
        <p:pic>
          <p:nvPicPr>
            <p:cNvPr id="103" name="图片 102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14124" y="2765379"/>
              <a:ext cx="1219485" cy="1191450"/>
            </a:xfrm>
            <a:prstGeom prst="rect">
              <a:avLst/>
            </a:prstGeom>
          </p:spPr>
        </p:pic>
        <p:pic>
          <p:nvPicPr>
            <p:cNvPr id="104" name="图片 103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45891" y="4101389"/>
              <a:ext cx="793279" cy="1048261"/>
            </a:xfrm>
            <a:prstGeom prst="rect">
              <a:avLst/>
            </a:prstGeom>
          </p:spPr>
        </p:pic>
        <p:pic>
          <p:nvPicPr>
            <p:cNvPr id="105" name="图片 104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2161" y="2819269"/>
              <a:ext cx="919442" cy="4038731"/>
            </a:xfrm>
            <a:prstGeom prst="rect">
              <a:avLst/>
            </a:prstGeom>
          </p:spPr>
        </p:pic>
        <p:sp>
          <p:nvSpPr>
            <p:cNvPr id="153" name="矩形 152"/>
            <p:cNvSpPr/>
            <p:nvPr/>
          </p:nvSpPr>
          <p:spPr>
            <a:xfrm>
              <a:off x="6940464" y="866564"/>
              <a:ext cx="45719" cy="41096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54" name="文本框 153"/>
            <p:cNvSpPr txBox="1"/>
            <p:nvPr/>
          </p:nvSpPr>
          <p:spPr>
            <a:xfrm>
              <a:off x="6986183" y="805189"/>
              <a:ext cx="54373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吃</a:t>
              </a:r>
            </a:p>
          </p:txBody>
        </p:sp>
        <p:sp>
          <p:nvSpPr>
            <p:cNvPr id="155" name="矩形 154"/>
            <p:cNvSpPr/>
            <p:nvPr/>
          </p:nvSpPr>
          <p:spPr>
            <a:xfrm>
              <a:off x="8694691" y="1824192"/>
              <a:ext cx="45719" cy="41096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56" name="文本框 155"/>
            <p:cNvSpPr txBox="1"/>
            <p:nvPr/>
          </p:nvSpPr>
          <p:spPr>
            <a:xfrm>
              <a:off x="8740410" y="1762817"/>
              <a:ext cx="54373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行</a:t>
              </a:r>
              <a:endParaRPr lang="zh-CN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7" name="矩形 156"/>
            <p:cNvSpPr/>
            <p:nvPr/>
          </p:nvSpPr>
          <p:spPr>
            <a:xfrm>
              <a:off x="8516020" y="4090441"/>
              <a:ext cx="45719" cy="41096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58" name="文本框 157"/>
            <p:cNvSpPr txBox="1"/>
            <p:nvPr/>
          </p:nvSpPr>
          <p:spPr>
            <a:xfrm>
              <a:off x="8561739" y="4070162"/>
              <a:ext cx="121058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休闲娱乐</a:t>
              </a:r>
            </a:p>
          </p:txBody>
        </p:sp>
        <p:sp>
          <p:nvSpPr>
            <p:cNvPr id="159" name="矩形 158"/>
            <p:cNvSpPr/>
            <p:nvPr/>
          </p:nvSpPr>
          <p:spPr>
            <a:xfrm>
              <a:off x="7485748" y="5273013"/>
              <a:ext cx="45719" cy="41096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60" name="文本框 159"/>
            <p:cNvSpPr txBox="1"/>
            <p:nvPr/>
          </p:nvSpPr>
          <p:spPr>
            <a:xfrm>
              <a:off x="7531467" y="5252734"/>
              <a:ext cx="121058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批发零售</a:t>
              </a:r>
            </a:p>
          </p:txBody>
        </p:sp>
        <p:sp>
          <p:nvSpPr>
            <p:cNvPr id="161" name="矩形 160"/>
            <p:cNvSpPr/>
            <p:nvPr/>
          </p:nvSpPr>
          <p:spPr>
            <a:xfrm>
              <a:off x="3769926" y="5273326"/>
              <a:ext cx="45719" cy="41096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62" name="文本框 161"/>
            <p:cNvSpPr txBox="1"/>
            <p:nvPr/>
          </p:nvSpPr>
          <p:spPr>
            <a:xfrm>
              <a:off x="3815645" y="5283869"/>
              <a:ext cx="121058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通讯保险</a:t>
              </a:r>
            </a:p>
          </p:txBody>
        </p:sp>
        <p:sp>
          <p:nvSpPr>
            <p:cNvPr id="163" name="矩形 162"/>
            <p:cNvSpPr/>
            <p:nvPr/>
          </p:nvSpPr>
          <p:spPr>
            <a:xfrm>
              <a:off x="3226187" y="1824192"/>
              <a:ext cx="45719" cy="41096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64" name="文本框 163"/>
            <p:cNvSpPr txBox="1"/>
            <p:nvPr/>
          </p:nvSpPr>
          <p:spPr>
            <a:xfrm>
              <a:off x="3271906" y="1762817"/>
              <a:ext cx="54373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住</a:t>
              </a:r>
              <a:endParaRPr lang="zh-CN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5" name="矩形 164"/>
            <p:cNvSpPr/>
            <p:nvPr/>
          </p:nvSpPr>
          <p:spPr>
            <a:xfrm>
              <a:off x="2875280" y="4105121"/>
              <a:ext cx="45719" cy="41096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66" name="文本框 165"/>
            <p:cNvSpPr txBox="1"/>
            <p:nvPr/>
          </p:nvSpPr>
          <p:spPr>
            <a:xfrm>
              <a:off x="2920999" y="4115664"/>
              <a:ext cx="121058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教育培训</a:t>
              </a:r>
            </a:p>
          </p:txBody>
        </p:sp>
      </p:grpSp>
      <p:sp>
        <p:nvSpPr>
          <p:cNvPr id="29" name="文本框 1"/>
          <p:cNvSpPr txBox="1"/>
          <p:nvPr/>
        </p:nvSpPr>
        <p:spPr>
          <a:xfrm>
            <a:off x="545923" y="276356"/>
            <a:ext cx="56571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40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sz="40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消费就送，凭券兑换</a:t>
            </a:r>
          </a:p>
        </p:txBody>
      </p:sp>
      <p:sp>
        <p:nvSpPr>
          <p:cNvPr id="30" name="文本框 2"/>
          <p:cNvSpPr txBox="1"/>
          <p:nvPr/>
        </p:nvSpPr>
        <p:spPr>
          <a:xfrm>
            <a:off x="617810" y="977587"/>
            <a:ext cx="54864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          Give with consume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， </a:t>
            </a:r>
            <a:r>
              <a:rPr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Exchange by Voucher</a:t>
            </a:r>
            <a:endParaRPr lang="zh-CN" altLang="en-US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6659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552143" y="585414"/>
            <a:ext cx="26468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消费</a:t>
            </a:r>
            <a:r>
              <a:rPr lang="zh-CN" altLang="en-US" sz="48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增值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4603780" y="1304851"/>
            <a:ext cx="24889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Consumption value added</a:t>
            </a:r>
            <a:endParaRPr lang="zh-CN" altLang="en-US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1686211" y="2325858"/>
            <a:ext cx="9235218" cy="3473363"/>
            <a:chOff x="1686211" y="2325858"/>
            <a:chExt cx="9235218" cy="3473363"/>
          </a:xfrm>
        </p:grpSpPr>
        <p:grpSp>
          <p:nvGrpSpPr>
            <p:cNvPr id="4" name="组合 3"/>
            <p:cNvGrpSpPr/>
            <p:nvPr/>
          </p:nvGrpSpPr>
          <p:grpSpPr>
            <a:xfrm>
              <a:off x="1686211" y="2325858"/>
              <a:ext cx="4840713" cy="3473363"/>
              <a:chOff x="1686211" y="2325858"/>
              <a:chExt cx="4840713" cy="3473363"/>
            </a:xfrm>
          </p:grpSpPr>
          <p:pic>
            <p:nvPicPr>
              <p:cNvPr id="26" name="图片 25"/>
              <p:cNvPicPr>
                <a:picLocks noChangeAspect="1"/>
              </p:cNvPicPr>
              <p:nvPr/>
            </p:nvPicPr>
            <p:blipFill rotWithShape="1">
              <a:blip r:embed="rId2"/>
              <a:srcRect l="21668" t="41730" r="52663" b="21840"/>
              <a:stretch/>
            </p:blipFill>
            <p:spPr>
              <a:xfrm>
                <a:off x="1686211" y="2325858"/>
                <a:ext cx="4351031" cy="3473363"/>
              </a:xfrm>
              <a:prstGeom prst="rect">
                <a:avLst/>
              </a:prstGeom>
            </p:spPr>
          </p:pic>
          <p:sp>
            <p:nvSpPr>
              <p:cNvPr id="3" name="矩形 2"/>
              <p:cNvSpPr/>
              <p:nvPr/>
            </p:nvSpPr>
            <p:spPr>
              <a:xfrm>
                <a:off x="5696607" y="2325858"/>
                <a:ext cx="830317" cy="10668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4" name="组合 43"/>
            <p:cNvGrpSpPr/>
            <p:nvPr/>
          </p:nvGrpSpPr>
          <p:grpSpPr>
            <a:xfrm>
              <a:off x="2158540" y="2537718"/>
              <a:ext cx="8762889" cy="1658985"/>
              <a:chOff x="1428126" y="2554441"/>
              <a:chExt cx="9454608" cy="1789940"/>
            </a:xfrm>
          </p:grpSpPr>
          <p:pic>
            <p:nvPicPr>
              <p:cNvPr id="5" name="图片 4"/>
              <p:cNvPicPr>
                <a:picLocks noChangeAspect="1"/>
              </p:cNvPicPr>
              <p:nvPr/>
            </p:nvPicPr>
            <p:blipFill rotWithShape="1">
              <a:blip r:embed="rId2"/>
              <a:srcRect l="71727" t="43952" r="23848" b="47535"/>
              <a:stretch/>
            </p:blipFill>
            <p:spPr>
              <a:xfrm>
                <a:off x="10073517" y="2554441"/>
                <a:ext cx="809217" cy="875728"/>
              </a:xfrm>
              <a:prstGeom prst="rect">
                <a:avLst/>
              </a:prstGeom>
            </p:spPr>
          </p:pic>
          <p:sp>
            <p:nvSpPr>
              <p:cNvPr id="27" name="矩形 26"/>
              <p:cNvSpPr/>
              <p:nvPr/>
            </p:nvSpPr>
            <p:spPr>
              <a:xfrm>
                <a:off x="1428126" y="2677769"/>
                <a:ext cx="2759765" cy="1666612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8" name="组合 27"/>
              <p:cNvGrpSpPr/>
              <p:nvPr/>
            </p:nvGrpSpPr>
            <p:grpSpPr>
              <a:xfrm>
                <a:off x="2424218" y="3109573"/>
                <a:ext cx="734631" cy="734631"/>
                <a:chOff x="1088791" y="2987481"/>
                <a:chExt cx="1136651" cy="1136651"/>
              </a:xfrm>
              <a:solidFill>
                <a:schemeClr val="accent1"/>
              </a:solidFill>
            </p:grpSpPr>
            <p:sp>
              <p:nvSpPr>
                <p:cNvPr id="29" name="圆角矩形 28"/>
                <p:cNvSpPr/>
                <p:nvPr/>
              </p:nvSpPr>
              <p:spPr>
                <a:xfrm>
                  <a:off x="1088791" y="2987481"/>
                  <a:ext cx="1136651" cy="1136651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grpSp>
              <p:nvGrpSpPr>
                <p:cNvPr id="30" name="组合 29"/>
                <p:cNvGrpSpPr/>
                <p:nvPr/>
              </p:nvGrpSpPr>
              <p:grpSpPr>
                <a:xfrm>
                  <a:off x="1217942" y="3279339"/>
                  <a:ext cx="878348" cy="620802"/>
                  <a:chOff x="2317831" y="3455087"/>
                  <a:chExt cx="878348" cy="620802"/>
                </a:xfrm>
                <a:grpFill/>
              </p:grpSpPr>
              <p:grpSp>
                <p:nvGrpSpPr>
                  <p:cNvPr id="31" name="组合 30"/>
                  <p:cNvGrpSpPr/>
                  <p:nvPr/>
                </p:nvGrpSpPr>
                <p:grpSpPr>
                  <a:xfrm>
                    <a:off x="2334145" y="3455087"/>
                    <a:ext cx="862034" cy="433045"/>
                    <a:chOff x="2334145" y="3440495"/>
                    <a:chExt cx="862034" cy="433045"/>
                  </a:xfrm>
                  <a:grpFill/>
                </p:grpSpPr>
                <p:sp>
                  <p:nvSpPr>
                    <p:cNvPr id="42" name="Freeform 5"/>
                    <p:cNvSpPr>
                      <a:spLocks noEditPoints="1"/>
                    </p:cNvSpPr>
                    <p:nvPr/>
                  </p:nvSpPr>
                  <p:spPr bwMode="auto">
                    <a:xfrm>
                      <a:off x="2334145" y="3447416"/>
                      <a:ext cx="417226" cy="425136"/>
                    </a:xfrm>
                    <a:custGeom>
                      <a:avLst/>
                      <a:gdLst>
                        <a:gd name="T0" fmla="*/ 294 w 356"/>
                        <a:gd name="T1" fmla="*/ 9 h 362"/>
                        <a:gd name="T2" fmla="*/ 293 w 356"/>
                        <a:gd name="T3" fmla="*/ 13 h 362"/>
                        <a:gd name="T4" fmla="*/ 284 w 356"/>
                        <a:gd name="T5" fmla="*/ 38 h 362"/>
                        <a:gd name="T6" fmla="*/ 272 w 356"/>
                        <a:gd name="T7" fmla="*/ 66 h 362"/>
                        <a:gd name="T8" fmla="*/ 291 w 356"/>
                        <a:gd name="T9" fmla="*/ 66 h 362"/>
                        <a:gd name="T10" fmla="*/ 321 w 356"/>
                        <a:gd name="T11" fmla="*/ 79 h 362"/>
                        <a:gd name="T12" fmla="*/ 334 w 356"/>
                        <a:gd name="T13" fmla="*/ 109 h 362"/>
                        <a:gd name="T14" fmla="*/ 334 w 356"/>
                        <a:gd name="T15" fmla="*/ 179 h 362"/>
                        <a:gd name="T16" fmla="*/ 321 w 356"/>
                        <a:gd name="T17" fmla="*/ 209 h 362"/>
                        <a:gd name="T18" fmla="*/ 291 w 356"/>
                        <a:gd name="T19" fmla="*/ 222 h 362"/>
                        <a:gd name="T20" fmla="*/ 260 w 356"/>
                        <a:gd name="T21" fmla="*/ 222 h 362"/>
                        <a:gd name="T22" fmla="*/ 260 w 356"/>
                        <a:gd name="T23" fmla="*/ 308 h 362"/>
                        <a:gd name="T24" fmla="*/ 283 w 356"/>
                        <a:gd name="T25" fmla="*/ 331 h 362"/>
                        <a:gd name="T26" fmla="*/ 356 w 356"/>
                        <a:gd name="T27" fmla="*/ 331 h 362"/>
                        <a:gd name="T28" fmla="*/ 356 w 356"/>
                        <a:gd name="T29" fmla="*/ 359 h 362"/>
                        <a:gd name="T30" fmla="*/ 283 w 356"/>
                        <a:gd name="T31" fmla="*/ 359 h 362"/>
                        <a:gd name="T32" fmla="*/ 247 w 356"/>
                        <a:gd name="T33" fmla="*/ 344 h 362"/>
                        <a:gd name="T34" fmla="*/ 233 w 356"/>
                        <a:gd name="T35" fmla="*/ 308 h 362"/>
                        <a:gd name="T36" fmla="*/ 233 w 356"/>
                        <a:gd name="T37" fmla="*/ 222 h 362"/>
                        <a:gd name="T38" fmla="*/ 118 w 356"/>
                        <a:gd name="T39" fmla="*/ 222 h 362"/>
                        <a:gd name="T40" fmla="*/ 82 w 356"/>
                        <a:gd name="T41" fmla="*/ 297 h 362"/>
                        <a:gd name="T42" fmla="*/ 16 w 356"/>
                        <a:gd name="T43" fmla="*/ 362 h 362"/>
                        <a:gd name="T44" fmla="*/ 0 w 356"/>
                        <a:gd name="T45" fmla="*/ 340 h 362"/>
                        <a:gd name="T46" fmla="*/ 58 w 356"/>
                        <a:gd name="T47" fmla="*/ 285 h 362"/>
                        <a:gd name="T48" fmla="*/ 89 w 356"/>
                        <a:gd name="T49" fmla="*/ 222 h 362"/>
                        <a:gd name="T50" fmla="*/ 63 w 356"/>
                        <a:gd name="T51" fmla="*/ 222 h 362"/>
                        <a:gd name="T52" fmla="*/ 32 w 356"/>
                        <a:gd name="T53" fmla="*/ 209 h 362"/>
                        <a:gd name="T54" fmla="*/ 20 w 356"/>
                        <a:gd name="T55" fmla="*/ 179 h 362"/>
                        <a:gd name="T56" fmla="*/ 20 w 356"/>
                        <a:gd name="T57" fmla="*/ 109 h 362"/>
                        <a:gd name="T58" fmla="*/ 32 w 356"/>
                        <a:gd name="T59" fmla="*/ 79 h 362"/>
                        <a:gd name="T60" fmla="*/ 63 w 356"/>
                        <a:gd name="T61" fmla="*/ 66 h 362"/>
                        <a:gd name="T62" fmla="*/ 70 w 356"/>
                        <a:gd name="T63" fmla="*/ 66 h 362"/>
                        <a:gd name="T64" fmla="*/ 55 w 356"/>
                        <a:gd name="T65" fmla="*/ 7 h 362"/>
                        <a:gd name="T66" fmla="*/ 81 w 356"/>
                        <a:gd name="T67" fmla="*/ 0 h 362"/>
                        <a:gd name="T68" fmla="*/ 99 w 356"/>
                        <a:gd name="T69" fmla="*/ 66 h 362"/>
                        <a:gd name="T70" fmla="*/ 242 w 356"/>
                        <a:gd name="T71" fmla="*/ 66 h 362"/>
                        <a:gd name="T72" fmla="*/ 256 w 356"/>
                        <a:gd name="T73" fmla="*/ 35 h 362"/>
                        <a:gd name="T74" fmla="*/ 262 w 356"/>
                        <a:gd name="T75" fmla="*/ 18 h 362"/>
                        <a:gd name="T76" fmla="*/ 268 w 356"/>
                        <a:gd name="T77" fmla="*/ 0 h 362"/>
                        <a:gd name="T78" fmla="*/ 294 w 356"/>
                        <a:gd name="T79" fmla="*/ 9 h 362"/>
                        <a:gd name="T80" fmla="*/ 291 w 356"/>
                        <a:gd name="T81" fmla="*/ 195 h 362"/>
                        <a:gd name="T82" fmla="*/ 307 w 356"/>
                        <a:gd name="T83" fmla="*/ 179 h 362"/>
                        <a:gd name="T84" fmla="*/ 307 w 356"/>
                        <a:gd name="T85" fmla="*/ 109 h 362"/>
                        <a:gd name="T86" fmla="*/ 291 w 356"/>
                        <a:gd name="T87" fmla="*/ 94 h 362"/>
                        <a:gd name="T88" fmla="*/ 63 w 356"/>
                        <a:gd name="T89" fmla="*/ 94 h 362"/>
                        <a:gd name="T90" fmla="*/ 47 w 356"/>
                        <a:gd name="T91" fmla="*/ 109 h 362"/>
                        <a:gd name="T92" fmla="*/ 47 w 356"/>
                        <a:gd name="T93" fmla="*/ 179 h 362"/>
                        <a:gd name="T94" fmla="*/ 63 w 356"/>
                        <a:gd name="T95" fmla="*/ 195 h 362"/>
                        <a:gd name="T96" fmla="*/ 291 w 356"/>
                        <a:gd name="T97" fmla="*/ 195 h 36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</a:cxnLst>
                      <a:rect l="0" t="0" r="r" b="b"/>
                      <a:pathLst>
                        <a:path w="356" h="362">
                          <a:moveTo>
                            <a:pt x="294" y="9"/>
                          </a:moveTo>
                          <a:cubicBezTo>
                            <a:pt x="294" y="11"/>
                            <a:pt x="293" y="12"/>
                            <a:pt x="293" y="13"/>
                          </a:cubicBezTo>
                          <a:cubicBezTo>
                            <a:pt x="284" y="38"/>
                            <a:pt x="284" y="38"/>
                            <a:pt x="284" y="38"/>
                          </a:cubicBezTo>
                          <a:cubicBezTo>
                            <a:pt x="280" y="49"/>
                            <a:pt x="276" y="58"/>
                            <a:pt x="272" y="66"/>
                          </a:cubicBezTo>
                          <a:cubicBezTo>
                            <a:pt x="291" y="66"/>
                            <a:pt x="291" y="66"/>
                            <a:pt x="291" y="66"/>
                          </a:cubicBezTo>
                          <a:cubicBezTo>
                            <a:pt x="303" y="66"/>
                            <a:pt x="313" y="71"/>
                            <a:pt x="321" y="79"/>
                          </a:cubicBezTo>
                          <a:cubicBezTo>
                            <a:pt x="330" y="87"/>
                            <a:pt x="334" y="98"/>
                            <a:pt x="334" y="109"/>
                          </a:cubicBezTo>
                          <a:cubicBezTo>
                            <a:pt x="334" y="179"/>
                            <a:pt x="334" y="179"/>
                            <a:pt x="334" y="179"/>
                          </a:cubicBezTo>
                          <a:cubicBezTo>
                            <a:pt x="334" y="191"/>
                            <a:pt x="330" y="201"/>
                            <a:pt x="321" y="209"/>
                          </a:cubicBezTo>
                          <a:cubicBezTo>
                            <a:pt x="313" y="218"/>
                            <a:pt x="303" y="222"/>
                            <a:pt x="291" y="222"/>
                          </a:cubicBezTo>
                          <a:cubicBezTo>
                            <a:pt x="260" y="222"/>
                            <a:pt x="260" y="222"/>
                            <a:pt x="260" y="222"/>
                          </a:cubicBezTo>
                          <a:cubicBezTo>
                            <a:pt x="260" y="308"/>
                            <a:pt x="260" y="308"/>
                            <a:pt x="260" y="308"/>
                          </a:cubicBezTo>
                          <a:cubicBezTo>
                            <a:pt x="260" y="323"/>
                            <a:pt x="268" y="331"/>
                            <a:pt x="283" y="331"/>
                          </a:cubicBezTo>
                          <a:cubicBezTo>
                            <a:pt x="356" y="331"/>
                            <a:pt x="356" y="331"/>
                            <a:pt x="356" y="331"/>
                          </a:cubicBezTo>
                          <a:cubicBezTo>
                            <a:pt x="356" y="359"/>
                            <a:pt x="356" y="359"/>
                            <a:pt x="356" y="359"/>
                          </a:cubicBezTo>
                          <a:cubicBezTo>
                            <a:pt x="283" y="359"/>
                            <a:pt x="283" y="359"/>
                            <a:pt x="283" y="359"/>
                          </a:cubicBezTo>
                          <a:cubicBezTo>
                            <a:pt x="269" y="359"/>
                            <a:pt x="257" y="354"/>
                            <a:pt x="247" y="344"/>
                          </a:cubicBezTo>
                          <a:cubicBezTo>
                            <a:pt x="238" y="334"/>
                            <a:pt x="233" y="322"/>
                            <a:pt x="233" y="308"/>
                          </a:cubicBezTo>
                          <a:cubicBezTo>
                            <a:pt x="233" y="222"/>
                            <a:pt x="233" y="222"/>
                            <a:pt x="233" y="222"/>
                          </a:cubicBezTo>
                          <a:cubicBezTo>
                            <a:pt x="118" y="222"/>
                            <a:pt x="118" y="222"/>
                            <a:pt x="118" y="222"/>
                          </a:cubicBezTo>
                          <a:cubicBezTo>
                            <a:pt x="110" y="251"/>
                            <a:pt x="98" y="276"/>
                            <a:pt x="82" y="297"/>
                          </a:cubicBezTo>
                          <a:cubicBezTo>
                            <a:pt x="66" y="320"/>
                            <a:pt x="44" y="341"/>
                            <a:pt x="16" y="362"/>
                          </a:cubicBezTo>
                          <a:cubicBezTo>
                            <a:pt x="0" y="340"/>
                            <a:pt x="0" y="340"/>
                            <a:pt x="0" y="340"/>
                          </a:cubicBezTo>
                          <a:cubicBezTo>
                            <a:pt x="24" y="323"/>
                            <a:pt x="44" y="304"/>
                            <a:pt x="58" y="285"/>
                          </a:cubicBezTo>
                          <a:cubicBezTo>
                            <a:pt x="71" y="267"/>
                            <a:pt x="81" y="246"/>
                            <a:pt x="89" y="222"/>
                          </a:cubicBezTo>
                          <a:cubicBezTo>
                            <a:pt x="63" y="222"/>
                            <a:pt x="63" y="222"/>
                            <a:pt x="63" y="222"/>
                          </a:cubicBezTo>
                          <a:cubicBezTo>
                            <a:pt x="51" y="222"/>
                            <a:pt x="41" y="218"/>
                            <a:pt x="32" y="209"/>
                          </a:cubicBezTo>
                          <a:cubicBezTo>
                            <a:pt x="24" y="201"/>
                            <a:pt x="20" y="191"/>
                            <a:pt x="20" y="179"/>
                          </a:cubicBezTo>
                          <a:cubicBezTo>
                            <a:pt x="20" y="109"/>
                            <a:pt x="20" y="109"/>
                            <a:pt x="20" y="109"/>
                          </a:cubicBezTo>
                          <a:cubicBezTo>
                            <a:pt x="20" y="98"/>
                            <a:pt x="24" y="87"/>
                            <a:pt x="32" y="79"/>
                          </a:cubicBezTo>
                          <a:cubicBezTo>
                            <a:pt x="41" y="71"/>
                            <a:pt x="51" y="66"/>
                            <a:pt x="63" y="66"/>
                          </a:cubicBezTo>
                          <a:cubicBezTo>
                            <a:pt x="70" y="66"/>
                            <a:pt x="70" y="66"/>
                            <a:pt x="70" y="66"/>
                          </a:cubicBezTo>
                          <a:cubicBezTo>
                            <a:pt x="55" y="7"/>
                            <a:pt x="55" y="7"/>
                            <a:pt x="55" y="7"/>
                          </a:cubicBezTo>
                          <a:cubicBezTo>
                            <a:pt x="81" y="0"/>
                            <a:pt x="81" y="0"/>
                            <a:pt x="81" y="0"/>
                          </a:cubicBezTo>
                          <a:cubicBezTo>
                            <a:pt x="99" y="66"/>
                            <a:pt x="99" y="66"/>
                            <a:pt x="99" y="66"/>
                          </a:cubicBezTo>
                          <a:cubicBezTo>
                            <a:pt x="242" y="66"/>
                            <a:pt x="242" y="66"/>
                            <a:pt x="242" y="66"/>
                          </a:cubicBezTo>
                          <a:cubicBezTo>
                            <a:pt x="247" y="57"/>
                            <a:pt x="252" y="47"/>
                            <a:pt x="256" y="35"/>
                          </a:cubicBezTo>
                          <a:cubicBezTo>
                            <a:pt x="258" y="30"/>
                            <a:pt x="260" y="24"/>
                            <a:pt x="262" y="18"/>
                          </a:cubicBezTo>
                          <a:cubicBezTo>
                            <a:pt x="268" y="0"/>
                            <a:pt x="268" y="0"/>
                            <a:pt x="268" y="0"/>
                          </a:cubicBezTo>
                          <a:lnTo>
                            <a:pt x="294" y="9"/>
                          </a:lnTo>
                          <a:close/>
                          <a:moveTo>
                            <a:pt x="291" y="195"/>
                          </a:moveTo>
                          <a:cubicBezTo>
                            <a:pt x="302" y="195"/>
                            <a:pt x="307" y="190"/>
                            <a:pt x="307" y="179"/>
                          </a:cubicBezTo>
                          <a:cubicBezTo>
                            <a:pt x="307" y="109"/>
                            <a:pt x="307" y="109"/>
                            <a:pt x="307" y="109"/>
                          </a:cubicBezTo>
                          <a:cubicBezTo>
                            <a:pt x="307" y="99"/>
                            <a:pt x="302" y="94"/>
                            <a:pt x="291" y="94"/>
                          </a:cubicBezTo>
                          <a:cubicBezTo>
                            <a:pt x="63" y="94"/>
                            <a:pt x="63" y="94"/>
                            <a:pt x="63" y="94"/>
                          </a:cubicBezTo>
                          <a:cubicBezTo>
                            <a:pt x="52" y="94"/>
                            <a:pt x="47" y="99"/>
                            <a:pt x="47" y="109"/>
                          </a:cubicBezTo>
                          <a:cubicBezTo>
                            <a:pt x="47" y="179"/>
                            <a:pt x="47" y="179"/>
                            <a:pt x="47" y="179"/>
                          </a:cubicBezTo>
                          <a:cubicBezTo>
                            <a:pt x="47" y="190"/>
                            <a:pt x="52" y="195"/>
                            <a:pt x="63" y="195"/>
                          </a:cubicBezTo>
                          <a:lnTo>
                            <a:pt x="291" y="195"/>
                          </a:ln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43" name="Freeform 6"/>
                    <p:cNvSpPr>
                      <a:spLocks noEditPoints="1"/>
                    </p:cNvSpPr>
                    <p:nvPr/>
                  </p:nvSpPr>
                  <p:spPr bwMode="auto">
                    <a:xfrm>
                      <a:off x="2774504" y="3440495"/>
                      <a:ext cx="421675" cy="433045"/>
                    </a:xfrm>
                    <a:custGeom>
                      <a:avLst/>
                      <a:gdLst>
                        <a:gd name="T0" fmla="*/ 92 w 360"/>
                        <a:gd name="T1" fmla="*/ 76 h 369"/>
                        <a:gd name="T2" fmla="*/ 82 w 360"/>
                        <a:gd name="T3" fmla="*/ 93 h 369"/>
                        <a:gd name="T4" fmla="*/ 329 w 360"/>
                        <a:gd name="T5" fmla="*/ 93 h 369"/>
                        <a:gd name="T6" fmla="*/ 329 w 360"/>
                        <a:gd name="T7" fmla="*/ 70 h 369"/>
                        <a:gd name="T8" fmla="*/ 313 w 360"/>
                        <a:gd name="T9" fmla="*/ 54 h 369"/>
                        <a:gd name="T10" fmla="*/ 48 w 360"/>
                        <a:gd name="T11" fmla="*/ 54 h 369"/>
                        <a:gd name="T12" fmla="*/ 32 w 360"/>
                        <a:gd name="T13" fmla="*/ 70 h 369"/>
                        <a:gd name="T14" fmla="*/ 32 w 360"/>
                        <a:gd name="T15" fmla="*/ 93 h 369"/>
                        <a:gd name="T16" fmla="*/ 4 w 360"/>
                        <a:gd name="T17" fmla="*/ 93 h 369"/>
                        <a:gd name="T18" fmla="*/ 4 w 360"/>
                        <a:gd name="T19" fmla="*/ 70 h 369"/>
                        <a:gd name="T20" fmla="*/ 17 w 360"/>
                        <a:gd name="T21" fmla="*/ 40 h 369"/>
                        <a:gd name="T22" fmla="*/ 48 w 360"/>
                        <a:gd name="T23" fmla="*/ 27 h 369"/>
                        <a:gd name="T24" fmla="*/ 167 w 360"/>
                        <a:gd name="T25" fmla="*/ 27 h 369"/>
                        <a:gd name="T26" fmla="*/ 167 w 360"/>
                        <a:gd name="T27" fmla="*/ 0 h 369"/>
                        <a:gd name="T28" fmla="*/ 194 w 360"/>
                        <a:gd name="T29" fmla="*/ 0 h 369"/>
                        <a:gd name="T30" fmla="*/ 194 w 360"/>
                        <a:gd name="T31" fmla="*/ 27 h 369"/>
                        <a:gd name="T32" fmla="*/ 313 w 360"/>
                        <a:gd name="T33" fmla="*/ 27 h 369"/>
                        <a:gd name="T34" fmla="*/ 344 w 360"/>
                        <a:gd name="T35" fmla="*/ 40 h 369"/>
                        <a:gd name="T36" fmla="*/ 356 w 360"/>
                        <a:gd name="T37" fmla="*/ 70 h 369"/>
                        <a:gd name="T38" fmla="*/ 356 w 360"/>
                        <a:gd name="T39" fmla="*/ 93 h 369"/>
                        <a:gd name="T40" fmla="*/ 337 w 360"/>
                        <a:gd name="T41" fmla="*/ 93 h 369"/>
                        <a:gd name="T42" fmla="*/ 230 w 360"/>
                        <a:gd name="T43" fmla="*/ 181 h 369"/>
                        <a:gd name="T44" fmla="*/ 360 w 360"/>
                        <a:gd name="T45" fmla="*/ 218 h 369"/>
                        <a:gd name="T46" fmla="*/ 353 w 360"/>
                        <a:gd name="T47" fmla="*/ 244 h 369"/>
                        <a:gd name="T48" fmla="*/ 190 w 360"/>
                        <a:gd name="T49" fmla="*/ 198 h 369"/>
                        <a:gd name="T50" fmla="*/ 2 w 360"/>
                        <a:gd name="T51" fmla="*/ 240 h 369"/>
                        <a:gd name="T52" fmla="*/ 0 w 360"/>
                        <a:gd name="T53" fmla="*/ 213 h 369"/>
                        <a:gd name="T54" fmla="*/ 150 w 360"/>
                        <a:gd name="T55" fmla="*/ 187 h 369"/>
                        <a:gd name="T56" fmla="*/ 38 w 360"/>
                        <a:gd name="T57" fmla="*/ 155 h 369"/>
                        <a:gd name="T58" fmla="*/ 45 w 360"/>
                        <a:gd name="T59" fmla="*/ 128 h 369"/>
                        <a:gd name="T60" fmla="*/ 196 w 360"/>
                        <a:gd name="T61" fmla="*/ 171 h 369"/>
                        <a:gd name="T62" fmla="*/ 281 w 360"/>
                        <a:gd name="T63" fmla="*/ 121 h 369"/>
                        <a:gd name="T64" fmla="*/ 34 w 360"/>
                        <a:gd name="T65" fmla="*/ 121 h 369"/>
                        <a:gd name="T66" fmla="*/ 69 w 360"/>
                        <a:gd name="T67" fmla="*/ 61 h 369"/>
                        <a:gd name="T68" fmla="*/ 92 w 360"/>
                        <a:gd name="T69" fmla="*/ 76 h 369"/>
                        <a:gd name="T70" fmla="*/ 73 w 360"/>
                        <a:gd name="T71" fmla="*/ 369 h 369"/>
                        <a:gd name="T72" fmla="*/ 42 w 360"/>
                        <a:gd name="T73" fmla="*/ 356 h 369"/>
                        <a:gd name="T74" fmla="*/ 30 w 360"/>
                        <a:gd name="T75" fmla="*/ 325 h 369"/>
                        <a:gd name="T76" fmla="*/ 30 w 360"/>
                        <a:gd name="T77" fmla="*/ 290 h 369"/>
                        <a:gd name="T78" fmla="*/ 42 w 360"/>
                        <a:gd name="T79" fmla="*/ 260 h 369"/>
                        <a:gd name="T80" fmla="*/ 73 w 360"/>
                        <a:gd name="T81" fmla="*/ 247 h 369"/>
                        <a:gd name="T82" fmla="*/ 288 w 360"/>
                        <a:gd name="T83" fmla="*/ 247 h 369"/>
                        <a:gd name="T84" fmla="*/ 319 w 360"/>
                        <a:gd name="T85" fmla="*/ 260 h 369"/>
                        <a:gd name="T86" fmla="*/ 331 w 360"/>
                        <a:gd name="T87" fmla="*/ 290 h 369"/>
                        <a:gd name="T88" fmla="*/ 331 w 360"/>
                        <a:gd name="T89" fmla="*/ 325 h 369"/>
                        <a:gd name="T90" fmla="*/ 319 w 360"/>
                        <a:gd name="T91" fmla="*/ 356 h 369"/>
                        <a:gd name="T92" fmla="*/ 288 w 360"/>
                        <a:gd name="T93" fmla="*/ 369 h 369"/>
                        <a:gd name="T94" fmla="*/ 73 w 360"/>
                        <a:gd name="T95" fmla="*/ 369 h 369"/>
                        <a:gd name="T96" fmla="*/ 288 w 360"/>
                        <a:gd name="T97" fmla="*/ 341 h 369"/>
                        <a:gd name="T98" fmla="*/ 304 w 360"/>
                        <a:gd name="T99" fmla="*/ 325 h 369"/>
                        <a:gd name="T100" fmla="*/ 304 w 360"/>
                        <a:gd name="T101" fmla="*/ 290 h 369"/>
                        <a:gd name="T102" fmla="*/ 288 w 360"/>
                        <a:gd name="T103" fmla="*/ 274 h 369"/>
                        <a:gd name="T104" fmla="*/ 73 w 360"/>
                        <a:gd name="T105" fmla="*/ 274 h 369"/>
                        <a:gd name="T106" fmla="*/ 57 w 360"/>
                        <a:gd name="T107" fmla="*/ 290 h 369"/>
                        <a:gd name="T108" fmla="*/ 57 w 360"/>
                        <a:gd name="T109" fmla="*/ 325 h 369"/>
                        <a:gd name="T110" fmla="*/ 73 w 360"/>
                        <a:gd name="T111" fmla="*/ 341 h 369"/>
                        <a:gd name="T112" fmla="*/ 288 w 360"/>
                        <a:gd name="T113" fmla="*/ 341 h 36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  <a:cxn ang="0">
                          <a:pos x="T108" y="T109"/>
                        </a:cxn>
                        <a:cxn ang="0">
                          <a:pos x="T110" y="T111"/>
                        </a:cxn>
                        <a:cxn ang="0">
                          <a:pos x="T112" y="T113"/>
                        </a:cxn>
                      </a:cxnLst>
                      <a:rect l="0" t="0" r="r" b="b"/>
                      <a:pathLst>
                        <a:path w="360" h="369">
                          <a:moveTo>
                            <a:pt x="92" y="76"/>
                          </a:moveTo>
                          <a:cubicBezTo>
                            <a:pt x="82" y="93"/>
                            <a:pt x="82" y="93"/>
                            <a:pt x="82" y="93"/>
                          </a:cubicBezTo>
                          <a:cubicBezTo>
                            <a:pt x="329" y="93"/>
                            <a:pt x="329" y="93"/>
                            <a:pt x="329" y="93"/>
                          </a:cubicBezTo>
                          <a:cubicBezTo>
                            <a:pt x="329" y="70"/>
                            <a:pt x="329" y="70"/>
                            <a:pt x="329" y="70"/>
                          </a:cubicBezTo>
                          <a:cubicBezTo>
                            <a:pt x="329" y="60"/>
                            <a:pt x="324" y="54"/>
                            <a:pt x="313" y="54"/>
                          </a:cubicBezTo>
                          <a:cubicBezTo>
                            <a:pt x="48" y="54"/>
                            <a:pt x="48" y="54"/>
                            <a:pt x="48" y="54"/>
                          </a:cubicBezTo>
                          <a:cubicBezTo>
                            <a:pt x="37" y="54"/>
                            <a:pt x="32" y="60"/>
                            <a:pt x="32" y="70"/>
                          </a:cubicBezTo>
                          <a:cubicBezTo>
                            <a:pt x="32" y="93"/>
                            <a:pt x="32" y="93"/>
                            <a:pt x="32" y="93"/>
                          </a:cubicBezTo>
                          <a:cubicBezTo>
                            <a:pt x="4" y="93"/>
                            <a:pt x="4" y="93"/>
                            <a:pt x="4" y="93"/>
                          </a:cubicBezTo>
                          <a:cubicBezTo>
                            <a:pt x="4" y="70"/>
                            <a:pt x="4" y="70"/>
                            <a:pt x="4" y="70"/>
                          </a:cubicBezTo>
                          <a:cubicBezTo>
                            <a:pt x="4" y="59"/>
                            <a:pt x="9" y="48"/>
                            <a:pt x="17" y="40"/>
                          </a:cubicBezTo>
                          <a:cubicBezTo>
                            <a:pt x="26" y="31"/>
                            <a:pt x="36" y="27"/>
                            <a:pt x="48" y="27"/>
                          </a:cubicBezTo>
                          <a:cubicBezTo>
                            <a:pt x="167" y="27"/>
                            <a:pt x="167" y="27"/>
                            <a:pt x="167" y="27"/>
                          </a:cubicBezTo>
                          <a:cubicBezTo>
                            <a:pt x="167" y="0"/>
                            <a:pt x="167" y="0"/>
                            <a:pt x="167" y="0"/>
                          </a:cubicBezTo>
                          <a:cubicBezTo>
                            <a:pt x="194" y="0"/>
                            <a:pt x="194" y="0"/>
                            <a:pt x="194" y="0"/>
                          </a:cubicBezTo>
                          <a:cubicBezTo>
                            <a:pt x="194" y="27"/>
                            <a:pt x="194" y="27"/>
                            <a:pt x="194" y="27"/>
                          </a:cubicBezTo>
                          <a:cubicBezTo>
                            <a:pt x="313" y="27"/>
                            <a:pt x="313" y="27"/>
                            <a:pt x="313" y="27"/>
                          </a:cubicBezTo>
                          <a:cubicBezTo>
                            <a:pt x="325" y="27"/>
                            <a:pt x="335" y="31"/>
                            <a:pt x="344" y="40"/>
                          </a:cubicBezTo>
                          <a:cubicBezTo>
                            <a:pt x="352" y="48"/>
                            <a:pt x="356" y="59"/>
                            <a:pt x="356" y="70"/>
                          </a:cubicBezTo>
                          <a:cubicBezTo>
                            <a:pt x="356" y="93"/>
                            <a:pt x="356" y="93"/>
                            <a:pt x="356" y="93"/>
                          </a:cubicBezTo>
                          <a:cubicBezTo>
                            <a:pt x="337" y="93"/>
                            <a:pt x="337" y="93"/>
                            <a:pt x="337" y="93"/>
                          </a:cubicBezTo>
                          <a:cubicBezTo>
                            <a:pt x="314" y="127"/>
                            <a:pt x="279" y="156"/>
                            <a:pt x="230" y="181"/>
                          </a:cubicBezTo>
                          <a:cubicBezTo>
                            <a:pt x="360" y="218"/>
                            <a:pt x="360" y="218"/>
                            <a:pt x="360" y="218"/>
                          </a:cubicBezTo>
                          <a:cubicBezTo>
                            <a:pt x="353" y="244"/>
                            <a:pt x="353" y="244"/>
                            <a:pt x="353" y="244"/>
                          </a:cubicBezTo>
                          <a:cubicBezTo>
                            <a:pt x="190" y="198"/>
                            <a:pt x="190" y="198"/>
                            <a:pt x="190" y="198"/>
                          </a:cubicBezTo>
                          <a:cubicBezTo>
                            <a:pt x="134" y="221"/>
                            <a:pt x="71" y="235"/>
                            <a:pt x="2" y="240"/>
                          </a:cubicBezTo>
                          <a:cubicBezTo>
                            <a:pt x="0" y="213"/>
                            <a:pt x="0" y="213"/>
                            <a:pt x="0" y="213"/>
                          </a:cubicBezTo>
                          <a:cubicBezTo>
                            <a:pt x="53" y="209"/>
                            <a:pt x="103" y="200"/>
                            <a:pt x="150" y="187"/>
                          </a:cubicBezTo>
                          <a:cubicBezTo>
                            <a:pt x="38" y="155"/>
                            <a:pt x="38" y="155"/>
                            <a:pt x="38" y="155"/>
                          </a:cubicBezTo>
                          <a:cubicBezTo>
                            <a:pt x="45" y="128"/>
                            <a:pt x="45" y="128"/>
                            <a:pt x="45" y="128"/>
                          </a:cubicBezTo>
                          <a:cubicBezTo>
                            <a:pt x="196" y="171"/>
                            <a:pt x="196" y="171"/>
                            <a:pt x="196" y="171"/>
                          </a:cubicBezTo>
                          <a:cubicBezTo>
                            <a:pt x="232" y="156"/>
                            <a:pt x="261" y="140"/>
                            <a:pt x="281" y="121"/>
                          </a:cubicBezTo>
                          <a:cubicBezTo>
                            <a:pt x="34" y="121"/>
                            <a:pt x="34" y="121"/>
                            <a:pt x="34" y="121"/>
                          </a:cubicBezTo>
                          <a:cubicBezTo>
                            <a:pt x="69" y="61"/>
                            <a:pt x="69" y="61"/>
                            <a:pt x="69" y="61"/>
                          </a:cubicBezTo>
                          <a:lnTo>
                            <a:pt x="92" y="76"/>
                          </a:lnTo>
                          <a:close/>
                          <a:moveTo>
                            <a:pt x="73" y="369"/>
                          </a:moveTo>
                          <a:cubicBezTo>
                            <a:pt x="61" y="369"/>
                            <a:pt x="51" y="364"/>
                            <a:pt x="42" y="356"/>
                          </a:cubicBezTo>
                          <a:cubicBezTo>
                            <a:pt x="34" y="347"/>
                            <a:pt x="30" y="337"/>
                            <a:pt x="30" y="325"/>
                          </a:cubicBezTo>
                          <a:cubicBezTo>
                            <a:pt x="30" y="290"/>
                            <a:pt x="30" y="290"/>
                            <a:pt x="30" y="290"/>
                          </a:cubicBezTo>
                          <a:cubicBezTo>
                            <a:pt x="30" y="278"/>
                            <a:pt x="34" y="268"/>
                            <a:pt x="42" y="260"/>
                          </a:cubicBezTo>
                          <a:cubicBezTo>
                            <a:pt x="51" y="251"/>
                            <a:pt x="61" y="247"/>
                            <a:pt x="73" y="247"/>
                          </a:cubicBezTo>
                          <a:cubicBezTo>
                            <a:pt x="288" y="247"/>
                            <a:pt x="288" y="247"/>
                            <a:pt x="288" y="247"/>
                          </a:cubicBezTo>
                          <a:cubicBezTo>
                            <a:pt x="300" y="247"/>
                            <a:pt x="310" y="251"/>
                            <a:pt x="319" y="260"/>
                          </a:cubicBezTo>
                          <a:cubicBezTo>
                            <a:pt x="327" y="268"/>
                            <a:pt x="331" y="278"/>
                            <a:pt x="331" y="290"/>
                          </a:cubicBezTo>
                          <a:cubicBezTo>
                            <a:pt x="331" y="325"/>
                            <a:pt x="331" y="325"/>
                            <a:pt x="331" y="325"/>
                          </a:cubicBezTo>
                          <a:cubicBezTo>
                            <a:pt x="331" y="337"/>
                            <a:pt x="327" y="347"/>
                            <a:pt x="319" y="356"/>
                          </a:cubicBezTo>
                          <a:cubicBezTo>
                            <a:pt x="310" y="364"/>
                            <a:pt x="300" y="369"/>
                            <a:pt x="288" y="369"/>
                          </a:cubicBezTo>
                          <a:lnTo>
                            <a:pt x="73" y="369"/>
                          </a:lnTo>
                          <a:close/>
                          <a:moveTo>
                            <a:pt x="288" y="341"/>
                          </a:moveTo>
                          <a:cubicBezTo>
                            <a:pt x="299" y="341"/>
                            <a:pt x="304" y="336"/>
                            <a:pt x="304" y="325"/>
                          </a:cubicBezTo>
                          <a:cubicBezTo>
                            <a:pt x="304" y="290"/>
                            <a:pt x="304" y="290"/>
                            <a:pt x="304" y="290"/>
                          </a:cubicBezTo>
                          <a:cubicBezTo>
                            <a:pt x="304" y="279"/>
                            <a:pt x="299" y="274"/>
                            <a:pt x="288" y="274"/>
                          </a:cubicBezTo>
                          <a:cubicBezTo>
                            <a:pt x="73" y="274"/>
                            <a:pt x="73" y="274"/>
                            <a:pt x="73" y="274"/>
                          </a:cubicBezTo>
                          <a:cubicBezTo>
                            <a:pt x="63" y="274"/>
                            <a:pt x="57" y="279"/>
                            <a:pt x="57" y="290"/>
                          </a:cubicBezTo>
                          <a:cubicBezTo>
                            <a:pt x="57" y="325"/>
                            <a:pt x="57" y="325"/>
                            <a:pt x="57" y="325"/>
                          </a:cubicBezTo>
                          <a:cubicBezTo>
                            <a:pt x="57" y="336"/>
                            <a:pt x="63" y="341"/>
                            <a:pt x="73" y="341"/>
                          </a:cubicBezTo>
                          <a:lnTo>
                            <a:pt x="288" y="341"/>
                          </a:ln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zh-CN" altLang="en-US"/>
                    </a:p>
                  </p:txBody>
                </p:sp>
              </p:grpSp>
              <p:grpSp>
                <p:nvGrpSpPr>
                  <p:cNvPr id="32" name="组合 31"/>
                  <p:cNvGrpSpPr/>
                  <p:nvPr/>
                </p:nvGrpSpPr>
                <p:grpSpPr>
                  <a:xfrm>
                    <a:off x="2317831" y="3935828"/>
                    <a:ext cx="857986" cy="140061"/>
                    <a:chOff x="2317831" y="3935828"/>
                    <a:chExt cx="962982" cy="157201"/>
                  </a:xfrm>
                  <a:grpFill/>
                </p:grpSpPr>
                <p:sp>
                  <p:nvSpPr>
                    <p:cNvPr id="33" name="Freeform 7"/>
                    <p:cNvSpPr>
                      <a:spLocks noEditPoints="1"/>
                    </p:cNvSpPr>
                    <p:nvPr/>
                  </p:nvSpPr>
                  <p:spPr bwMode="auto">
                    <a:xfrm>
                      <a:off x="2317831" y="3936816"/>
                      <a:ext cx="84038" cy="152752"/>
                    </a:xfrm>
                    <a:custGeom>
                      <a:avLst/>
                      <a:gdLst>
                        <a:gd name="T0" fmla="*/ 72 w 72"/>
                        <a:gd name="T1" fmla="*/ 0 h 130"/>
                        <a:gd name="T2" fmla="*/ 72 w 72"/>
                        <a:gd name="T3" fmla="*/ 128 h 130"/>
                        <a:gd name="T4" fmla="*/ 65 w 72"/>
                        <a:gd name="T5" fmla="*/ 128 h 130"/>
                        <a:gd name="T6" fmla="*/ 42 w 72"/>
                        <a:gd name="T7" fmla="*/ 130 h 130"/>
                        <a:gd name="T8" fmla="*/ 13 w 72"/>
                        <a:gd name="T9" fmla="*/ 123 h 130"/>
                        <a:gd name="T10" fmla="*/ 0 w 72"/>
                        <a:gd name="T11" fmla="*/ 81 h 130"/>
                        <a:gd name="T12" fmla="*/ 3 w 72"/>
                        <a:gd name="T13" fmla="*/ 55 h 130"/>
                        <a:gd name="T14" fmla="*/ 16 w 72"/>
                        <a:gd name="T15" fmla="*/ 37 h 130"/>
                        <a:gd name="T16" fmla="*/ 38 w 72"/>
                        <a:gd name="T17" fmla="*/ 31 h 130"/>
                        <a:gd name="T18" fmla="*/ 47 w 72"/>
                        <a:gd name="T19" fmla="*/ 31 h 130"/>
                        <a:gd name="T20" fmla="*/ 48 w 72"/>
                        <a:gd name="T21" fmla="*/ 31 h 130"/>
                        <a:gd name="T22" fmla="*/ 60 w 72"/>
                        <a:gd name="T23" fmla="*/ 33 h 130"/>
                        <a:gd name="T24" fmla="*/ 60 w 72"/>
                        <a:gd name="T25" fmla="*/ 0 h 130"/>
                        <a:gd name="T26" fmla="*/ 72 w 72"/>
                        <a:gd name="T27" fmla="*/ 0 h 130"/>
                        <a:gd name="T28" fmla="*/ 60 w 72"/>
                        <a:gd name="T29" fmla="*/ 116 h 130"/>
                        <a:gd name="T30" fmla="*/ 60 w 72"/>
                        <a:gd name="T31" fmla="*/ 46 h 130"/>
                        <a:gd name="T32" fmla="*/ 45 w 72"/>
                        <a:gd name="T33" fmla="*/ 44 h 130"/>
                        <a:gd name="T34" fmla="*/ 38 w 72"/>
                        <a:gd name="T35" fmla="*/ 44 h 130"/>
                        <a:gd name="T36" fmla="*/ 23 w 72"/>
                        <a:gd name="T37" fmla="*/ 47 h 130"/>
                        <a:gd name="T38" fmla="*/ 15 w 72"/>
                        <a:gd name="T39" fmla="*/ 61 h 130"/>
                        <a:gd name="T40" fmla="*/ 12 w 72"/>
                        <a:gd name="T41" fmla="*/ 81 h 130"/>
                        <a:gd name="T42" fmla="*/ 14 w 72"/>
                        <a:gd name="T43" fmla="*/ 100 h 130"/>
                        <a:gd name="T44" fmla="*/ 21 w 72"/>
                        <a:gd name="T45" fmla="*/ 113 h 130"/>
                        <a:gd name="T46" fmla="*/ 42 w 72"/>
                        <a:gd name="T47" fmla="*/ 118 h 130"/>
                        <a:gd name="T48" fmla="*/ 60 w 72"/>
                        <a:gd name="T49" fmla="*/ 116 h 13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</a:cxnLst>
                      <a:rect l="0" t="0" r="r" b="b"/>
                      <a:pathLst>
                        <a:path w="72" h="130">
                          <a:moveTo>
                            <a:pt x="72" y="0"/>
                          </a:moveTo>
                          <a:cubicBezTo>
                            <a:pt x="72" y="128"/>
                            <a:pt x="72" y="128"/>
                            <a:pt x="72" y="128"/>
                          </a:cubicBezTo>
                          <a:cubicBezTo>
                            <a:pt x="65" y="128"/>
                            <a:pt x="65" y="128"/>
                            <a:pt x="65" y="128"/>
                          </a:cubicBezTo>
                          <a:cubicBezTo>
                            <a:pt x="57" y="130"/>
                            <a:pt x="49" y="130"/>
                            <a:pt x="42" y="130"/>
                          </a:cubicBezTo>
                          <a:cubicBezTo>
                            <a:pt x="30" y="130"/>
                            <a:pt x="21" y="128"/>
                            <a:pt x="13" y="123"/>
                          </a:cubicBezTo>
                          <a:cubicBezTo>
                            <a:pt x="4" y="115"/>
                            <a:pt x="0" y="101"/>
                            <a:pt x="0" y="81"/>
                          </a:cubicBezTo>
                          <a:cubicBezTo>
                            <a:pt x="0" y="71"/>
                            <a:pt x="1" y="63"/>
                            <a:pt x="3" y="55"/>
                          </a:cubicBezTo>
                          <a:cubicBezTo>
                            <a:pt x="6" y="47"/>
                            <a:pt x="10" y="41"/>
                            <a:pt x="16" y="37"/>
                          </a:cubicBezTo>
                          <a:cubicBezTo>
                            <a:pt x="21" y="33"/>
                            <a:pt x="29" y="31"/>
                            <a:pt x="38" y="31"/>
                          </a:cubicBezTo>
                          <a:cubicBezTo>
                            <a:pt x="41" y="31"/>
                            <a:pt x="43" y="31"/>
                            <a:pt x="47" y="31"/>
                          </a:cubicBezTo>
                          <a:cubicBezTo>
                            <a:pt x="47" y="31"/>
                            <a:pt x="48" y="31"/>
                            <a:pt x="48" y="31"/>
                          </a:cubicBezTo>
                          <a:cubicBezTo>
                            <a:pt x="60" y="33"/>
                            <a:pt x="60" y="33"/>
                            <a:pt x="60" y="33"/>
                          </a:cubicBezTo>
                          <a:cubicBezTo>
                            <a:pt x="60" y="0"/>
                            <a:pt x="60" y="0"/>
                            <a:pt x="60" y="0"/>
                          </a:cubicBezTo>
                          <a:lnTo>
                            <a:pt x="72" y="0"/>
                          </a:lnTo>
                          <a:close/>
                          <a:moveTo>
                            <a:pt x="60" y="116"/>
                          </a:moveTo>
                          <a:cubicBezTo>
                            <a:pt x="60" y="46"/>
                            <a:pt x="60" y="46"/>
                            <a:pt x="60" y="46"/>
                          </a:cubicBezTo>
                          <a:cubicBezTo>
                            <a:pt x="45" y="44"/>
                            <a:pt x="45" y="44"/>
                            <a:pt x="45" y="44"/>
                          </a:cubicBezTo>
                          <a:cubicBezTo>
                            <a:pt x="42" y="44"/>
                            <a:pt x="40" y="44"/>
                            <a:pt x="38" y="44"/>
                          </a:cubicBezTo>
                          <a:cubicBezTo>
                            <a:pt x="32" y="44"/>
                            <a:pt x="27" y="45"/>
                            <a:pt x="23" y="47"/>
                          </a:cubicBezTo>
                          <a:cubicBezTo>
                            <a:pt x="19" y="50"/>
                            <a:pt x="17" y="55"/>
                            <a:pt x="15" y="61"/>
                          </a:cubicBezTo>
                          <a:cubicBezTo>
                            <a:pt x="13" y="67"/>
                            <a:pt x="12" y="73"/>
                            <a:pt x="12" y="81"/>
                          </a:cubicBezTo>
                          <a:cubicBezTo>
                            <a:pt x="12" y="88"/>
                            <a:pt x="13" y="95"/>
                            <a:pt x="14" y="100"/>
                          </a:cubicBezTo>
                          <a:cubicBezTo>
                            <a:pt x="16" y="107"/>
                            <a:pt x="18" y="111"/>
                            <a:pt x="21" y="113"/>
                          </a:cubicBezTo>
                          <a:cubicBezTo>
                            <a:pt x="25" y="116"/>
                            <a:pt x="32" y="118"/>
                            <a:pt x="42" y="118"/>
                          </a:cubicBezTo>
                          <a:cubicBezTo>
                            <a:pt x="47" y="118"/>
                            <a:pt x="53" y="117"/>
                            <a:pt x="60" y="116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34" name="Freeform 8"/>
                    <p:cNvSpPr>
                      <a:spLocks/>
                    </p:cNvSpPr>
                    <p:nvPr/>
                  </p:nvSpPr>
                  <p:spPr bwMode="auto">
                    <a:xfrm>
                      <a:off x="2434991" y="3977847"/>
                      <a:ext cx="85522" cy="114194"/>
                    </a:xfrm>
                    <a:custGeom>
                      <a:avLst/>
                      <a:gdLst>
                        <a:gd name="T0" fmla="*/ 60 w 73"/>
                        <a:gd name="T1" fmla="*/ 95 h 97"/>
                        <a:gd name="T2" fmla="*/ 60 w 73"/>
                        <a:gd name="T3" fmla="*/ 89 h 97"/>
                        <a:gd name="T4" fmla="*/ 53 w 73"/>
                        <a:gd name="T5" fmla="*/ 91 h 97"/>
                        <a:gd name="T6" fmla="*/ 45 w 73"/>
                        <a:gd name="T7" fmla="*/ 94 h 97"/>
                        <a:gd name="T8" fmla="*/ 28 w 73"/>
                        <a:gd name="T9" fmla="*/ 97 h 97"/>
                        <a:gd name="T10" fmla="*/ 8 w 73"/>
                        <a:gd name="T11" fmla="*/ 90 h 97"/>
                        <a:gd name="T12" fmla="*/ 0 w 73"/>
                        <a:gd name="T13" fmla="*/ 66 h 97"/>
                        <a:gd name="T14" fmla="*/ 0 w 73"/>
                        <a:gd name="T15" fmla="*/ 0 h 97"/>
                        <a:gd name="T16" fmla="*/ 12 w 73"/>
                        <a:gd name="T17" fmla="*/ 0 h 97"/>
                        <a:gd name="T18" fmla="*/ 12 w 73"/>
                        <a:gd name="T19" fmla="*/ 66 h 97"/>
                        <a:gd name="T20" fmla="*/ 17 w 73"/>
                        <a:gd name="T21" fmla="*/ 80 h 97"/>
                        <a:gd name="T22" fmla="*/ 28 w 73"/>
                        <a:gd name="T23" fmla="*/ 84 h 97"/>
                        <a:gd name="T24" fmla="*/ 45 w 73"/>
                        <a:gd name="T25" fmla="*/ 81 h 97"/>
                        <a:gd name="T26" fmla="*/ 53 w 73"/>
                        <a:gd name="T27" fmla="*/ 78 h 97"/>
                        <a:gd name="T28" fmla="*/ 60 w 73"/>
                        <a:gd name="T29" fmla="*/ 75 h 97"/>
                        <a:gd name="T30" fmla="*/ 60 w 73"/>
                        <a:gd name="T31" fmla="*/ 0 h 97"/>
                        <a:gd name="T32" fmla="*/ 73 w 73"/>
                        <a:gd name="T33" fmla="*/ 0 h 97"/>
                        <a:gd name="T34" fmla="*/ 73 w 73"/>
                        <a:gd name="T35" fmla="*/ 95 h 97"/>
                        <a:gd name="T36" fmla="*/ 60 w 73"/>
                        <a:gd name="T37" fmla="*/ 95 h 9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</a:cxnLst>
                      <a:rect l="0" t="0" r="r" b="b"/>
                      <a:pathLst>
                        <a:path w="73" h="97">
                          <a:moveTo>
                            <a:pt x="60" y="95"/>
                          </a:moveTo>
                          <a:cubicBezTo>
                            <a:pt x="60" y="89"/>
                            <a:pt x="60" y="89"/>
                            <a:pt x="60" y="89"/>
                          </a:cubicBezTo>
                          <a:cubicBezTo>
                            <a:pt x="57" y="90"/>
                            <a:pt x="55" y="91"/>
                            <a:pt x="53" y="91"/>
                          </a:cubicBezTo>
                          <a:cubicBezTo>
                            <a:pt x="45" y="94"/>
                            <a:pt x="45" y="94"/>
                            <a:pt x="45" y="94"/>
                          </a:cubicBezTo>
                          <a:cubicBezTo>
                            <a:pt x="38" y="96"/>
                            <a:pt x="33" y="97"/>
                            <a:pt x="28" y="97"/>
                          </a:cubicBezTo>
                          <a:cubicBezTo>
                            <a:pt x="19" y="97"/>
                            <a:pt x="13" y="94"/>
                            <a:pt x="8" y="90"/>
                          </a:cubicBezTo>
                          <a:cubicBezTo>
                            <a:pt x="3" y="85"/>
                            <a:pt x="0" y="77"/>
                            <a:pt x="0" y="66"/>
                          </a:cubicBezTo>
                          <a:cubicBezTo>
                            <a:pt x="0" y="0"/>
                            <a:pt x="0" y="0"/>
                            <a:pt x="0" y="0"/>
                          </a:cubicBezTo>
                          <a:cubicBezTo>
                            <a:pt x="12" y="0"/>
                            <a:pt x="12" y="0"/>
                            <a:pt x="12" y="0"/>
                          </a:cubicBezTo>
                          <a:cubicBezTo>
                            <a:pt x="12" y="66"/>
                            <a:pt x="12" y="66"/>
                            <a:pt x="12" y="66"/>
                          </a:cubicBezTo>
                          <a:cubicBezTo>
                            <a:pt x="12" y="72"/>
                            <a:pt x="14" y="77"/>
                            <a:pt x="17" y="80"/>
                          </a:cubicBezTo>
                          <a:cubicBezTo>
                            <a:pt x="19" y="83"/>
                            <a:pt x="23" y="84"/>
                            <a:pt x="28" y="84"/>
                          </a:cubicBezTo>
                          <a:cubicBezTo>
                            <a:pt x="33" y="84"/>
                            <a:pt x="38" y="83"/>
                            <a:pt x="45" y="81"/>
                          </a:cubicBezTo>
                          <a:cubicBezTo>
                            <a:pt x="48" y="80"/>
                            <a:pt x="50" y="79"/>
                            <a:pt x="53" y="78"/>
                          </a:cubicBezTo>
                          <a:cubicBezTo>
                            <a:pt x="60" y="75"/>
                            <a:pt x="60" y="75"/>
                            <a:pt x="60" y="75"/>
                          </a:cubicBezTo>
                          <a:cubicBezTo>
                            <a:pt x="60" y="0"/>
                            <a:pt x="60" y="0"/>
                            <a:pt x="60" y="0"/>
                          </a:cubicBezTo>
                          <a:cubicBezTo>
                            <a:pt x="73" y="0"/>
                            <a:pt x="73" y="0"/>
                            <a:pt x="73" y="0"/>
                          </a:cubicBezTo>
                          <a:cubicBezTo>
                            <a:pt x="73" y="95"/>
                            <a:pt x="73" y="95"/>
                            <a:pt x="73" y="95"/>
                          </a:cubicBezTo>
                          <a:lnTo>
                            <a:pt x="60" y="95"/>
                          </a:ln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35" name="Freeform 9"/>
                    <p:cNvSpPr>
                      <a:spLocks/>
                    </p:cNvSpPr>
                    <p:nvPr/>
                  </p:nvSpPr>
                  <p:spPr bwMode="auto">
                    <a:xfrm>
                      <a:off x="2555611" y="3935828"/>
                      <a:ext cx="78601" cy="157201"/>
                    </a:xfrm>
                    <a:custGeom>
                      <a:avLst/>
                      <a:gdLst>
                        <a:gd name="T0" fmla="*/ 137 w 159"/>
                        <a:gd name="T1" fmla="*/ 318 h 318"/>
                        <a:gd name="T2" fmla="*/ 28 w 159"/>
                        <a:gd name="T3" fmla="*/ 211 h 318"/>
                        <a:gd name="T4" fmla="*/ 28 w 159"/>
                        <a:gd name="T5" fmla="*/ 309 h 318"/>
                        <a:gd name="T6" fmla="*/ 0 w 159"/>
                        <a:gd name="T7" fmla="*/ 309 h 318"/>
                        <a:gd name="T8" fmla="*/ 0 w 159"/>
                        <a:gd name="T9" fmla="*/ 0 h 318"/>
                        <a:gd name="T10" fmla="*/ 28 w 159"/>
                        <a:gd name="T11" fmla="*/ 0 h 318"/>
                        <a:gd name="T12" fmla="*/ 28 w 159"/>
                        <a:gd name="T13" fmla="*/ 168 h 318"/>
                        <a:gd name="T14" fmla="*/ 132 w 159"/>
                        <a:gd name="T15" fmla="*/ 73 h 318"/>
                        <a:gd name="T16" fmla="*/ 154 w 159"/>
                        <a:gd name="T17" fmla="*/ 95 h 318"/>
                        <a:gd name="T18" fmla="*/ 50 w 159"/>
                        <a:gd name="T19" fmla="*/ 190 h 318"/>
                        <a:gd name="T20" fmla="*/ 159 w 159"/>
                        <a:gd name="T21" fmla="*/ 297 h 318"/>
                        <a:gd name="T22" fmla="*/ 137 w 159"/>
                        <a:gd name="T23" fmla="*/ 318 h 31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</a:cxnLst>
                      <a:rect l="0" t="0" r="r" b="b"/>
                      <a:pathLst>
                        <a:path w="159" h="318">
                          <a:moveTo>
                            <a:pt x="137" y="318"/>
                          </a:moveTo>
                          <a:lnTo>
                            <a:pt x="28" y="211"/>
                          </a:lnTo>
                          <a:lnTo>
                            <a:pt x="28" y="309"/>
                          </a:lnTo>
                          <a:lnTo>
                            <a:pt x="0" y="309"/>
                          </a:lnTo>
                          <a:lnTo>
                            <a:pt x="0" y="0"/>
                          </a:lnTo>
                          <a:lnTo>
                            <a:pt x="28" y="0"/>
                          </a:lnTo>
                          <a:lnTo>
                            <a:pt x="28" y="168"/>
                          </a:lnTo>
                          <a:lnTo>
                            <a:pt x="132" y="73"/>
                          </a:lnTo>
                          <a:lnTo>
                            <a:pt x="154" y="95"/>
                          </a:lnTo>
                          <a:lnTo>
                            <a:pt x="50" y="190"/>
                          </a:lnTo>
                          <a:lnTo>
                            <a:pt x="159" y="297"/>
                          </a:lnTo>
                          <a:lnTo>
                            <a:pt x="137" y="318"/>
                          </a:ln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36" name="Freeform 10"/>
                    <p:cNvSpPr>
                      <a:spLocks noEditPoints="1"/>
                    </p:cNvSpPr>
                    <p:nvPr/>
                  </p:nvSpPr>
                  <p:spPr bwMode="auto">
                    <a:xfrm>
                      <a:off x="2651513" y="3974386"/>
                      <a:ext cx="93925" cy="118643"/>
                    </a:xfrm>
                    <a:custGeom>
                      <a:avLst/>
                      <a:gdLst>
                        <a:gd name="T0" fmla="*/ 76 w 80"/>
                        <a:gd name="T1" fmla="*/ 97 h 101"/>
                        <a:gd name="T2" fmla="*/ 71 w 80"/>
                        <a:gd name="T3" fmla="*/ 98 h 101"/>
                        <a:gd name="T4" fmla="*/ 58 w 80"/>
                        <a:gd name="T5" fmla="*/ 100 h 101"/>
                        <a:gd name="T6" fmla="*/ 44 w 80"/>
                        <a:gd name="T7" fmla="*/ 101 h 101"/>
                        <a:gd name="T8" fmla="*/ 27 w 80"/>
                        <a:gd name="T9" fmla="*/ 99 h 101"/>
                        <a:gd name="T10" fmla="*/ 13 w 80"/>
                        <a:gd name="T11" fmla="*/ 91 h 101"/>
                        <a:gd name="T12" fmla="*/ 4 w 80"/>
                        <a:gd name="T13" fmla="*/ 76 h 101"/>
                        <a:gd name="T14" fmla="*/ 0 w 80"/>
                        <a:gd name="T15" fmla="*/ 50 h 101"/>
                        <a:gd name="T16" fmla="*/ 5 w 80"/>
                        <a:gd name="T17" fmla="*/ 25 h 101"/>
                        <a:gd name="T18" fmla="*/ 16 w 80"/>
                        <a:gd name="T19" fmla="*/ 7 h 101"/>
                        <a:gd name="T20" fmla="*/ 41 w 80"/>
                        <a:gd name="T21" fmla="*/ 0 h 101"/>
                        <a:gd name="T22" fmla="*/ 67 w 80"/>
                        <a:gd name="T23" fmla="*/ 9 h 101"/>
                        <a:gd name="T24" fmla="*/ 79 w 80"/>
                        <a:gd name="T25" fmla="*/ 56 h 101"/>
                        <a:gd name="T26" fmla="*/ 13 w 80"/>
                        <a:gd name="T27" fmla="*/ 56 h 101"/>
                        <a:gd name="T28" fmla="*/ 23 w 80"/>
                        <a:gd name="T29" fmla="*/ 82 h 101"/>
                        <a:gd name="T30" fmla="*/ 44 w 80"/>
                        <a:gd name="T31" fmla="*/ 88 h 101"/>
                        <a:gd name="T32" fmla="*/ 57 w 80"/>
                        <a:gd name="T33" fmla="*/ 87 h 101"/>
                        <a:gd name="T34" fmla="*/ 69 w 80"/>
                        <a:gd name="T35" fmla="*/ 86 h 101"/>
                        <a:gd name="T36" fmla="*/ 73 w 80"/>
                        <a:gd name="T37" fmla="*/ 85 h 101"/>
                        <a:gd name="T38" fmla="*/ 74 w 80"/>
                        <a:gd name="T39" fmla="*/ 84 h 101"/>
                        <a:gd name="T40" fmla="*/ 76 w 80"/>
                        <a:gd name="T41" fmla="*/ 97 h 101"/>
                        <a:gd name="T42" fmla="*/ 13 w 80"/>
                        <a:gd name="T43" fmla="*/ 43 h 101"/>
                        <a:gd name="T44" fmla="*/ 67 w 80"/>
                        <a:gd name="T45" fmla="*/ 43 h 101"/>
                        <a:gd name="T46" fmla="*/ 58 w 80"/>
                        <a:gd name="T47" fmla="*/ 18 h 101"/>
                        <a:gd name="T48" fmla="*/ 58 w 80"/>
                        <a:gd name="T49" fmla="*/ 18 h 101"/>
                        <a:gd name="T50" fmla="*/ 41 w 80"/>
                        <a:gd name="T51" fmla="*/ 13 h 101"/>
                        <a:gd name="T52" fmla="*/ 23 w 80"/>
                        <a:gd name="T53" fmla="*/ 17 h 101"/>
                        <a:gd name="T54" fmla="*/ 13 w 80"/>
                        <a:gd name="T55" fmla="*/ 43 h 10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</a:cxnLst>
                      <a:rect l="0" t="0" r="r" b="b"/>
                      <a:pathLst>
                        <a:path w="80" h="101">
                          <a:moveTo>
                            <a:pt x="76" y="97"/>
                          </a:moveTo>
                          <a:cubicBezTo>
                            <a:pt x="71" y="98"/>
                            <a:pt x="71" y="98"/>
                            <a:pt x="71" y="98"/>
                          </a:cubicBezTo>
                          <a:cubicBezTo>
                            <a:pt x="58" y="100"/>
                            <a:pt x="58" y="100"/>
                            <a:pt x="58" y="100"/>
                          </a:cubicBezTo>
                          <a:cubicBezTo>
                            <a:pt x="53" y="101"/>
                            <a:pt x="48" y="101"/>
                            <a:pt x="44" y="101"/>
                          </a:cubicBezTo>
                          <a:cubicBezTo>
                            <a:pt x="38" y="101"/>
                            <a:pt x="32" y="100"/>
                            <a:pt x="27" y="99"/>
                          </a:cubicBezTo>
                          <a:cubicBezTo>
                            <a:pt x="22" y="97"/>
                            <a:pt x="17" y="95"/>
                            <a:pt x="13" y="91"/>
                          </a:cubicBezTo>
                          <a:cubicBezTo>
                            <a:pt x="9" y="87"/>
                            <a:pt x="6" y="82"/>
                            <a:pt x="4" y="76"/>
                          </a:cubicBezTo>
                          <a:cubicBezTo>
                            <a:pt x="1" y="69"/>
                            <a:pt x="0" y="60"/>
                            <a:pt x="0" y="50"/>
                          </a:cubicBezTo>
                          <a:cubicBezTo>
                            <a:pt x="1" y="41"/>
                            <a:pt x="2" y="33"/>
                            <a:pt x="5" y="25"/>
                          </a:cubicBezTo>
                          <a:cubicBezTo>
                            <a:pt x="7" y="17"/>
                            <a:pt x="11" y="11"/>
                            <a:pt x="16" y="7"/>
                          </a:cubicBezTo>
                          <a:cubicBezTo>
                            <a:pt x="23" y="2"/>
                            <a:pt x="32" y="0"/>
                            <a:pt x="41" y="0"/>
                          </a:cubicBezTo>
                          <a:cubicBezTo>
                            <a:pt x="52" y="0"/>
                            <a:pt x="61" y="3"/>
                            <a:pt x="67" y="9"/>
                          </a:cubicBezTo>
                          <a:cubicBezTo>
                            <a:pt x="76" y="18"/>
                            <a:pt x="80" y="33"/>
                            <a:pt x="79" y="56"/>
                          </a:cubicBezTo>
                          <a:cubicBezTo>
                            <a:pt x="13" y="56"/>
                            <a:pt x="13" y="56"/>
                            <a:pt x="13" y="56"/>
                          </a:cubicBezTo>
                          <a:cubicBezTo>
                            <a:pt x="14" y="68"/>
                            <a:pt x="17" y="77"/>
                            <a:pt x="23" y="82"/>
                          </a:cubicBezTo>
                          <a:cubicBezTo>
                            <a:pt x="28" y="86"/>
                            <a:pt x="35" y="88"/>
                            <a:pt x="44" y="88"/>
                          </a:cubicBezTo>
                          <a:cubicBezTo>
                            <a:pt x="48" y="88"/>
                            <a:pt x="52" y="88"/>
                            <a:pt x="57" y="87"/>
                          </a:cubicBezTo>
                          <a:cubicBezTo>
                            <a:pt x="60" y="87"/>
                            <a:pt x="64" y="86"/>
                            <a:pt x="69" y="86"/>
                          </a:cubicBezTo>
                          <a:cubicBezTo>
                            <a:pt x="73" y="85"/>
                            <a:pt x="73" y="85"/>
                            <a:pt x="73" y="85"/>
                          </a:cubicBezTo>
                          <a:cubicBezTo>
                            <a:pt x="73" y="85"/>
                            <a:pt x="74" y="84"/>
                            <a:pt x="74" y="84"/>
                          </a:cubicBezTo>
                          <a:lnTo>
                            <a:pt x="76" y="97"/>
                          </a:lnTo>
                          <a:close/>
                          <a:moveTo>
                            <a:pt x="13" y="43"/>
                          </a:moveTo>
                          <a:cubicBezTo>
                            <a:pt x="67" y="43"/>
                            <a:pt x="67" y="43"/>
                            <a:pt x="67" y="43"/>
                          </a:cubicBezTo>
                          <a:cubicBezTo>
                            <a:pt x="67" y="32"/>
                            <a:pt x="64" y="23"/>
                            <a:pt x="58" y="18"/>
                          </a:cubicBezTo>
                          <a:cubicBezTo>
                            <a:pt x="58" y="18"/>
                            <a:pt x="58" y="18"/>
                            <a:pt x="58" y="18"/>
                          </a:cubicBezTo>
                          <a:cubicBezTo>
                            <a:pt x="54" y="14"/>
                            <a:pt x="49" y="13"/>
                            <a:pt x="41" y="13"/>
                          </a:cubicBezTo>
                          <a:cubicBezTo>
                            <a:pt x="34" y="13"/>
                            <a:pt x="28" y="14"/>
                            <a:pt x="23" y="17"/>
                          </a:cubicBezTo>
                          <a:cubicBezTo>
                            <a:pt x="18" y="21"/>
                            <a:pt x="15" y="30"/>
                            <a:pt x="13" y="43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37" name="Freeform 11"/>
                    <p:cNvSpPr>
                      <a:spLocks noEditPoints="1"/>
                    </p:cNvSpPr>
                    <p:nvPr/>
                  </p:nvSpPr>
                  <p:spPr bwMode="auto">
                    <a:xfrm>
                      <a:off x="2765212" y="3974386"/>
                      <a:ext cx="93925" cy="118643"/>
                    </a:xfrm>
                    <a:custGeom>
                      <a:avLst/>
                      <a:gdLst>
                        <a:gd name="T0" fmla="*/ 76 w 80"/>
                        <a:gd name="T1" fmla="*/ 97 h 101"/>
                        <a:gd name="T2" fmla="*/ 72 w 80"/>
                        <a:gd name="T3" fmla="*/ 98 h 101"/>
                        <a:gd name="T4" fmla="*/ 58 w 80"/>
                        <a:gd name="T5" fmla="*/ 100 h 101"/>
                        <a:gd name="T6" fmla="*/ 44 w 80"/>
                        <a:gd name="T7" fmla="*/ 101 h 101"/>
                        <a:gd name="T8" fmla="*/ 27 w 80"/>
                        <a:gd name="T9" fmla="*/ 99 h 101"/>
                        <a:gd name="T10" fmla="*/ 13 w 80"/>
                        <a:gd name="T11" fmla="*/ 91 h 101"/>
                        <a:gd name="T12" fmla="*/ 4 w 80"/>
                        <a:gd name="T13" fmla="*/ 76 h 101"/>
                        <a:gd name="T14" fmla="*/ 1 w 80"/>
                        <a:gd name="T15" fmla="*/ 50 h 101"/>
                        <a:gd name="T16" fmla="*/ 5 w 80"/>
                        <a:gd name="T17" fmla="*/ 25 h 101"/>
                        <a:gd name="T18" fmla="*/ 17 w 80"/>
                        <a:gd name="T19" fmla="*/ 7 h 101"/>
                        <a:gd name="T20" fmla="*/ 41 w 80"/>
                        <a:gd name="T21" fmla="*/ 0 h 101"/>
                        <a:gd name="T22" fmla="*/ 67 w 80"/>
                        <a:gd name="T23" fmla="*/ 9 h 101"/>
                        <a:gd name="T24" fmla="*/ 79 w 80"/>
                        <a:gd name="T25" fmla="*/ 56 h 101"/>
                        <a:gd name="T26" fmla="*/ 13 w 80"/>
                        <a:gd name="T27" fmla="*/ 56 h 101"/>
                        <a:gd name="T28" fmla="*/ 23 w 80"/>
                        <a:gd name="T29" fmla="*/ 82 h 101"/>
                        <a:gd name="T30" fmla="*/ 44 w 80"/>
                        <a:gd name="T31" fmla="*/ 88 h 101"/>
                        <a:gd name="T32" fmla="*/ 57 w 80"/>
                        <a:gd name="T33" fmla="*/ 87 h 101"/>
                        <a:gd name="T34" fmla="*/ 69 w 80"/>
                        <a:gd name="T35" fmla="*/ 86 h 101"/>
                        <a:gd name="T36" fmla="*/ 73 w 80"/>
                        <a:gd name="T37" fmla="*/ 85 h 101"/>
                        <a:gd name="T38" fmla="*/ 74 w 80"/>
                        <a:gd name="T39" fmla="*/ 84 h 101"/>
                        <a:gd name="T40" fmla="*/ 76 w 80"/>
                        <a:gd name="T41" fmla="*/ 97 h 101"/>
                        <a:gd name="T42" fmla="*/ 14 w 80"/>
                        <a:gd name="T43" fmla="*/ 43 h 101"/>
                        <a:gd name="T44" fmla="*/ 67 w 80"/>
                        <a:gd name="T45" fmla="*/ 43 h 101"/>
                        <a:gd name="T46" fmla="*/ 58 w 80"/>
                        <a:gd name="T47" fmla="*/ 18 h 101"/>
                        <a:gd name="T48" fmla="*/ 58 w 80"/>
                        <a:gd name="T49" fmla="*/ 18 h 101"/>
                        <a:gd name="T50" fmla="*/ 41 w 80"/>
                        <a:gd name="T51" fmla="*/ 13 h 101"/>
                        <a:gd name="T52" fmla="*/ 24 w 80"/>
                        <a:gd name="T53" fmla="*/ 17 h 101"/>
                        <a:gd name="T54" fmla="*/ 14 w 80"/>
                        <a:gd name="T55" fmla="*/ 43 h 10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</a:cxnLst>
                      <a:rect l="0" t="0" r="r" b="b"/>
                      <a:pathLst>
                        <a:path w="80" h="101">
                          <a:moveTo>
                            <a:pt x="76" y="97"/>
                          </a:moveTo>
                          <a:cubicBezTo>
                            <a:pt x="72" y="98"/>
                            <a:pt x="72" y="98"/>
                            <a:pt x="72" y="98"/>
                          </a:cubicBezTo>
                          <a:cubicBezTo>
                            <a:pt x="58" y="100"/>
                            <a:pt x="58" y="100"/>
                            <a:pt x="58" y="100"/>
                          </a:cubicBezTo>
                          <a:cubicBezTo>
                            <a:pt x="53" y="101"/>
                            <a:pt x="48" y="101"/>
                            <a:pt x="44" y="101"/>
                          </a:cubicBezTo>
                          <a:cubicBezTo>
                            <a:pt x="38" y="101"/>
                            <a:pt x="32" y="100"/>
                            <a:pt x="27" y="99"/>
                          </a:cubicBezTo>
                          <a:cubicBezTo>
                            <a:pt x="22" y="97"/>
                            <a:pt x="17" y="95"/>
                            <a:pt x="13" y="91"/>
                          </a:cubicBezTo>
                          <a:cubicBezTo>
                            <a:pt x="9" y="87"/>
                            <a:pt x="6" y="82"/>
                            <a:pt x="4" y="76"/>
                          </a:cubicBezTo>
                          <a:cubicBezTo>
                            <a:pt x="1" y="69"/>
                            <a:pt x="0" y="60"/>
                            <a:pt x="1" y="50"/>
                          </a:cubicBezTo>
                          <a:cubicBezTo>
                            <a:pt x="1" y="41"/>
                            <a:pt x="2" y="33"/>
                            <a:pt x="5" y="25"/>
                          </a:cubicBezTo>
                          <a:cubicBezTo>
                            <a:pt x="7" y="17"/>
                            <a:pt x="11" y="11"/>
                            <a:pt x="17" y="7"/>
                          </a:cubicBezTo>
                          <a:cubicBezTo>
                            <a:pt x="24" y="2"/>
                            <a:pt x="32" y="0"/>
                            <a:pt x="41" y="0"/>
                          </a:cubicBezTo>
                          <a:cubicBezTo>
                            <a:pt x="52" y="0"/>
                            <a:pt x="61" y="3"/>
                            <a:pt x="67" y="9"/>
                          </a:cubicBezTo>
                          <a:cubicBezTo>
                            <a:pt x="76" y="18"/>
                            <a:pt x="80" y="33"/>
                            <a:pt x="79" y="56"/>
                          </a:cubicBezTo>
                          <a:cubicBezTo>
                            <a:pt x="13" y="56"/>
                            <a:pt x="13" y="56"/>
                            <a:pt x="13" y="56"/>
                          </a:cubicBezTo>
                          <a:cubicBezTo>
                            <a:pt x="14" y="68"/>
                            <a:pt x="17" y="77"/>
                            <a:pt x="23" y="82"/>
                          </a:cubicBezTo>
                          <a:cubicBezTo>
                            <a:pt x="28" y="86"/>
                            <a:pt x="35" y="88"/>
                            <a:pt x="44" y="88"/>
                          </a:cubicBezTo>
                          <a:cubicBezTo>
                            <a:pt x="48" y="88"/>
                            <a:pt x="52" y="88"/>
                            <a:pt x="57" y="87"/>
                          </a:cubicBezTo>
                          <a:cubicBezTo>
                            <a:pt x="60" y="87"/>
                            <a:pt x="64" y="86"/>
                            <a:pt x="69" y="86"/>
                          </a:cubicBezTo>
                          <a:cubicBezTo>
                            <a:pt x="73" y="85"/>
                            <a:pt x="73" y="85"/>
                            <a:pt x="73" y="85"/>
                          </a:cubicBezTo>
                          <a:cubicBezTo>
                            <a:pt x="73" y="85"/>
                            <a:pt x="74" y="84"/>
                            <a:pt x="74" y="84"/>
                          </a:cubicBezTo>
                          <a:lnTo>
                            <a:pt x="76" y="97"/>
                          </a:lnTo>
                          <a:close/>
                          <a:moveTo>
                            <a:pt x="14" y="43"/>
                          </a:moveTo>
                          <a:cubicBezTo>
                            <a:pt x="67" y="43"/>
                            <a:pt x="67" y="43"/>
                            <a:pt x="67" y="43"/>
                          </a:cubicBezTo>
                          <a:cubicBezTo>
                            <a:pt x="67" y="32"/>
                            <a:pt x="64" y="23"/>
                            <a:pt x="58" y="18"/>
                          </a:cubicBezTo>
                          <a:cubicBezTo>
                            <a:pt x="58" y="18"/>
                            <a:pt x="58" y="18"/>
                            <a:pt x="58" y="18"/>
                          </a:cubicBezTo>
                          <a:cubicBezTo>
                            <a:pt x="54" y="14"/>
                            <a:pt x="49" y="13"/>
                            <a:pt x="41" y="13"/>
                          </a:cubicBezTo>
                          <a:cubicBezTo>
                            <a:pt x="34" y="13"/>
                            <a:pt x="28" y="14"/>
                            <a:pt x="24" y="17"/>
                          </a:cubicBezTo>
                          <a:cubicBezTo>
                            <a:pt x="18" y="21"/>
                            <a:pt x="15" y="30"/>
                            <a:pt x="14" y="43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38" name="Rectangle 12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884843" y="4067323"/>
                      <a:ext cx="14830" cy="23234"/>
                    </a:xfrm>
                    <a:prstGeom prst="rect">
                      <a:avLst/>
                    </a:prstGeom>
                    <a:grpFill/>
                    <a:ln>
                      <a:noFill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39" name="Freeform 13"/>
                    <p:cNvSpPr>
                      <a:spLocks/>
                    </p:cNvSpPr>
                    <p:nvPr/>
                  </p:nvSpPr>
                  <p:spPr bwMode="auto">
                    <a:xfrm>
                      <a:off x="2926863" y="3974386"/>
                      <a:ext cx="76129" cy="118643"/>
                    </a:xfrm>
                    <a:custGeom>
                      <a:avLst/>
                      <a:gdLst>
                        <a:gd name="T0" fmla="*/ 65 w 65"/>
                        <a:gd name="T1" fmla="*/ 98 h 101"/>
                        <a:gd name="T2" fmla="*/ 42 w 65"/>
                        <a:gd name="T3" fmla="*/ 101 h 101"/>
                        <a:gd name="T4" fmla="*/ 14 w 65"/>
                        <a:gd name="T5" fmla="*/ 92 h 101"/>
                        <a:gd name="T6" fmla="*/ 4 w 65"/>
                        <a:gd name="T7" fmla="*/ 75 h 101"/>
                        <a:gd name="T8" fmla="*/ 0 w 65"/>
                        <a:gd name="T9" fmla="*/ 50 h 101"/>
                        <a:gd name="T10" fmla="*/ 4 w 65"/>
                        <a:gd name="T11" fmla="*/ 25 h 101"/>
                        <a:gd name="T12" fmla="*/ 15 w 65"/>
                        <a:gd name="T13" fmla="*/ 7 h 101"/>
                        <a:gd name="T14" fmla="*/ 40 w 65"/>
                        <a:gd name="T15" fmla="*/ 0 h 101"/>
                        <a:gd name="T16" fmla="*/ 53 w 65"/>
                        <a:gd name="T17" fmla="*/ 1 h 101"/>
                        <a:gd name="T18" fmla="*/ 65 w 65"/>
                        <a:gd name="T19" fmla="*/ 3 h 101"/>
                        <a:gd name="T20" fmla="*/ 62 w 65"/>
                        <a:gd name="T21" fmla="*/ 15 h 101"/>
                        <a:gd name="T22" fmla="*/ 52 w 65"/>
                        <a:gd name="T23" fmla="*/ 13 h 101"/>
                        <a:gd name="T24" fmla="*/ 40 w 65"/>
                        <a:gd name="T25" fmla="*/ 12 h 101"/>
                        <a:gd name="T26" fmla="*/ 23 w 65"/>
                        <a:gd name="T27" fmla="*/ 17 h 101"/>
                        <a:gd name="T28" fmla="*/ 15 w 65"/>
                        <a:gd name="T29" fmla="*/ 31 h 101"/>
                        <a:gd name="T30" fmla="*/ 13 w 65"/>
                        <a:gd name="T31" fmla="*/ 50 h 101"/>
                        <a:gd name="T32" fmla="*/ 21 w 65"/>
                        <a:gd name="T33" fmla="*/ 83 h 101"/>
                        <a:gd name="T34" fmla="*/ 42 w 65"/>
                        <a:gd name="T35" fmla="*/ 88 h 101"/>
                        <a:gd name="T36" fmla="*/ 62 w 65"/>
                        <a:gd name="T37" fmla="*/ 85 h 101"/>
                        <a:gd name="T38" fmla="*/ 65 w 65"/>
                        <a:gd name="T39" fmla="*/ 98 h 10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</a:cxnLst>
                      <a:rect l="0" t="0" r="r" b="b"/>
                      <a:pathLst>
                        <a:path w="65" h="101">
                          <a:moveTo>
                            <a:pt x="65" y="98"/>
                          </a:moveTo>
                          <a:cubicBezTo>
                            <a:pt x="58" y="100"/>
                            <a:pt x="50" y="101"/>
                            <a:pt x="42" y="101"/>
                          </a:cubicBezTo>
                          <a:cubicBezTo>
                            <a:pt x="30" y="101"/>
                            <a:pt x="20" y="98"/>
                            <a:pt x="14" y="92"/>
                          </a:cubicBezTo>
                          <a:cubicBezTo>
                            <a:pt x="10" y="89"/>
                            <a:pt x="6" y="83"/>
                            <a:pt x="4" y="75"/>
                          </a:cubicBezTo>
                          <a:cubicBezTo>
                            <a:pt x="2" y="68"/>
                            <a:pt x="0" y="59"/>
                            <a:pt x="0" y="50"/>
                          </a:cubicBezTo>
                          <a:cubicBezTo>
                            <a:pt x="0" y="41"/>
                            <a:pt x="2" y="33"/>
                            <a:pt x="4" y="25"/>
                          </a:cubicBezTo>
                          <a:cubicBezTo>
                            <a:pt x="7" y="17"/>
                            <a:pt x="10" y="11"/>
                            <a:pt x="15" y="7"/>
                          </a:cubicBezTo>
                          <a:cubicBezTo>
                            <a:pt x="22" y="2"/>
                            <a:pt x="30" y="0"/>
                            <a:pt x="40" y="0"/>
                          </a:cubicBezTo>
                          <a:cubicBezTo>
                            <a:pt x="44" y="0"/>
                            <a:pt x="49" y="0"/>
                            <a:pt x="53" y="1"/>
                          </a:cubicBezTo>
                          <a:cubicBezTo>
                            <a:pt x="57" y="1"/>
                            <a:pt x="61" y="2"/>
                            <a:pt x="65" y="3"/>
                          </a:cubicBezTo>
                          <a:cubicBezTo>
                            <a:pt x="62" y="15"/>
                            <a:pt x="62" y="15"/>
                            <a:pt x="62" y="15"/>
                          </a:cubicBezTo>
                          <a:cubicBezTo>
                            <a:pt x="59" y="15"/>
                            <a:pt x="55" y="14"/>
                            <a:pt x="52" y="13"/>
                          </a:cubicBezTo>
                          <a:cubicBezTo>
                            <a:pt x="48" y="13"/>
                            <a:pt x="44" y="12"/>
                            <a:pt x="40" y="12"/>
                          </a:cubicBezTo>
                          <a:cubicBezTo>
                            <a:pt x="33" y="12"/>
                            <a:pt x="27" y="14"/>
                            <a:pt x="23" y="17"/>
                          </a:cubicBezTo>
                          <a:cubicBezTo>
                            <a:pt x="20" y="20"/>
                            <a:pt x="17" y="24"/>
                            <a:pt x="15" y="31"/>
                          </a:cubicBezTo>
                          <a:cubicBezTo>
                            <a:pt x="14" y="36"/>
                            <a:pt x="13" y="43"/>
                            <a:pt x="13" y="50"/>
                          </a:cubicBezTo>
                          <a:cubicBezTo>
                            <a:pt x="13" y="67"/>
                            <a:pt x="16" y="78"/>
                            <a:pt x="21" y="83"/>
                          </a:cubicBezTo>
                          <a:cubicBezTo>
                            <a:pt x="25" y="86"/>
                            <a:pt x="32" y="88"/>
                            <a:pt x="42" y="88"/>
                          </a:cubicBezTo>
                          <a:cubicBezTo>
                            <a:pt x="48" y="88"/>
                            <a:pt x="55" y="87"/>
                            <a:pt x="62" y="85"/>
                          </a:cubicBezTo>
                          <a:lnTo>
                            <a:pt x="65" y="98"/>
                          </a:ln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40" name="Freeform 14"/>
                    <p:cNvSpPr>
                      <a:spLocks noEditPoints="1"/>
                    </p:cNvSpPr>
                    <p:nvPr/>
                  </p:nvSpPr>
                  <p:spPr bwMode="auto">
                    <a:xfrm>
                      <a:off x="3024248" y="3974386"/>
                      <a:ext cx="93431" cy="118643"/>
                    </a:xfrm>
                    <a:custGeom>
                      <a:avLst/>
                      <a:gdLst>
                        <a:gd name="T0" fmla="*/ 74 w 80"/>
                        <a:gd name="T1" fmla="*/ 20 h 101"/>
                        <a:gd name="T2" fmla="*/ 80 w 80"/>
                        <a:gd name="T3" fmla="*/ 51 h 101"/>
                        <a:gd name="T4" fmla="*/ 74 w 80"/>
                        <a:gd name="T5" fmla="*/ 81 h 101"/>
                        <a:gd name="T6" fmla="*/ 59 w 80"/>
                        <a:gd name="T7" fmla="*/ 97 h 101"/>
                        <a:gd name="T8" fmla="*/ 37 w 80"/>
                        <a:gd name="T9" fmla="*/ 101 h 101"/>
                        <a:gd name="T10" fmla="*/ 5 w 80"/>
                        <a:gd name="T11" fmla="*/ 82 h 101"/>
                        <a:gd name="T12" fmla="*/ 0 w 80"/>
                        <a:gd name="T13" fmla="*/ 51 h 101"/>
                        <a:gd name="T14" fmla="*/ 5 w 80"/>
                        <a:gd name="T15" fmla="*/ 20 h 101"/>
                        <a:gd name="T16" fmla="*/ 21 w 80"/>
                        <a:gd name="T17" fmla="*/ 5 h 101"/>
                        <a:gd name="T18" fmla="*/ 43 w 80"/>
                        <a:gd name="T19" fmla="*/ 1 h 101"/>
                        <a:gd name="T20" fmla="*/ 74 w 80"/>
                        <a:gd name="T21" fmla="*/ 20 h 101"/>
                        <a:gd name="T22" fmla="*/ 27 w 80"/>
                        <a:gd name="T23" fmla="*/ 16 h 101"/>
                        <a:gd name="T24" fmla="*/ 17 w 80"/>
                        <a:gd name="T25" fmla="*/ 25 h 101"/>
                        <a:gd name="T26" fmla="*/ 17 w 80"/>
                        <a:gd name="T27" fmla="*/ 25 h 101"/>
                        <a:gd name="T28" fmla="*/ 13 w 80"/>
                        <a:gd name="T29" fmla="*/ 51 h 101"/>
                        <a:gd name="T30" fmla="*/ 17 w 80"/>
                        <a:gd name="T31" fmla="*/ 77 h 101"/>
                        <a:gd name="T32" fmla="*/ 17 w 80"/>
                        <a:gd name="T33" fmla="*/ 77 h 101"/>
                        <a:gd name="T34" fmla="*/ 37 w 80"/>
                        <a:gd name="T35" fmla="*/ 88 h 101"/>
                        <a:gd name="T36" fmla="*/ 52 w 80"/>
                        <a:gd name="T37" fmla="*/ 85 h 101"/>
                        <a:gd name="T38" fmla="*/ 62 w 80"/>
                        <a:gd name="T39" fmla="*/ 76 h 101"/>
                        <a:gd name="T40" fmla="*/ 67 w 80"/>
                        <a:gd name="T41" fmla="*/ 51 h 101"/>
                        <a:gd name="T42" fmla="*/ 62 w 80"/>
                        <a:gd name="T43" fmla="*/ 24 h 101"/>
                        <a:gd name="T44" fmla="*/ 62 w 80"/>
                        <a:gd name="T45" fmla="*/ 24 h 101"/>
                        <a:gd name="T46" fmla="*/ 42 w 80"/>
                        <a:gd name="T47" fmla="*/ 13 h 101"/>
                        <a:gd name="T48" fmla="*/ 27 w 80"/>
                        <a:gd name="T49" fmla="*/ 16 h 10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</a:cxnLst>
                      <a:rect l="0" t="0" r="r" b="b"/>
                      <a:pathLst>
                        <a:path w="80" h="101">
                          <a:moveTo>
                            <a:pt x="74" y="20"/>
                          </a:moveTo>
                          <a:cubicBezTo>
                            <a:pt x="78" y="28"/>
                            <a:pt x="80" y="39"/>
                            <a:pt x="80" y="51"/>
                          </a:cubicBezTo>
                          <a:cubicBezTo>
                            <a:pt x="80" y="63"/>
                            <a:pt x="78" y="73"/>
                            <a:pt x="74" y="81"/>
                          </a:cubicBezTo>
                          <a:cubicBezTo>
                            <a:pt x="71" y="88"/>
                            <a:pt x="66" y="93"/>
                            <a:pt x="59" y="97"/>
                          </a:cubicBezTo>
                          <a:cubicBezTo>
                            <a:pt x="53" y="99"/>
                            <a:pt x="45" y="101"/>
                            <a:pt x="37" y="101"/>
                          </a:cubicBezTo>
                          <a:cubicBezTo>
                            <a:pt x="21" y="100"/>
                            <a:pt x="10" y="94"/>
                            <a:pt x="5" y="82"/>
                          </a:cubicBezTo>
                          <a:cubicBezTo>
                            <a:pt x="2" y="73"/>
                            <a:pt x="0" y="63"/>
                            <a:pt x="0" y="51"/>
                          </a:cubicBezTo>
                          <a:cubicBezTo>
                            <a:pt x="0" y="39"/>
                            <a:pt x="2" y="28"/>
                            <a:pt x="5" y="20"/>
                          </a:cubicBezTo>
                          <a:cubicBezTo>
                            <a:pt x="8" y="13"/>
                            <a:pt x="13" y="8"/>
                            <a:pt x="21" y="5"/>
                          </a:cubicBezTo>
                          <a:cubicBezTo>
                            <a:pt x="27" y="2"/>
                            <a:pt x="34" y="0"/>
                            <a:pt x="43" y="1"/>
                          </a:cubicBezTo>
                          <a:cubicBezTo>
                            <a:pt x="58" y="1"/>
                            <a:pt x="69" y="8"/>
                            <a:pt x="74" y="20"/>
                          </a:cubicBezTo>
                          <a:close/>
                          <a:moveTo>
                            <a:pt x="27" y="16"/>
                          </a:moveTo>
                          <a:cubicBezTo>
                            <a:pt x="22" y="18"/>
                            <a:pt x="19" y="21"/>
                            <a:pt x="17" y="25"/>
                          </a:cubicBezTo>
                          <a:cubicBezTo>
                            <a:pt x="17" y="25"/>
                            <a:pt x="17" y="25"/>
                            <a:pt x="17" y="25"/>
                          </a:cubicBezTo>
                          <a:cubicBezTo>
                            <a:pt x="14" y="31"/>
                            <a:pt x="13" y="40"/>
                            <a:pt x="13" y="51"/>
                          </a:cubicBezTo>
                          <a:cubicBezTo>
                            <a:pt x="13" y="61"/>
                            <a:pt x="14" y="70"/>
                            <a:pt x="17" y="77"/>
                          </a:cubicBezTo>
                          <a:cubicBezTo>
                            <a:pt x="17" y="77"/>
                            <a:pt x="17" y="77"/>
                            <a:pt x="17" y="77"/>
                          </a:cubicBezTo>
                          <a:cubicBezTo>
                            <a:pt x="20" y="84"/>
                            <a:pt x="27" y="87"/>
                            <a:pt x="37" y="88"/>
                          </a:cubicBezTo>
                          <a:cubicBezTo>
                            <a:pt x="43" y="88"/>
                            <a:pt x="48" y="87"/>
                            <a:pt x="52" y="85"/>
                          </a:cubicBezTo>
                          <a:cubicBezTo>
                            <a:pt x="57" y="83"/>
                            <a:pt x="60" y="80"/>
                            <a:pt x="62" y="76"/>
                          </a:cubicBezTo>
                          <a:cubicBezTo>
                            <a:pt x="65" y="69"/>
                            <a:pt x="67" y="60"/>
                            <a:pt x="67" y="51"/>
                          </a:cubicBezTo>
                          <a:cubicBezTo>
                            <a:pt x="67" y="41"/>
                            <a:pt x="65" y="32"/>
                            <a:pt x="62" y="24"/>
                          </a:cubicBezTo>
                          <a:cubicBezTo>
                            <a:pt x="62" y="24"/>
                            <a:pt x="62" y="24"/>
                            <a:pt x="62" y="24"/>
                          </a:cubicBezTo>
                          <a:cubicBezTo>
                            <a:pt x="59" y="17"/>
                            <a:pt x="53" y="13"/>
                            <a:pt x="42" y="13"/>
                          </a:cubicBezTo>
                          <a:cubicBezTo>
                            <a:pt x="36" y="13"/>
                            <a:pt x="31" y="14"/>
                            <a:pt x="27" y="16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41" name="Freeform 15"/>
                    <p:cNvSpPr>
                      <a:spLocks/>
                    </p:cNvSpPr>
                    <p:nvPr/>
                  </p:nvSpPr>
                  <p:spPr bwMode="auto">
                    <a:xfrm>
                      <a:off x="3146846" y="3975870"/>
                      <a:ext cx="133967" cy="112710"/>
                    </a:xfrm>
                    <a:custGeom>
                      <a:avLst/>
                      <a:gdLst>
                        <a:gd name="T0" fmla="*/ 50 w 114"/>
                        <a:gd name="T1" fmla="*/ 96 h 96"/>
                        <a:gd name="T2" fmla="*/ 50 w 114"/>
                        <a:gd name="T3" fmla="*/ 31 h 96"/>
                        <a:gd name="T4" fmla="*/ 38 w 114"/>
                        <a:gd name="T5" fmla="*/ 12 h 96"/>
                        <a:gd name="T6" fmla="*/ 24 w 114"/>
                        <a:gd name="T7" fmla="*/ 16 h 96"/>
                        <a:gd name="T8" fmla="*/ 18 w 114"/>
                        <a:gd name="T9" fmla="*/ 18 h 96"/>
                        <a:gd name="T10" fmla="*/ 12 w 114"/>
                        <a:gd name="T11" fmla="*/ 21 h 96"/>
                        <a:gd name="T12" fmla="*/ 12 w 114"/>
                        <a:gd name="T13" fmla="*/ 96 h 96"/>
                        <a:gd name="T14" fmla="*/ 0 w 114"/>
                        <a:gd name="T15" fmla="*/ 96 h 96"/>
                        <a:gd name="T16" fmla="*/ 0 w 114"/>
                        <a:gd name="T17" fmla="*/ 1 h 96"/>
                        <a:gd name="T18" fmla="*/ 12 w 114"/>
                        <a:gd name="T19" fmla="*/ 1 h 96"/>
                        <a:gd name="T20" fmla="*/ 12 w 114"/>
                        <a:gd name="T21" fmla="*/ 7 h 96"/>
                        <a:gd name="T22" fmla="*/ 25 w 114"/>
                        <a:gd name="T23" fmla="*/ 2 h 96"/>
                        <a:gd name="T24" fmla="*/ 38 w 114"/>
                        <a:gd name="T25" fmla="*/ 0 h 96"/>
                        <a:gd name="T26" fmla="*/ 57 w 114"/>
                        <a:gd name="T27" fmla="*/ 8 h 96"/>
                        <a:gd name="T28" fmla="*/ 71 w 114"/>
                        <a:gd name="T29" fmla="*/ 3 h 96"/>
                        <a:gd name="T30" fmla="*/ 88 w 114"/>
                        <a:gd name="T31" fmla="*/ 0 h 96"/>
                        <a:gd name="T32" fmla="*/ 106 w 114"/>
                        <a:gd name="T33" fmla="*/ 6 h 96"/>
                        <a:gd name="T34" fmla="*/ 114 w 114"/>
                        <a:gd name="T35" fmla="*/ 31 h 96"/>
                        <a:gd name="T36" fmla="*/ 114 w 114"/>
                        <a:gd name="T37" fmla="*/ 96 h 96"/>
                        <a:gd name="T38" fmla="*/ 101 w 114"/>
                        <a:gd name="T39" fmla="*/ 96 h 96"/>
                        <a:gd name="T40" fmla="*/ 101 w 114"/>
                        <a:gd name="T41" fmla="*/ 31 h 96"/>
                        <a:gd name="T42" fmla="*/ 88 w 114"/>
                        <a:gd name="T43" fmla="*/ 12 h 96"/>
                        <a:gd name="T44" fmla="*/ 74 w 114"/>
                        <a:gd name="T45" fmla="*/ 15 h 96"/>
                        <a:gd name="T46" fmla="*/ 62 w 114"/>
                        <a:gd name="T47" fmla="*/ 20 h 96"/>
                        <a:gd name="T48" fmla="*/ 63 w 114"/>
                        <a:gd name="T49" fmla="*/ 31 h 96"/>
                        <a:gd name="T50" fmla="*/ 63 w 114"/>
                        <a:gd name="T51" fmla="*/ 96 h 96"/>
                        <a:gd name="T52" fmla="*/ 50 w 114"/>
                        <a:gd name="T53" fmla="*/ 96 h 9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</a:cxnLst>
                      <a:rect l="0" t="0" r="r" b="b"/>
                      <a:pathLst>
                        <a:path w="114" h="96">
                          <a:moveTo>
                            <a:pt x="50" y="96"/>
                          </a:moveTo>
                          <a:cubicBezTo>
                            <a:pt x="50" y="31"/>
                            <a:pt x="50" y="31"/>
                            <a:pt x="50" y="31"/>
                          </a:cubicBezTo>
                          <a:cubicBezTo>
                            <a:pt x="50" y="18"/>
                            <a:pt x="46" y="12"/>
                            <a:pt x="38" y="12"/>
                          </a:cubicBezTo>
                          <a:cubicBezTo>
                            <a:pt x="35" y="12"/>
                            <a:pt x="30" y="13"/>
                            <a:pt x="24" y="16"/>
                          </a:cubicBezTo>
                          <a:cubicBezTo>
                            <a:pt x="22" y="16"/>
                            <a:pt x="20" y="17"/>
                            <a:pt x="18" y="18"/>
                          </a:cubicBezTo>
                          <a:cubicBezTo>
                            <a:pt x="12" y="21"/>
                            <a:pt x="12" y="21"/>
                            <a:pt x="12" y="21"/>
                          </a:cubicBezTo>
                          <a:cubicBezTo>
                            <a:pt x="12" y="96"/>
                            <a:pt x="12" y="96"/>
                            <a:pt x="12" y="96"/>
                          </a:cubicBezTo>
                          <a:cubicBezTo>
                            <a:pt x="0" y="96"/>
                            <a:pt x="0" y="96"/>
                            <a:pt x="0" y="96"/>
                          </a:cubicBezTo>
                          <a:cubicBezTo>
                            <a:pt x="0" y="1"/>
                            <a:pt x="0" y="1"/>
                            <a:pt x="0" y="1"/>
                          </a:cubicBezTo>
                          <a:cubicBezTo>
                            <a:pt x="12" y="1"/>
                            <a:pt x="12" y="1"/>
                            <a:pt x="12" y="1"/>
                          </a:cubicBezTo>
                          <a:cubicBezTo>
                            <a:pt x="12" y="7"/>
                            <a:pt x="12" y="7"/>
                            <a:pt x="12" y="7"/>
                          </a:cubicBezTo>
                          <a:cubicBezTo>
                            <a:pt x="17" y="5"/>
                            <a:pt x="21" y="3"/>
                            <a:pt x="25" y="2"/>
                          </a:cubicBezTo>
                          <a:cubicBezTo>
                            <a:pt x="30" y="1"/>
                            <a:pt x="34" y="0"/>
                            <a:pt x="38" y="0"/>
                          </a:cubicBezTo>
                          <a:cubicBezTo>
                            <a:pt x="47" y="0"/>
                            <a:pt x="53" y="3"/>
                            <a:pt x="57" y="8"/>
                          </a:cubicBezTo>
                          <a:cubicBezTo>
                            <a:pt x="62" y="6"/>
                            <a:pt x="67" y="4"/>
                            <a:pt x="71" y="3"/>
                          </a:cubicBezTo>
                          <a:cubicBezTo>
                            <a:pt x="78" y="1"/>
                            <a:pt x="83" y="0"/>
                            <a:pt x="88" y="0"/>
                          </a:cubicBezTo>
                          <a:cubicBezTo>
                            <a:pt x="96" y="0"/>
                            <a:pt x="102" y="2"/>
                            <a:pt x="106" y="6"/>
                          </a:cubicBezTo>
                          <a:cubicBezTo>
                            <a:pt x="111" y="11"/>
                            <a:pt x="114" y="19"/>
                            <a:pt x="114" y="31"/>
                          </a:cubicBezTo>
                          <a:cubicBezTo>
                            <a:pt x="114" y="96"/>
                            <a:pt x="114" y="96"/>
                            <a:pt x="114" y="96"/>
                          </a:cubicBezTo>
                          <a:cubicBezTo>
                            <a:pt x="101" y="96"/>
                            <a:pt x="101" y="96"/>
                            <a:pt x="101" y="96"/>
                          </a:cubicBezTo>
                          <a:cubicBezTo>
                            <a:pt x="101" y="31"/>
                            <a:pt x="101" y="31"/>
                            <a:pt x="101" y="31"/>
                          </a:cubicBezTo>
                          <a:cubicBezTo>
                            <a:pt x="101" y="18"/>
                            <a:pt x="97" y="12"/>
                            <a:pt x="88" y="12"/>
                          </a:cubicBezTo>
                          <a:cubicBezTo>
                            <a:pt x="84" y="12"/>
                            <a:pt x="80" y="13"/>
                            <a:pt x="74" y="15"/>
                          </a:cubicBezTo>
                          <a:cubicBezTo>
                            <a:pt x="70" y="16"/>
                            <a:pt x="66" y="18"/>
                            <a:pt x="62" y="20"/>
                          </a:cubicBezTo>
                          <a:cubicBezTo>
                            <a:pt x="62" y="24"/>
                            <a:pt x="63" y="27"/>
                            <a:pt x="63" y="31"/>
                          </a:cubicBezTo>
                          <a:cubicBezTo>
                            <a:pt x="63" y="96"/>
                            <a:pt x="63" y="96"/>
                            <a:pt x="63" y="96"/>
                          </a:cubicBezTo>
                          <a:lnTo>
                            <a:pt x="50" y="96"/>
                          </a:ln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zh-CN" altLang="en-US"/>
                    </a:p>
                  </p:txBody>
                </p:sp>
              </p:grpSp>
            </p:grpSp>
          </p:grpSp>
        </p:grpSp>
        <p:pic>
          <p:nvPicPr>
            <p:cNvPr id="47" name="图片 46"/>
            <p:cNvPicPr>
              <a:picLocks noChangeAspect="1"/>
            </p:cNvPicPr>
            <p:nvPr/>
          </p:nvPicPr>
          <p:blipFill rotWithShape="1">
            <a:blip r:embed="rId3"/>
            <a:srcRect l="44686" t="47661" r="44661" b="42476"/>
            <a:stretch/>
          </p:blipFill>
          <p:spPr>
            <a:xfrm>
              <a:off x="5874767" y="2523039"/>
              <a:ext cx="1596102" cy="831303"/>
            </a:xfrm>
            <a:prstGeom prst="rect">
              <a:avLst/>
            </a:prstGeom>
          </p:spPr>
        </p:pic>
        <p:pic>
          <p:nvPicPr>
            <p:cNvPr id="49" name="图片 48"/>
            <p:cNvPicPr>
              <a:picLocks noChangeAspect="1"/>
            </p:cNvPicPr>
            <p:nvPr/>
          </p:nvPicPr>
          <p:blipFill rotWithShape="1">
            <a:blip r:embed="rId2"/>
            <a:srcRect l="56489" t="47320" r="29373" b="49814"/>
            <a:stretch/>
          </p:blipFill>
          <p:spPr>
            <a:xfrm>
              <a:off x="7588469" y="2858814"/>
              <a:ext cx="2396359" cy="273270"/>
            </a:xfrm>
            <a:prstGeom prst="rect">
              <a:avLst/>
            </a:prstGeom>
          </p:spPr>
        </p:pic>
        <p:sp>
          <p:nvSpPr>
            <p:cNvPr id="6" name="文本框 5"/>
            <p:cNvSpPr txBox="1"/>
            <p:nvPr/>
          </p:nvSpPr>
          <p:spPr>
            <a:xfrm>
              <a:off x="6037242" y="4317366"/>
              <a:ext cx="216277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消费</a:t>
              </a:r>
              <a:r>
                <a:rPr lang="en-US" altLang="zh-CN" sz="20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100</a:t>
              </a:r>
              <a:r>
                <a:rPr lang="zh-CN" altLang="en-US" sz="20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送</a:t>
              </a:r>
              <a:r>
                <a:rPr lang="en-US" altLang="zh-CN" sz="20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100</a:t>
              </a:r>
              <a:r>
                <a:rPr lang="zh-CN" altLang="en-US" sz="20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券</a:t>
              </a:r>
            </a:p>
          </p:txBody>
        </p:sp>
        <p:sp>
          <p:nvSpPr>
            <p:cNvPr id="50" name="文本框 49"/>
            <p:cNvSpPr txBox="1"/>
            <p:nvPr/>
          </p:nvSpPr>
          <p:spPr>
            <a:xfrm>
              <a:off x="7876014" y="2451968"/>
              <a:ext cx="172354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兑换等值商品</a:t>
              </a:r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4713862" y="5524409"/>
            <a:ext cx="2846666" cy="532159"/>
            <a:chOff x="4713862" y="5524409"/>
            <a:chExt cx="2846666" cy="532159"/>
          </a:xfrm>
        </p:grpSpPr>
        <p:sp>
          <p:nvSpPr>
            <p:cNvPr id="45" name="圆角矩形 44"/>
            <p:cNvSpPr/>
            <p:nvPr/>
          </p:nvSpPr>
          <p:spPr>
            <a:xfrm>
              <a:off x="4713862" y="5524409"/>
              <a:ext cx="2846666" cy="532159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600"/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5293868" y="5590433"/>
              <a:ext cx="170591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+10%</a:t>
              </a:r>
              <a:r>
                <a:rPr lang="zh-CN" altLang="en-US" sz="20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手续费</a:t>
              </a:r>
            </a:p>
          </p:txBody>
        </p:sp>
      </p:grpSp>
      <p:pic>
        <p:nvPicPr>
          <p:cNvPr id="24577" name="Picture 1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992914" y="2305564"/>
            <a:ext cx="2875649" cy="30078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661831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5016844" y="1246872"/>
            <a:ext cx="23848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Promotion value added</a:t>
            </a:r>
            <a:endParaRPr lang="zh-CN" altLang="en-US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317159" y="2815120"/>
            <a:ext cx="6664375" cy="1843378"/>
            <a:chOff x="1997711" y="2815119"/>
            <a:chExt cx="8450433" cy="2393879"/>
          </a:xfrm>
        </p:grpSpPr>
        <p:grpSp>
          <p:nvGrpSpPr>
            <p:cNvPr id="6" name="组合 5"/>
            <p:cNvGrpSpPr/>
            <p:nvPr/>
          </p:nvGrpSpPr>
          <p:grpSpPr>
            <a:xfrm>
              <a:off x="1997711" y="2898309"/>
              <a:ext cx="2183357" cy="2183357"/>
              <a:chOff x="1088791" y="2987481"/>
              <a:chExt cx="1136651" cy="1136651"/>
            </a:xfrm>
          </p:grpSpPr>
          <p:sp>
            <p:nvSpPr>
              <p:cNvPr id="7" name="圆角矩形 6"/>
              <p:cNvSpPr/>
              <p:nvPr/>
            </p:nvSpPr>
            <p:spPr>
              <a:xfrm>
                <a:off x="1088791" y="2987481"/>
                <a:ext cx="1136651" cy="1136651"/>
              </a:xfrm>
              <a:prstGeom prst="round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8" name="组合 7"/>
              <p:cNvGrpSpPr/>
              <p:nvPr/>
            </p:nvGrpSpPr>
            <p:grpSpPr>
              <a:xfrm>
                <a:off x="1217942" y="3279339"/>
                <a:ext cx="878348" cy="620802"/>
                <a:chOff x="2317831" y="3455087"/>
                <a:chExt cx="878348" cy="620802"/>
              </a:xfrm>
            </p:grpSpPr>
            <p:grpSp>
              <p:nvGrpSpPr>
                <p:cNvPr id="9" name="组合 8"/>
                <p:cNvGrpSpPr/>
                <p:nvPr/>
              </p:nvGrpSpPr>
              <p:grpSpPr>
                <a:xfrm>
                  <a:off x="2334145" y="3455087"/>
                  <a:ext cx="862034" cy="433045"/>
                  <a:chOff x="2334145" y="3440495"/>
                  <a:chExt cx="862034" cy="433045"/>
                </a:xfrm>
                <a:solidFill>
                  <a:schemeClr val="bg1"/>
                </a:solidFill>
              </p:grpSpPr>
              <p:sp>
                <p:nvSpPr>
                  <p:cNvPr id="20" name="Freeform 5"/>
                  <p:cNvSpPr>
                    <a:spLocks noEditPoints="1"/>
                  </p:cNvSpPr>
                  <p:nvPr/>
                </p:nvSpPr>
                <p:spPr bwMode="auto">
                  <a:xfrm>
                    <a:off x="2334145" y="3447416"/>
                    <a:ext cx="417226" cy="425136"/>
                  </a:xfrm>
                  <a:custGeom>
                    <a:avLst/>
                    <a:gdLst>
                      <a:gd name="T0" fmla="*/ 294 w 356"/>
                      <a:gd name="T1" fmla="*/ 9 h 362"/>
                      <a:gd name="T2" fmla="*/ 293 w 356"/>
                      <a:gd name="T3" fmla="*/ 13 h 362"/>
                      <a:gd name="T4" fmla="*/ 284 w 356"/>
                      <a:gd name="T5" fmla="*/ 38 h 362"/>
                      <a:gd name="T6" fmla="*/ 272 w 356"/>
                      <a:gd name="T7" fmla="*/ 66 h 362"/>
                      <a:gd name="T8" fmla="*/ 291 w 356"/>
                      <a:gd name="T9" fmla="*/ 66 h 362"/>
                      <a:gd name="T10" fmla="*/ 321 w 356"/>
                      <a:gd name="T11" fmla="*/ 79 h 362"/>
                      <a:gd name="T12" fmla="*/ 334 w 356"/>
                      <a:gd name="T13" fmla="*/ 109 h 362"/>
                      <a:gd name="T14" fmla="*/ 334 w 356"/>
                      <a:gd name="T15" fmla="*/ 179 h 362"/>
                      <a:gd name="T16" fmla="*/ 321 w 356"/>
                      <a:gd name="T17" fmla="*/ 209 h 362"/>
                      <a:gd name="T18" fmla="*/ 291 w 356"/>
                      <a:gd name="T19" fmla="*/ 222 h 362"/>
                      <a:gd name="T20" fmla="*/ 260 w 356"/>
                      <a:gd name="T21" fmla="*/ 222 h 362"/>
                      <a:gd name="T22" fmla="*/ 260 w 356"/>
                      <a:gd name="T23" fmla="*/ 308 h 362"/>
                      <a:gd name="T24" fmla="*/ 283 w 356"/>
                      <a:gd name="T25" fmla="*/ 331 h 362"/>
                      <a:gd name="T26" fmla="*/ 356 w 356"/>
                      <a:gd name="T27" fmla="*/ 331 h 362"/>
                      <a:gd name="T28" fmla="*/ 356 w 356"/>
                      <a:gd name="T29" fmla="*/ 359 h 362"/>
                      <a:gd name="T30" fmla="*/ 283 w 356"/>
                      <a:gd name="T31" fmla="*/ 359 h 362"/>
                      <a:gd name="T32" fmla="*/ 247 w 356"/>
                      <a:gd name="T33" fmla="*/ 344 h 362"/>
                      <a:gd name="T34" fmla="*/ 233 w 356"/>
                      <a:gd name="T35" fmla="*/ 308 h 362"/>
                      <a:gd name="T36" fmla="*/ 233 w 356"/>
                      <a:gd name="T37" fmla="*/ 222 h 362"/>
                      <a:gd name="T38" fmla="*/ 118 w 356"/>
                      <a:gd name="T39" fmla="*/ 222 h 362"/>
                      <a:gd name="T40" fmla="*/ 82 w 356"/>
                      <a:gd name="T41" fmla="*/ 297 h 362"/>
                      <a:gd name="T42" fmla="*/ 16 w 356"/>
                      <a:gd name="T43" fmla="*/ 362 h 362"/>
                      <a:gd name="T44" fmla="*/ 0 w 356"/>
                      <a:gd name="T45" fmla="*/ 340 h 362"/>
                      <a:gd name="T46" fmla="*/ 58 w 356"/>
                      <a:gd name="T47" fmla="*/ 285 h 362"/>
                      <a:gd name="T48" fmla="*/ 89 w 356"/>
                      <a:gd name="T49" fmla="*/ 222 h 362"/>
                      <a:gd name="T50" fmla="*/ 63 w 356"/>
                      <a:gd name="T51" fmla="*/ 222 h 362"/>
                      <a:gd name="T52" fmla="*/ 32 w 356"/>
                      <a:gd name="T53" fmla="*/ 209 h 362"/>
                      <a:gd name="T54" fmla="*/ 20 w 356"/>
                      <a:gd name="T55" fmla="*/ 179 h 362"/>
                      <a:gd name="T56" fmla="*/ 20 w 356"/>
                      <a:gd name="T57" fmla="*/ 109 h 362"/>
                      <a:gd name="T58" fmla="*/ 32 w 356"/>
                      <a:gd name="T59" fmla="*/ 79 h 362"/>
                      <a:gd name="T60" fmla="*/ 63 w 356"/>
                      <a:gd name="T61" fmla="*/ 66 h 362"/>
                      <a:gd name="T62" fmla="*/ 70 w 356"/>
                      <a:gd name="T63" fmla="*/ 66 h 362"/>
                      <a:gd name="T64" fmla="*/ 55 w 356"/>
                      <a:gd name="T65" fmla="*/ 7 h 362"/>
                      <a:gd name="T66" fmla="*/ 81 w 356"/>
                      <a:gd name="T67" fmla="*/ 0 h 362"/>
                      <a:gd name="T68" fmla="*/ 99 w 356"/>
                      <a:gd name="T69" fmla="*/ 66 h 362"/>
                      <a:gd name="T70" fmla="*/ 242 w 356"/>
                      <a:gd name="T71" fmla="*/ 66 h 362"/>
                      <a:gd name="T72" fmla="*/ 256 w 356"/>
                      <a:gd name="T73" fmla="*/ 35 h 362"/>
                      <a:gd name="T74" fmla="*/ 262 w 356"/>
                      <a:gd name="T75" fmla="*/ 18 h 362"/>
                      <a:gd name="T76" fmla="*/ 268 w 356"/>
                      <a:gd name="T77" fmla="*/ 0 h 362"/>
                      <a:gd name="T78" fmla="*/ 294 w 356"/>
                      <a:gd name="T79" fmla="*/ 9 h 362"/>
                      <a:gd name="T80" fmla="*/ 291 w 356"/>
                      <a:gd name="T81" fmla="*/ 195 h 362"/>
                      <a:gd name="T82" fmla="*/ 307 w 356"/>
                      <a:gd name="T83" fmla="*/ 179 h 362"/>
                      <a:gd name="T84" fmla="*/ 307 w 356"/>
                      <a:gd name="T85" fmla="*/ 109 h 362"/>
                      <a:gd name="T86" fmla="*/ 291 w 356"/>
                      <a:gd name="T87" fmla="*/ 94 h 362"/>
                      <a:gd name="T88" fmla="*/ 63 w 356"/>
                      <a:gd name="T89" fmla="*/ 94 h 362"/>
                      <a:gd name="T90" fmla="*/ 47 w 356"/>
                      <a:gd name="T91" fmla="*/ 109 h 362"/>
                      <a:gd name="T92" fmla="*/ 47 w 356"/>
                      <a:gd name="T93" fmla="*/ 179 h 362"/>
                      <a:gd name="T94" fmla="*/ 63 w 356"/>
                      <a:gd name="T95" fmla="*/ 195 h 362"/>
                      <a:gd name="T96" fmla="*/ 291 w 356"/>
                      <a:gd name="T97" fmla="*/ 195 h 36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</a:cxnLst>
                    <a:rect l="0" t="0" r="r" b="b"/>
                    <a:pathLst>
                      <a:path w="356" h="362">
                        <a:moveTo>
                          <a:pt x="294" y="9"/>
                        </a:moveTo>
                        <a:cubicBezTo>
                          <a:pt x="294" y="11"/>
                          <a:pt x="293" y="12"/>
                          <a:pt x="293" y="13"/>
                        </a:cubicBezTo>
                        <a:cubicBezTo>
                          <a:pt x="284" y="38"/>
                          <a:pt x="284" y="38"/>
                          <a:pt x="284" y="38"/>
                        </a:cubicBezTo>
                        <a:cubicBezTo>
                          <a:pt x="280" y="49"/>
                          <a:pt x="276" y="58"/>
                          <a:pt x="272" y="66"/>
                        </a:cubicBezTo>
                        <a:cubicBezTo>
                          <a:pt x="291" y="66"/>
                          <a:pt x="291" y="66"/>
                          <a:pt x="291" y="66"/>
                        </a:cubicBezTo>
                        <a:cubicBezTo>
                          <a:pt x="303" y="66"/>
                          <a:pt x="313" y="71"/>
                          <a:pt x="321" y="79"/>
                        </a:cubicBezTo>
                        <a:cubicBezTo>
                          <a:pt x="330" y="87"/>
                          <a:pt x="334" y="98"/>
                          <a:pt x="334" y="109"/>
                        </a:cubicBezTo>
                        <a:cubicBezTo>
                          <a:pt x="334" y="179"/>
                          <a:pt x="334" y="179"/>
                          <a:pt x="334" y="179"/>
                        </a:cubicBezTo>
                        <a:cubicBezTo>
                          <a:pt x="334" y="191"/>
                          <a:pt x="330" y="201"/>
                          <a:pt x="321" y="209"/>
                        </a:cubicBezTo>
                        <a:cubicBezTo>
                          <a:pt x="313" y="218"/>
                          <a:pt x="303" y="222"/>
                          <a:pt x="291" y="222"/>
                        </a:cubicBezTo>
                        <a:cubicBezTo>
                          <a:pt x="260" y="222"/>
                          <a:pt x="260" y="222"/>
                          <a:pt x="260" y="222"/>
                        </a:cubicBezTo>
                        <a:cubicBezTo>
                          <a:pt x="260" y="308"/>
                          <a:pt x="260" y="308"/>
                          <a:pt x="260" y="308"/>
                        </a:cubicBezTo>
                        <a:cubicBezTo>
                          <a:pt x="260" y="323"/>
                          <a:pt x="268" y="331"/>
                          <a:pt x="283" y="331"/>
                        </a:cubicBezTo>
                        <a:cubicBezTo>
                          <a:pt x="356" y="331"/>
                          <a:pt x="356" y="331"/>
                          <a:pt x="356" y="331"/>
                        </a:cubicBezTo>
                        <a:cubicBezTo>
                          <a:pt x="356" y="359"/>
                          <a:pt x="356" y="359"/>
                          <a:pt x="356" y="359"/>
                        </a:cubicBezTo>
                        <a:cubicBezTo>
                          <a:pt x="283" y="359"/>
                          <a:pt x="283" y="359"/>
                          <a:pt x="283" y="359"/>
                        </a:cubicBezTo>
                        <a:cubicBezTo>
                          <a:pt x="269" y="359"/>
                          <a:pt x="257" y="354"/>
                          <a:pt x="247" y="344"/>
                        </a:cubicBezTo>
                        <a:cubicBezTo>
                          <a:pt x="238" y="334"/>
                          <a:pt x="233" y="322"/>
                          <a:pt x="233" y="308"/>
                        </a:cubicBezTo>
                        <a:cubicBezTo>
                          <a:pt x="233" y="222"/>
                          <a:pt x="233" y="222"/>
                          <a:pt x="233" y="222"/>
                        </a:cubicBezTo>
                        <a:cubicBezTo>
                          <a:pt x="118" y="222"/>
                          <a:pt x="118" y="222"/>
                          <a:pt x="118" y="222"/>
                        </a:cubicBezTo>
                        <a:cubicBezTo>
                          <a:pt x="110" y="251"/>
                          <a:pt x="98" y="276"/>
                          <a:pt x="82" y="297"/>
                        </a:cubicBezTo>
                        <a:cubicBezTo>
                          <a:pt x="66" y="320"/>
                          <a:pt x="44" y="341"/>
                          <a:pt x="16" y="362"/>
                        </a:cubicBezTo>
                        <a:cubicBezTo>
                          <a:pt x="0" y="340"/>
                          <a:pt x="0" y="340"/>
                          <a:pt x="0" y="340"/>
                        </a:cubicBezTo>
                        <a:cubicBezTo>
                          <a:pt x="24" y="323"/>
                          <a:pt x="44" y="304"/>
                          <a:pt x="58" y="285"/>
                        </a:cubicBezTo>
                        <a:cubicBezTo>
                          <a:pt x="71" y="267"/>
                          <a:pt x="81" y="246"/>
                          <a:pt x="89" y="222"/>
                        </a:cubicBezTo>
                        <a:cubicBezTo>
                          <a:pt x="63" y="222"/>
                          <a:pt x="63" y="222"/>
                          <a:pt x="63" y="222"/>
                        </a:cubicBezTo>
                        <a:cubicBezTo>
                          <a:pt x="51" y="222"/>
                          <a:pt x="41" y="218"/>
                          <a:pt x="32" y="209"/>
                        </a:cubicBezTo>
                        <a:cubicBezTo>
                          <a:pt x="24" y="201"/>
                          <a:pt x="20" y="191"/>
                          <a:pt x="20" y="179"/>
                        </a:cubicBezTo>
                        <a:cubicBezTo>
                          <a:pt x="20" y="109"/>
                          <a:pt x="20" y="109"/>
                          <a:pt x="20" y="109"/>
                        </a:cubicBezTo>
                        <a:cubicBezTo>
                          <a:pt x="20" y="98"/>
                          <a:pt x="24" y="87"/>
                          <a:pt x="32" y="79"/>
                        </a:cubicBezTo>
                        <a:cubicBezTo>
                          <a:pt x="41" y="71"/>
                          <a:pt x="51" y="66"/>
                          <a:pt x="63" y="66"/>
                        </a:cubicBezTo>
                        <a:cubicBezTo>
                          <a:pt x="70" y="66"/>
                          <a:pt x="70" y="66"/>
                          <a:pt x="70" y="66"/>
                        </a:cubicBezTo>
                        <a:cubicBezTo>
                          <a:pt x="55" y="7"/>
                          <a:pt x="55" y="7"/>
                          <a:pt x="55" y="7"/>
                        </a:cubicBezTo>
                        <a:cubicBezTo>
                          <a:pt x="81" y="0"/>
                          <a:pt x="81" y="0"/>
                          <a:pt x="81" y="0"/>
                        </a:cubicBezTo>
                        <a:cubicBezTo>
                          <a:pt x="99" y="66"/>
                          <a:pt x="99" y="66"/>
                          <a:pt x="99" y="66"/>
                        </a:cubicBezTo>
                        <a:cubicBezTo>
                          <a:pt x="242" y="66"/>
                          <a:pt x="242" y="66"/>
                          <a:pt x="242" y="66"/>
                        </a:cubicBezTo>
                        <a:cubicBezTo>
                          <a:pt x="247" y="57"/>
                          <a:pt x="252" y="47"/>
                          <a:pt x="256" y="35"/>
                        </a:cubicBezTo>
                        <a:cubicBezTo>
                          <a:pt x="258" y="30"/>
                          <a:pt x="260" y="24"/>
                          <a:pt x="262" y="18"/>
                        </a:cubicBezTo>
                        <a:cubicBezTo>
                          <a:pt x="268" y="0"/>
                          <a:pt x="268" y="0"/>
                          <a:pt x="268" y="0"/>
                        </a:cubicBezTo>
                        <a:lnTo>
                          <a:pt x="294" y="9"/>
                        </a:lnTo>
                        <a:close/>
                        <a:moveTo>
                          <a:pt x="291" y="195"/>
                        </a:moveTo>
                        <a:cubicBezTo>
                          <a:pt x="302" y="195"/>
                          <a:pt x="307" y="190"/>
                          <a:pt x="307" y="179"/>
                        </a:cubicBezTo>
                        <a:cubicBezTo>
                          <a:pt x="307" y="109"/>
                          <a:pt x="307" y="109"/>
                          <a:pt x="307" y="109"/>
                        </a:cubicBezTo>
                        <a:cubicBezTo>
                          <a:pt x="307" y="99"/>
                          <a:pt x="302" y="94"/>
                          <a:pt x="291" y="94"/>
                        </a:cubicBezTo>
                        <a:cubicBezTo>
                          <a:pt x="63" y="94"/>
                          <a:pt x="63" y="94"/>
                          <a:pt x="63" y="94"/>
                        </a:cubicBezTo>
                        <a:cubicBezTo>
                          <a:pt x="52" y="94"/>
                          <a:pt x="47" y="99"/>
                          <a:pt x="47" y="109"/>
                        </a:cubicBezTo>
                        <a:cubicBezTo>
                          <a:pt x="47" y="179"/>
                          <a:pt x="47" y="179"/>
                          <a:pt x="47" y="179"/>
                        </a:cubicBezTo>
                        <a:cubicBezTo>
                          <a:pt x="47" y="190"/>
                          <a:pt x="52" y="195"/>
                          <a:pt x="63" y="195"/>
                        </a:cubicBezTo>
                        <a:lnTo>
                          <a:pt x="291" y="195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1" name="Freeform 6"/>
                  <p:cNvSpPr>
                    <a:spLocks noEditPoints="1"/>
                  </p:cNvSpPr>
                  <p:nvPr/>
                </p:nvSpPr>
                <p:spPr bwMode="auto">
                  <a:xfrm>
                    <a:off x="2774504" y="3440495"/>
                    <a:ext cx="421675" cy="433045"/>
                  </a:xfrm>
                  <a:custGeom>
                    <a:avLst/>
                    <a:gdLst>
                      <a:gd name="T0" fmla="*/ 92 w 360"/>
                      <a:gd name="T1" fmla="*/ 76 h 369"/>
                      <a:gd name="T2" fmla="*/ 82 w 360"/>
                      <a:gd name="T3" fmla="*/ 93 h 369"/>
                      <a:gd name="T4" fmla="*/ 329 w 360"/>
                      <a:gd name="T5" fmla="*/ 93 h 369"/>
                      <a:gd name="T6" fmla="*/ 329 w 360"/>
                      <a:gd name="T7" fmla="*/ 70 h 369"/>
                      <a:gd name="T8" fmla="*/ 313 w 360"/>
                      <a:gd name="T9" fmla="*/ 54 h 369"/>
                      <a:gd name="T10" fmla="*/ 48 w 360"/>
                      <a:gd name="T11" fmla="*/ 54 h 369"/>
                      <a:gd name="T12" fmla="*/ 32 w 360"/>
                      <a:gd name="T13" fmla="*/ 70 h 369"/>
                      <a:gd name="T14" fmla="*/ 32 w 360"/>
                      <a:gd name="T15" fmla="*/ 93 h 369"/>
                      <a:gd name="T16" fmla="*/ 4 w 360"/>
                      <a:gd name="T17" fmla="*/ 93 h 369"/>
                      <a:gd name="T18" fmla="*/ 4 w 360"/>
                      <a:gd name="T19" fmla="*/ 70 h 369"/>
                      <a:gd name="T20" fmla="*/ 17 w 360"/>
                      <a:gd name="T21" fmla="*/ 40 h 369"/>
                      <a:gd name="T22" fmla="*/ 48 w 360"/>
                      <a:gd name="T23" fmla="*/ 27 h 369"/>
                      <a:gd name="T24" fmla="*/ 167 w 360"/>
                      <a:gd name="T25" fmla="*/ 27 h 369"/>
                      <a:gd name="T26" fmla="*/ 167 w 360"/>
                      <a:gd name="T27" fmla="*/ 0 h 369"/>
                      <a:gd name="T28" fmla="*/ 194 w 360"/>
                      <a:gd name="T29" fmla="*/ 0 h 369"/>
                      <a:gd name="T30" fmla="*/ 194 w 360"/>
                      <a:gd name="T31" fmla="*/ 27 h 369"/>
                      <a:gd name="T32" fmla="*/ 313 w 360"/>
                      <a:gd name="T33" fmla="*/ 27 h 369"/>
                      <a:gd name="T34" fmla="*/ 344 w 360"/>
                      <a:gd name="T35" fmla="*/ 40 h 369"/>
                      <a:gd name="T36" fmla="*/ 356 w 360"/>
                      <a:gd name="T37" fmla="*/ 70 h 369"/>
                      <a:gd name="T38" fmla="*/ 356 w 360"/>
                      <a:gd name="T39" fmla="*/ 93 h 369"/>
                      <a:gd name="T40" fmla="*/ 337 w 360"/>
                      <a:gd name="T41" fmla="*/ 93 h 369"/>
                      <a:gd name="T42" fmla="*/ 230 w 360"/>
                      <a:gd name="T43" fmla="*/ 181 h 369"/>
                      <a:gd name="T44" fmla="*/ 360 w 360"/>
                      <a:gd name="T45" fmla="*/ 218 h 369"/>
                      <a:gd name="T46" fmla="*/ 353 w 360"/>
                      <a:gd name="T47" fmla="*/ 244 h 369"/>
                      <a:gd name="T48" fmla="*/ 190 w 360"/>
                      <a:gd name="T49" fmla="*/ 198 h 369"/>
                      <a:gd name="T50" fmla="*/ 2 w 360"/>
                      <a:gd name="T51" fmla="*/ 240 h 369"/>
                      <a:gd name="T52" fmla="*/ 0 w 360"/>
                      <a:gd name="T53" fmla="*/ 213 h 369"/>
                      <a:gd name="T54" fmla="*/ 150 w 360"/>
                      <a:gd name="T55" fmla="*/ 187 h 369"/>
                      <a:gd name="T56" fmla="*/ 38 w 360"/>
                      <a:gd name="T57" fmla="*/ 155 h 369"/>
                      <a:gd name="T58" fmla="*/ 45 w 360"/>
                      <a:gd name="T59" fmla="*/ 128 h 369"/>
                      <a:gd name="T60" fmla="*/ 196 w 360"/>
                      <a:gd name="T61" fmla="*/ 171 h 369"/>
                      <a:gd name="T62" fmla="*/ 281 w 360"/>
                      <a:gd name="T63" fmla="*/ 121 h 369"/>
                      <a:gd name="T64" fmla="*/ 34 w 360"/>
                      <a:gd name="T65" fmla="*/ 121 h 369"/>
                      <a:gd name="T66" fmla="*/ 69 w 360"/>
                      <a:gd name="T67" fmla="*/ 61 h 369"/>
                      <a:gd name="T68" fmla="*/ 92 w 360"/>
                      <a:gd name="T69" fmla="*/ 76 h 369"/>
                      <a:gd name="T70" fmla="*/ 73 w 360"/>
                      <a:gd name="T71" fmla="*/ 369 h 369"/>
                      <a:gd name="T72" fmla="*/ 42 w 360"/>
                      <a:gd name="T73" fmla="*/ 356 h 369"/>
                      <a:gd name="T74" fmla="*/ 30 w 360"/>
                      <a:gd name="T75" fmla="*/ 325 h 369"/>
                      <a:gd name="T76" fmla="*/ 30 w 360"/>
                      <a:gd name="T77" fmla="*/ 290 h 369"/>
                      <a:gd name="T78" fmla="*/ 42 w 360"/>
                      <a:gd name="T79" fmla="*/ 260 h 369"/>
                      <a:gd name="T80" fmla="*/ 73 w 360"/>
                      <a:gd name="T81" fmla="*/ 247 h 369"/>
                      <a:gd name="T82" fmla="*/ 288 w 360"/>
                      <a:gd name="T83" fmla="*/ 247 h 369"/>
                      <a:gd name="T84" fmla="*/ 319 w 360"/>
                      <a:gd name="T85" fmla="*/ 260 h 369"/>
                      <a:gd name="T86" fmla="*/ 331 w 360"/>
                      <a:gd name="T87" fmla="*/ 290 h 369"/>
                      <a:gd name="T88" fmla="*/ 331 w 360"/>
                      <a:gd name="T89" fmla="*/ 325 h 369"/>
                      <a:gd name="T90" fmla="*/ 319 w 360"/>
                      <a:gd name="T91" fmla="*/ 356 h 369"/>
                      <a:gd name="T92" fmla="*/ 288 w 360"/>
                      <a:gd name="T93" fmla="*/ 369 h 369"/>
                      <a:gd name="T94" fmla="*/ 73 w 360"/>
                      <a:gd name="T95" fmla="*/ 369 h 369"/>
                      <a:gd name="T96" fmla="*/ 288 w 360"/>
                      <a:gd name="T97" fmla="*/ 341 h 369"/>
                      <a:gd name="T98" fmla="*/ 304 w 360"/>
                      <a:gd name="T99" fmla="*/ 325 h 369"/>
                      <a:gd name="T100" fmla="*/ 304 w 360"/>
                      <a:gd name="T101" fmla="*/ 290 h 369"/>
                      <a:gd name="T102" fmla="*/ 288 w 360"/>
                      <a:gd name="T103" fmla="*/ 274 h 369"/>
                      <a:gd name="T104" fmla="*/ 73 w 360"/>
                      <a:gd name="T105" fmla="*/ 274 h 369"/>
                      <a:gd name="T106" fmla="*/ 57 w 360"/>
                      <a:gd name="T107" fmla="*/ 290 h 369"/>
                      <a:gd name="T108" fmla="*/ 57 w 360"/>
                      <a:gd name="T109" fmla="*/ 325 h 369"/>
                      <a:gd name="T110" fmla="*/ 73 w 360"/>
                      <a:gd name="T111" fmla="*/ 341 h 369"/>
                      <a:gd name="T112" fmla="*/ 288 w 360"/>
                      <a:gd name="T113" fmla="*/ 341 h 36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</a:cxnLst>
                    <a:rect l="0" t="0" r="r" b="b"/>
                    <a:pathLst>
                      <a:path w="360" h="369">
                        <a:moveTo>
                          <a:pt x="92" y="76"/>
                        </a:moveTo>
                        <a:cubicBezTo>
                          <a:pt x="82" y="93"/>
                          <a:pt x="82" y="93"/>
                          <a:pt x="82" y="93"/>
                        </a:cubicBezTo>
                        <a:cubicBezTo>
                          <a:pt x="329" y="93"/>
                          <a:pt x="329" y="93"/>
                          <a:pt x="329" y="93"/>
                        </a:cubicBezTo>
                        <a:cubicBezTo>
                          <a:pt x="329" y="70"/>
                          <a:pt x="329" y="70"/>
                          <a:pt x="329" y="70"/>
                        </a:cubicBezTo>
                        <a:cubicBezTo>
                          <a:pt x="329" y="60"/>
                          <a:pt x="324" y="54"/>
                          <a:pt x="313" y="54"/>
                        </a:cubicBezTo>
                        <a:cubicBezTo>
                          <a:pt x="48" y="54"/>
                          <a:pt x="48" y="54"/>
                          <a:pt x="48" y="54"/>
                        </a:cubicBezTo>
                        <a:cubicBezTo>
                          <a:pt x="37" y="54"/>
                          <a:pt x="32" y="60"/>
                          <a:pt x="32" y="70"/>
                        </a:cubicBezTo>
                        <a:cubicBezTo>
                          <a:pt x="32" y="93"/>
                          <a:pt x="32" y="93"/>
                          <a:pt x="32" y="93"/>
                        </a:cubicBezTo>
                        <a:cubicBezTo>
                          <a:pt x="4" y="93"/>
                          <a:pt x="4" y="93"/>
                          <a:pt x="4" y="93"/>
                        </a:cubicBezTo>
                        <a:cubicBezTo>
                          <a:pt x="4" y="70"/>
                          <a:pt x="4" y="70"/>
                          <a:pt x="4" y="70"/>
                        </a:cubicBezTo>
                        <a:cubicBezTo>
                          <a:pt x="4" y="59"/>
                          <a:pt x="9" y="48"/>
                          <a:pt x="17" y="40"/>
                        </a:cubicBezTo>
                        <a:cubicBezTo>
                          <a:pt x="26" y="31"/>
                          <a:pt x="36" y="27"/>
                          <a:pt x="48" y="27"/>
                        </a:cubicBezTo>
                        <a:cubicBezTo>
                          <a:pt x="167" y="27"/>
                          <a:pt x="167" y="27"/>
                          <a:pt x="167" y="27"/>
                        </a:cubicBezTo>
                        <a:cubicBezTo>
                          <a:pt x="167" y="0"/>
                          <a:pt x="167" y="0"/>
                          <a:pt x="167" y="0"/>
                        </a:cubicBezTo>
                        <a:cubicBezTo>
                          <a:pt x="194" y="0"/>
                          <a:pt x="194" y="0"/>
                          <a:pt x="194" y="0"/>
                        </a:cubicBezTo>
                        <a:cubicBezTo>
                          <a:pt x="194" y="27"/>
                          <a:pt x="194" y="27"/>
                          <a:pt x="194" y="27"/>
                        </a:cubicBezTo>
                        <a:cubicBezTo>
                          <a:pt x="313" y="27"/>
                          <a:pt x="313" y="27"/>
                          <a:pt x="313" y="27"/>
                        </a:cubicBezTo>
                        <a:cubicBezTo>
                          <a:pt x="325" y="27"/>
                          <a:pt x="335" y="31"/>
                          <a:pt x="344" y="40"/>
                        </a:cubicBezTo>
                        <a:cubicBezTo>
                          <a:pt x="352" y="48"/>
                          <a:pt x="356" y="59"/>
                          <a:pt x="356" y="70"/>
                        </a:cubicBezTo>
                        <a:cubicBezTo>
                          <a:pt x="356" y="93"/>
                          <a:pt x="356" y="93"/>
                          <a:pt x="356" y="93"/>
                        </a:cubicBezTo>
                        <a:cubicBezTo>
                          <a:pt x="337" y="93"/>
                          <a:pt x="337" y="93"/>
                          <a:pt x="337" y="93"/>
                        </a:cubicBezTo>
                        <a:cubicBezTo>
                          <a:pt x="314" y="127"/>
                          <a:pt x="279" y="156"/>
                          <a:pt x="230" y="181"/>
                        </a:cubicBezTo>
                        <a:cubicBezTo>
                          <a:pt x="360" y="218"/>
                          <a:pt x="360" y="218"/>
                          <a:pt x="360" y="218"/>
                        </a:cubicBezTo>
                        <a:cubicBezTo>
                          <a:pt x="353" y="244"/>
                          <a:pt x="353" y="244"/>
                          <a:pt x="353" y="244"/>
                        </a:cubicBezTo>
                        <a:cubicBezTo>
                          <a:pt x="190" y="198"/>
                          <a:pt x="190" y="198"/>
                          <a:pt x="190" y="198"/>
                        </a:cubicBezTo>
                        <a:cubicBezTo>
                          <a:pt x="134" y="221"/>
                          <a:pt x="71" y="235"/>
                          <a:pt x="2" y="240"/>
                        </a:cubicBezTo>
                        <a:cubicBezTo>
                          <a:pt x="0" y="213"/>
                          <a:pt x="0" y="213"/>
                          <a:pt x="0" y="213"/>
                        </a:cubicBezTo>
                        <a:cubicBezTo>
                          <a:pt x="53" y="209"/>
                          <a:pt x="103" y="200"/>
                          <a:pt x="150" y="187"/>
                        </a:cubicBezTo>
                        <a:cubicBezTo>
                          <a:pt x="38" y="155"/>
                          <a:pt x="38" y="155"/>
                          <a:pt x="38" y="155"/>
                        </a:cubicBezTo>
                        <a:cubicBezTo>
                          <a:pt x="45" y="128"/>
                          <a:pt x="45" y="128"/>
                          <a:pt x="45" y="128"/>
                        </a:cubicBezTo>
                        <a:cubicBezTo>
                          <a:pt x="196" y="171"/>
                          <a:pt x="196" y="171"/>
                          <a:pt x="196" y="171"/>
                        </a:cubicBezTo>
                        <a:cubicBezTo>
                          <a:pt x="232" y="156"/>
                          <a:pt x="261" y="140"/>
                          <a:pt x="281" y="121"/>
                        </a:cubicBezTo>
                        <a:cubicBezTo>
                          <a:pt x="34" y="121"/>
                          <a:pt x="34" y="121"/>
                          <a:pt x="34" y="121"/>
                        </a:cubicBezTo>
                        <a:cubicBezTo>
                          <a:pt x="69" y="61"/>
                          <a:pt x="69" y="61"/>
                          <a:pt x="69" y="61"/>
                        </a:cubicBezTo>
                        <a:lnTo>
                          <a:pt x="92" y="76"/>
                        </a:lnTo>
                        <a:close/>
                        <a:moveTo>
                          <a:pt x="73" y="369"/>
                        </a:moveTo>
                        <a:cubicBezTo>
                          <a:pt x="61" y="369"/>
                          <a:pt x="51" y="364"/>
                          <a:pt x="42" y="356"/>
                        </a:cubicBezTo>
                        <a:cubicBezTo>
                          <a:pt x="34" y="347"/>
                          <a:pt x="30" y="337"/>
                          <a:pt x="30" y="325"/>
                        </a:cubicBezTo>
                        <a:cubicBezTo>
                          <a:pt x="30" y="290"/>
                          <a:pt x="30" y="290"/>
                          <a:pt x="30" y="290"/>
                        </a:cubicBezTo>
                        <a:cubicBezTo>
                          <a:pt x="30" y="278"/>
                          <a:pt x="34" y="268"/>
                          <a:pt x="42" y="260"/>
                        </a:cubicBezTo>
                        <a:cubicBezTo>
                          <a:pt x="51" y="251"/>
                          <a:pt x="61" y="247"/>
                          <a:pt x="73" y="247"/>
                        </a:cubicBezTo>
                        <a:cubicBezTo>
                          <a:pt x="288" y="247"/>
                          <a:pt x="288" y="247"/>
                          <a:pt x="288" y="247"/>
                        </a:cubicBezTo>
                        <a:cubicBezTo>
                          <a:pt x="300" y="247"/>
                          <a:pt x="310" y="251"/>
                          <a:pt x="319" y="260"/>
                        </a:cubicBezTo>
                        <a:cubicBezTo>
                          <a:pt x="327" y="268"/>
                          <a:pt x="331" y="278"/>
                          <a:pt x="331" y="290"/>
                        </a:cubicBezTo>
                        <a:cubicBezTo>
                          <a:pt x="331" y="325"/>
                          <a:pt x="331" y="325"/>
                          <a:pt x="331" y="325"/>
                        </a:cubicBezTo>
                        <a:cubicBezTo>
                          <a:pt x="331" y="337"/>
                          <a:pt x="327" y="347"/>
                          <a:pt x="319" y="356"/>
                        </a:cubicBezTo>
                        <a:cubicBezTo>
                          <a:pt x="310" y="364"/>
                          <a:pt x="300" y="369"/>
                          <a:pt x="288" y="369"/>
                        </a:cubicBezTo>
                        <a:lnTo>
                          <a:pt x="73" y="369"/>
                        </a:lnTo>
                        <a:close/>
                        <a:moveTo>
                          <a:pt x="288" y="341"/>
                        </a:moveTo>
                        <a:cubicBezTo>
                          <a:pt x="299" y="341"/>
                          <a:pt x="304" y="336"/>
                          <a:pt x="304" y="325"/>
                        </a:cubicBezTo>
                        <a:cubicBezTo>
                          <a:pt x="304" y="290"/>
                          <a:pt x="304" y="290"/>
                          <a:pt x="304" y="290"/>
                        </a:cubicBezTo>
                        <a:cubicBezTo>
                          <a:pt x="304" y="279"/>
                          <a:pt x="299" y="274"/>
                          <a:pt x="288" y="274"/>
                        </a:cubicBezTo>
                        <a:cubicBezTo>
                          <a:pt x="73" y="274"/>
                          <a:pt x="73" y="274"/>
                          <a:pt x="73" y="274"/>
                        </a:cubicBezTo>
                        <a:cubicBezTo>
                          <a:pt x="63" y="274"/>
                          <a:pt x="57" y="279"/>
                          <a:pt x="57" y="290"/>
                        </a:cubicBezTo>
                        <a:cubicBezTo>
                          <a:pt x="57" y="325"/>
                          <a:pt x="57" y="325"/>
                          <a:pt x="57" y="325"/>
                        </a:cubicBezTo>
                        <a:cubicBezTo>
                          <a:pt x="57" y="336"/>
                          <a:pt x="63" y="341"/>
                          <a:pt x="73" y="341"/>
                        </a:cubicBezTo>
                        <a:lnTo>
                          <a:pt x="288" y="341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10" name="组合 9"/>
                <p:cNvGrpSpPr/>
                <p:nvPr/>
              </p:nvGrpSpPr>
              <p:grpSpPr>
                <a:xfrm>
                  <a:off x="2317831" y="3935828"/>
                  <a:ext cx="857986" cy="140061"/>
                  <a:chOff x="2317831" y="3935828"/>
                  <a:chExt cx="962982" cy="157201"/>
                </a:xfrm>
                <a:solidFill>
                  <a:schemeClr val="bg1"/>
                </a:solidFill>
              </p:grpSpPr>
              <p:sp>
                <p:nvSpPr>
                  <p:cNvPr id="11" name="Freeform 7"/>
                  <p:cNvSpPr>
                    <a:spLocks noEditPoints="1"/>
                  </p:cNvSpPr>
                  <p:nvPr/>
                </p:nvSpPr>
                <p:spPr bwMode="auto">
                  <a:xfrm>
                    <a:off x="2317831" y="3936816"/>
                    <a:ext cx="84038" cy="152752"/>
                  </a:xfrm>
                  <a:custGeom>
                    <a:avLst/>
                    <a:gdLst>
                      <a:gd name="T0" fmla="*/ 72 w 72"/>
                      <a:gd name="T1" fmla="*/ 0 h 130"/>
                      <a:gd name="T2" fmla="*/ 72 w 72"/>
                      <a:gd name="T3" fmla="*/ 128 h 130"/>
                      <a:gd name="T4" fmla="*/ 65 w 72"/>
                      <a:gd name="T5" fmla="*/ 128 h 130"/>
                      <a:gd name="T6" fmla="*/ 42 w 72"/>
                      <a:gd name="T7" fmla="*/ 130 h 130"/>
                      <a:gd name="T8" fmla="*/ 13 w 72"/>
                      <a:gd name="T9" fmla="*/ 123 h 130"/>
                      <a:gd name="T10" fmla="*/ 0 w 72"/>
                      <a:gd name="T11" fmla="*/ 81 h 130"/>
                      <a:gd name="T12" fmla="*/ 3 w 72"/>
                      <a:gd name="T13" fmla="*/ 55 h 130"/>
                      <a:gd name="T14" fmla="*/ 16 w 72"/>
                      <a:gd name="T15" fmla="*/ 37 h 130"/>
                      <a:gd name="T16" fmla="*/ 38 w 72"/>
                      <a:gd name="T17" fmla="*/ 31 h 130"/>
                      <a:gd name="T18" fmla="*/ 47 w 72"/>
                      <a:gd name="T19" fmla="*/ 31 h 130"/>
                      <a:gd name="T20" fmla="*/ 48 w 72"/>
                      <a:gd name="T21" fmla="*/ 31 h 130"/>
                      <a:gd name="T22" fmla="*/ 60 w 72"/>
                      <a:gd name="T23" fmla="*/ 33 h 130"/>
                      <a:gd name="T24" fmla="*/ 60 w 72"/>
                      <a:gd name="T25" fmla="*/ 0 h 130"/>
                      <a:gd name="T26" fmla="*/ 72 w 72"/>
                      <a:gd name="T27" fmla="*/ 0 h 130"/>
                      <a:gd name="T28" fmla="*/ 60 w 72"/>
                      <a:gd name="T29" fmla="*/ 116 h 130"/>
                      <a:gd name="T30" fmla="*/ 60 w 72"/>
                      <a:gd name="T31" fmla="*/ 46 h 130"/>
                      <a:gd name="T32" fmla="*/ 45 w 72"/>
                      <a:gd name="T33" fmla="*/ 44 h 130"/>
                      <a:gd name="T34" fmla="*/ 38 w 72"/>
                      <a:gd name="T35" fmla="*/ 44 h 130"/>
                      <a:gd name="T36" fmla="*/ 23 w 72"/>
                      <a:gd name="T37" fmla="*/ 47 h 130"/>
                      <a:gd name="T38" fmla="*/ 15 w 72"/>
                      <a:gd name="T39" fmla="*/ 61 h 130"/>
                      <a:gd name="T40" fmla="*/ 12 w 72"/>
                      <a:gd name="T41" fmla="*/ 81 h 130"/>
                      <a:gd name="T42" fmla="*/ 14 w 72"/>
                      <a:gd name="T43" fmla="*/ 100 h 130"/>
                      <a:gd name="T44" fmla="*/ 21 w 72"/>
                      <a:gd name="T45" fmla="*/ 113 h 130"/>
                      <a:gd name="T46" fmla="*/ 42 w 72"/>
                      <a:gd name="T47" fmla="*/ 118 h 130"/>
                      <a:gd name="T48" fmla="*/ 60 w 72"/>
                      <a:gd name="T49" fmla="*/ 116 h 13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</a:cxnLst>
                    <a:rect l="0" t="0" r="r" b="b"/>
                    <a:pathLst>
                      <a:path w="72" h="130">
                        <a:moveTo>
                          <a:pt x="72" y="0"/>
                        </a:moveTo>
                        <a:cubicBezTo>
                          <a:pt x="72" y="128"/>
                          <a:pt x="72" y="128"/>
                          <a:pt x="72" y="128"/>
                        </a:cubicBezTo>
                        <a:cubicBezTo>
                          <a:pt x="65" y="128"/>
                          <a:pt x="65" y="128"/>
                          <a:pt x="65" y="128"/>
                        </a:cubicBezTo>
                        <a:cubicBezTo>
                          <a:pt x="57" y="130"/>
                          <a:pt x="49" y="130"/>
                          <a:pt x="42" y="130"/>
                        </a:cubicBezTo>
                        <a:cubicBezTo>
                          <a:pt x="30" y="130"/>
                          <a:pt x="21" y="128"/>
                          <a:pt x="13" y="123"/>
                        </a:cubicBezTo>
                        <a:cubicBezTo>
                          <a:pt x="4" y="115"/>
                          <a:pt x="0" y="101"/>
                          <a:pt x="0" y="81"/>
                        </a:cubicBezTo>
                        <a:cubicBezTo>
                          <a:pt x="0" y="71"/>
                          <a:pt x="1" y="63"/>
                          <a:pt x="3" y="55"/>
                        </a:cubicBezTo>
                        <a:cubicBezTo>
                          <a:pt x="6" y="47"/>
                          <a:pt x="10" y="41"/>
                          <a:pt x="16" y="37"/>
                        </a:cubicBezTo>
                        <a:cubicBezTo>
                          <a:pt x="21" y="33"/>
                          <a:pt x="29" y="31"/>
                          <a:pt x="38" y="31"/>
                        </a:cubicBezTo>
                        <a:cubicBezTo>
                          <a:pt x="41" y="31"/>
                          <a:pt x="43" y="31"/>
                          <a:pt x="47" y="31"/>
                        </a:cubicBezTo>
                        <a:cubicBezTo>
                          <a:pt x="47" y="31"/>
                          <a:pt x="48" y="31"/>
                          <a:pt x="48" y="31"/>
                        </a:cubicBezTo>
                        <a:cubicBezTo>
                          <a:pt x="60" y="33"/>
                          <a:pt x="60" y="33"/>
                          <a:pt x="60" y="33"/>
                        </a:cubicBezTo>
                        <a:cubicBezTo>
                          <a:pt x="60" y="0"/>
                          <a:pt x="60" y="0"/>
                          <a:pt x="60" y="0"/>
                        </a:cubicBezTo>
                        <a:lnTo>
                          <a:pt x="72" y="0"/>
                        </a:lnTo>
                        <a:close/>
                        <a:moveTo>
                          <a:pt x="60" y="116"/>
                        </a:moveTo>
                        <a:cubicBezTo>
                          <a:pt x="60" y="46"/>
                          <a:pt x="60" y="46"/>
                          <a:pt x="60" y="46"/>
                        </a:cubicBezTo>
                        <a:cubicBezTo>
                          <a:pt x="45" y="44"/>
                          <a:pt x="45" y="44"/>
                          <a:pt x="45" y="44"/>
                        </a:cubicBezTo>
                        <a:cubicBezTo>
                          <a:pt x="42" y="44"/>
                          <a:pt x="40" y="44"/>
                          <a:pt x="38" y="44"/>
                        </a:cubicBezTo>
                        <a:cubicBezTo>
                          <a:pt x="32" y="44"/>
                          <a:pt x="27" y="45"/>
                          <a:pt x="23" y="47"/>
                        </a:cubicBezTo>
                        <a:cubicBezTo>
                          <a:pt x="19" y="50"/>
                          <a:pt x="17" y="55"/>
                          <a:pt x="15" y="61"/>
                        </a:cubicBezTo>
                        <a:cubicBezTo>
                          <a:pt x="13" y="67"/>
                          <a:pt x="12" y="73"/>
                          <a:pt x="12" y="81"/>
                        </a:cubicBezTo>
                        <a:cubicBezTo>
                          <a:pt x="12" y="88"/>
                          <a:pt x="13" y="95"/>
                          <a:pt x="14" y="100"/>
                        </a:cubicBezTo>
                        <a:cubicBezTo>
                          <a:pt x="16" y="107"/>
                          <a:pt x="18" y="111"/>
                          <a:pt x="21" y="113"/>
                        </a:cubicBezTo>
                        <a:cubicBezTo>
                          <a:pt x="25" y="116"/>
                          <a:pt x="32" y="118"/>
                          <a:pt x="42" y="118"/>
                        </a:cubicBezTo>
                        <a:cubicBezTo>
                          <a:pt x="47" y="118"/>
                          <a:pt x="53" y="117"/>
                          <a:pt x="60" y="11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2" name="Freeform 8"/>
                  <p:cNvSpPr>
                    <a:spLocks/>
                  </p:cNvSpPr>
                  <p:nvPr/>
                </p:nvSpPr>
                <p:spPr bwMode="auto">
                  <a:xfrm>
                    <a:off x="2434991" y="3977847"/>
                    <a:ext cx="85522" cy="114194"/>
                  </a:xfrm>
                  <a:custGeom>
                    <a:avLst/>
                    <a:gdLst>
                      <a:gd name="T0" fmla="*/ 60 w 73"/>
                      <a:gd name="T1" fmla="*/ 95 h 97"/>
                      <a:gd name="T2" fmla="*/ 60 w 73"/>
                      <a:gd name="T3" fmla="*/ 89 h 97"/>
                      <a:gd name="T4" fmla="*/ 53 w 73"/>
                      <a:gd name="T5" fmla="*/ 91 h 97"/>
                      <a:gd name="T6" fmla="*/ 45 w 73"/>
                      <a:gd name="T7" fmla="*/ 94 h 97"/>
                      <a:gd name="T8" fmla="*/ 28 w 73"/>
                      <a:gd name="T9" fmla="*/ 97 h 97"/>
                      <a:gd name="T10" fmla="*/ 8 w 73"/>
                      <a:gd name="T11" fmla="*/ 90 h 97"/>
                      <a:gd name="T12" fmla="*/ 0 w 73"/>
                      <a:gd name="T13" fmla="*/ 66 h 97"/>
                      <a:gd name="T14" fmla="*/ 0 w 73"/>
                      <a:gd name="T15" fmla="*/ 0 h 97"/>
                      <a:gd name="T16" fmla="*/ 12 w 73"/>
                      <a:gd name="T17" fmla="*/ 0 h 97"/>
                      <a:gd name="T18" fmla="*/ 12 w 73"/>
                      <a:gd name="T19" fmla="*/ 66 h 97"/>
                      <a:gd name="T20" fmla="*/ 17 w 73"/>
                      <a:gd name="T21" fmla="*/ 80 h 97"/>
                      <a:gd name="T22" fmla="*/ 28 w 73"/>
                      <a:gd name="T23" fmla="*/ 84 h 97"/>
                      <a:gd name="T24" fmla="*/ 45 w 73"/>
                      <a:gd name="T25" fmla="*/ 81 h 97"/>
                      <a:gd name="T26" fmla="*/ 53 w 73"/>
                      <a:gd name="T27" fmla="*/ 78 h 97"/>
                      <a:gd name="T28" fmla="*/ 60 w 73"/>
                      <a:gd name="T29" fmla="*/ 75 h 97"/>
                      <a:gd name="T30" fmla="*/ 60 w 73"/>
                      <a:gd name="T31" fmla="*/ 0 h 97"/>
                      <a:gd name="T32" fmla="*/ 73 w 73"/>
                      <a:gd name="T33" fmla="*/ 0 h 97"/>
                      <a:gd name="T34" fmla="*/ 73 w 73"/>
                      <a:gd name="T35" fmla="*/ 95 h 97"/>
                      <a:gd name="T36" fmla="*/ 60 w 73"/>
                      <a:gd name="T37" fmla="*/ 95 h 9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</a:cxnLst>
                    <a:rect l="0" t="0" r="r" b="b"/>
                    <a:pathLst>
                      <a:path w="73" h="97">
                        <a:moveTo>
                          <a:pt x="60" y="95"/>
                        </a:moveTo>
                        <a:cubicBezTo>
                          <a:pt x="60" y="89"/>
                          <a:pt x="60" y="89"/>
                          <a:pt x="60" y="89"/>
                        </a:cubicBezTo>
                        <a:cubicBezTo>
                          <a:pt x="57" y="90"/>
                          <a:pt x="55" y="91"/>
                          <a:pt x="53" y="91"/>
                        </a:cubicBezTo>
                        <a:cubicBezTo>
                          <a:pt x="45" y="94"/>
                          <a:pt x="45" y="94"/>
                          <a:pt x="45" y="94"/>
                        </a:cubicBezTo>
                        <a:cubicBezTo>
                          <a:pt x="38" y="96"/>
                          <a:pt x="33" y="97"/>
                          <a:pt x="28" y="97"/>
                        </a:cubicBezTo>
                        <a:cubicBezTo>
                          <a:pt x="19" y="97"/>
                          <a:pt x="13" y="94"/>
                          <a:pt x="8" y="90"/>
                        </a:cubicBezTo>
                        <a:cubicBezTo>
                          <a:pt x="3" y="85"/>
                          <a:pt x="0" y="77"/>
                          <a:pt x="0" y="66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12" y="0"/>
                          <a:pt x="12" y="0"/>
                          <a:pt x="12" y="0"/>
                        </a:cubicBezTo>
                        <a:cubicBezTo>
                          <a:pt x="12" y="66"/>
                          <a:pt x="12" y="66"/>
                          <a:pt x="12" y="66"/>
                        </a:cubicBezTo>
                        <a:cubicBezTo>
                          <a:pt x="12" y="72"/>
                          <a:pt x="14" y="77"/>
                          <a:pt x="17" y="80"/>
                        </a:cubicBezTo>
                        <a:cubicBezTo>
                          <a:pt x="19" y="83"/>
                          <a:pt x="23" y="84"/>
                          <a:pt x="28" y="84"/>
                        </a:cubicBezTo>
                        <a:cubicBezTo>
                          <a:pt x="33" y="84"/>
                          <a:pt x="38" y="83"/>
                          <a:pt x="45" y="81"/>
                        </a:cubicBezTo>
                        <a:cubicBezTo>
                          <a:pt x="48" y="80"/>
                          <a:pt x="50" y="79"/>
                          <a:pt x="53" y="78"/>
                        </a:cubicBezTo>
                        <a:cubicBezTo>
                          <a:pt x="60" y="75"/>
                          <a:pt x="60" y="75"/>
                          <a:pt x="60" y="75"/>
                        </a:cubicBezTo>
                        <a:cubicBezTo>
                          <a:pt x="60" y="0"/>
                          <a:pt x="60" y="0"/>
                          <a:pt x="60" y="0"/>
                        </a:cubicBezTo>
                        <a:cubicBezTo>
                          <a:pt x="73" y="0"/>
                          <a:pt x="73" y="0"/>
                          <a:pt x="73" y="0"/>
                        </a:cubicBezTo>
                        <a:cubicBezTo>
                          <a:pt x="73" y="95"/>
                          <a:pt x="73" y="95"/>
                          <a:pt x="73" y="95"/>
                        </a:cubicBezTo>
                        <a:lnTo>
                          <a:pt x="60" y="95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3" name="Freeform 9"/>
                  <p:cNvSpPr>
                    <a:spLocks/>
                  </p:cNvSpPr>
                  <p:nvPr/>
                </p:nvSpPr>
                <p:spPr bwMode="auto">
                  <a:xfrm>
                    <a:off x="2555611" y="3935828"/>
                    <a:ext cx="78601" cy="157201"/>
                  </a:xfrm>
                  <a:custGeom>
                    <a:avLst/>
                    <a:gdLst>
                      <a:gd name="T0" fmla="*/ 137 w 159"/>
                      <a:gd name="T1" fmla="*/ 318 h 318"/>
                      <a:gd name="T2" fmla="*/ 28 w 159"/>
                      <a:gd name="T3" fmla="*/ 211 h 318"/>
                      <a:gd name="T4" fmla="*/ 28 w 159"/>
                      <a:gd name="T5" fmla="*/ 309 h 318"/>
                      <a:gd name="T6" fmla="*/ 0 w 159"/>
                      <a:gd name="T7" fmla="*/ 309 h 318"/>
                      <a:gd name="T8" fmla="*/ 0 w 159"/>
                      <a:gd name="T9" fmla="*/ 0 h 318"/>
                      <a:gd name="T10" fmla="*/ 28 w 159"/>
                      <a:gd name="T11" fmla="*/ 0 h 318"/>
                      <a:gd name="T12" fmla="*/ 28 w 159"/>
                      <a:gd name="T13" fmla="*/ 168 h 318"/>
                      <a:gd name="T14" fmla="*/ 132 w 159"/>
                      <a:gd name="T15" fmla="*/ 73 h 318"/>
                      <a:gd name="T16" fmla="*/ 154 w 159"/>
                      <a:gd name="T17" fmla="*/ 95 h 318"/>
                      <a:gd name="T18" fmla="*/ 50 w 159"/>
                      <a:gd name="T19" fmla="*/ 190 h 318"/>
                      <a:gd name="T20" fmla="*/ 159 w 159"/>
                      <a:gd name="T21" fmla="*/ 297 h 318"/>
                      <a:gd name="T22" fmla="*/ 137 w 159"/>
                      <a:gd name="T23" fmla="*/ 318 h 31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159" h="318">
                        <a:moveTo>
                          <a:pt x="137" y="318"/>
                        </a:moveTo>
                        <a:lnTo>
                          <a:pt x="28" y="211"/>
                        </a:lnTo>
                        <a:lnTo>
                          <a:pt x="28" y="309"/>
                        </a:lnTo>
                        <a:lnTo>
                          <a:pt x="0" y="309"/>
                        </a:lnTo>
                        <a:lnTo>
                          <a:pt x="0" y="0"/>
                        </a:lnTo>
                        <a:lnTo>
                          <a:pt x="28" y="0"/>
                        </a:lnTo>
                        <a:lnTo>
                          <a:pt x="28" y="168"/>
                        </a:lnTo>
                        <a:lnTo>
                          <a:pt x="132" y="73"/>
                        </a:lnTo>
                        <a:lnTo>
                          <a:pt x="154" y="95"/>
                        </a:lnTo>
                        <a:lnTo>
                          <a:pt x="50" y="190"/>
                        </a:lnTo>
                        <a:lnTo>
                          <a:pt x="159" y="297"/>
                        </a:lnTo>
                        <a:lnTo>
                          <a:pt x="137" y="318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4" name="Freeform 10"/>
                  <p:cNvSpPr>
                    <a:spLocks noEditPoints="1"/>
                  </p:cNvSpPr>
                  <p:nvPr/>
                </p:nvSpPr>
                <p:spPr bwMode="auto">
                  <a:xfrm>
                    <a:off x="2651513" y="3974386"/>
                    <a:ext cx="93925" cy="118643"/>
                  </a:xfrm>
                  <a:custGeom>
                    <a:avLst/>
                    <a:gdLst>
                      <a:gd name="T0" fmla="*/ 76 w 80"/>
                      <a:gd name="T1" fmla="*/ 97 h 101"/>
                      <a:gd name="T2" fmla="*/ 71 w 80"/>
                      <a:gd name="T3" fmla="*/ 98 h 101"/>
                      <a:gd name="T4" fmla="*/ 58 w 80"/>
                      <a:gd name="T5" fmla="*/ 100 h 101"/>
                      <a:gd name="T6" fmla="*/ 44 w 80"/>
                      <a:gd name="T7" fmla="*/ 101 h 101"/>
                      <a:gd name="T8" fmla="*/ 27 w 80"/>
                      <a:gd name="T9" fmla="*/ 99 h 101"/>
                      <a:gd name="T10" fmla="*/ 13 w 80"/>
                      <a:gd name="T11" fmla="*/ 91 h 101"/>
                      <a:gd name="T12" fmla="*/ 4 w 80"/>
                      <a:gd name="T13" fmla="*/ 76 h 101"/>
                      <a:gd name="T14" fmla="*/ 0 w 80"/>
                      <a:gd name="T15" fmla="*/ 50 h 101"/>
                      <a:gd name="T16" fmla="*/ 5 w 80"/>
                      <a:gd name="T17" fmla="*/ 25 h 101"/>
                      <a:gd name="T18" fmla="*/ 16 w 80"/>
                      <a:gd name="T19" fmla="*/ 7 h 101"/>
                      <a:gd name="T20" fmla="*/ 41 w 80"/>
                      <a:gd name="T21" fmla="*/ 0 h 101"/>
                      <a:gd name="T22" fmla="*/ 67 w 80"/>
                      <a:gd name="T23" fmla="*/ 9 h 101"/>
                      <a:gd name="T24" fmla="*/ 79 w 80"/>
                      <a:gd name="T25" fmla="*/ 56 h 101"/>
                      <a:gd name="T26" fmla="*/ 13 w 80"/>
                      <a:gd name="T27" fmla="*/ 56 h 101"/>
                      <a:gd name="T28" fmla="*/ 23 w 80"/>
                      <a:gd name="T29" fmla="*/ 82 h 101"/>
                      <a:gd name="T30" fmla="*/ 44 w 80"/>
                      <a:gd name="T31" fmla="*/ 88 h 101"/>
                      <a:gd name="T32" fmla="*/ 57 w 80"/>
                      <a:gd name="T33" fmla="*/ 87 h 101"/>
                      <a:gd name="T34" fmla="*/ 69 w 80"/>
                      <a:gd name="T35" fmla="*/ 86 h 101"/>
                      <a:gd name="T36" fmla="*/ 73 w 80"/>
                      <a:gd name="T37" fmla="*/ 85 h 101"/>
                      <a:gd name="T38" fmla="*/ 74 w 80"/>
                      <a:gd name="T39" fmla="*/ 84 h 101"/>
                      <a:gd name="T40" fmla="*/ 76 w 80"/>
                      <a:gd name="T41" fmla="*/ 97 h 101"/>
                      <a:gd name="T42" fmla="*/ 13 w 80"/>
                      <a:gd name="T43" fmla="*/ 43 h 101"/>
                      <a:gd name="T44" fmla="*/ 67 w 80"/>
                      <a:gd name="T45" fmla="*/ 43 h 101"/>
                      <a:gd name="T46" fmla="*/ 58 w 80"/>
                      <a:gd name="T47" fmla="*/ 18 h 101"/>
                      <a:gd name="T48" fmla="*/ 58 w 80"/>
                      <a:gd name="T49" fmla="*/ 18 h 101"/>
                      <a:gd name="T50" fmla="*/ 41 w 80"/>
                      <a:gd name="T51" fmla="*/ 13 h 101"/>
                      <a:gd name="T52" fmla="*/ 23 w 80"/>
                      <a:gd name="T53" fmla="*/ 17 h 101"/>
                      <a:gd name="T54" fmla="*/ 13 w 80"/>
                      <a:gd name="T55" fmla="*/ 43 h 10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</a:cxnLst>
                    <a:rect l="0" t="0" r="r" b="b"/>
                    <a:pathLst>
                      <a:path w="80" h="101">
                        <a:moveTo>
                          <a:pt x="76" y="97"/>
                        </a:moveTo>
                        <a:cubicBezTo>
                          <a:pt x="71" y="98"/>
                          <a:pt x="71" y="98"/>
                          <a:pt x="71" y="98"/>
                        </a:cubicBezTo>
                        <a:cubicBezTo>
                          <a:pt x="58" y="100"/>
                          <a:pt x="58" y="100"/>
                          <a:pt x="58" y="100"/>
                        </a:cubicBezTo>
                        <a:cubicBezTo>
                          <a:pt x="53" y="101"/>
                          <a:pt x="48" y="101"/>
                          <a:pt x="44" y="101"/>
                        </a:cubicBezTo>
                        <a:cubicBezTo>
                          <a:pt x="38" y="101"/>
                          <a:pt x="32" y="100"/>
                          <a:pt x="27" y="99"/>
                        </a:cubicBezTo>
                        <a:cubicBezTo>
                          <a:pt x="22" y="97"/>
                          <a:pt x="17" y="95"/>
                          <a:pt x="13" y="91"/>
                        </a:cubicBezTo>
                        <a:cubicBezTo>
                          <a:pt x="9" y="87"/>
                          <a:pt x="6" y="82"/>
                          <a:pt x="4" y="76"/>
                        </a:cubicBezTo>
                        <a:cubicBezTo>
                          <a:pt x="1" y="69"/>
                          <a:pt x="0" y="60"/>
                          <a:pt x="0" y="50"/>
                        </a:cubicBezTo>
                        <a:cubicBezTo>
                          <a:pt x="1" y="41"/>
                          <a:pt x="2" y="33"/>
                          <a:pt x="5" y="25"/>
                        </a:cubicBezTo>
                        <a:cubicBezTo>
                          <a:pt x="7" y="17"/>
                          <a:pt x="11" y="11"/>
                          <a:pt x="16" y="7"/>
                        </a:cubicBezTo>
                        <a:cubicBezTo>
                          <a:pt x="23" y="2"/>
                          <a:pt x="32" y="0"/>
                          <a:pt x="41" y="0"/>
                        </a:cubicBezTo>
                        <a:cubicBezTo>
                          <a:pt x="52" y="0"/>
                          <a:pt x="61" y="3"/>
                          <a:pt x="67" y="9"/>
                        </a:cubicBezTo>
                        <a:cubicBezTo>
                          <a:pt x="76" y="18"/>
                          <a:pt x="80" y="33"/>
                          <a:pt x="79" y="56"/>
                        </a:cubicBezTo>
                        <a:cubicBezTo>
                          <a:pt x="13" y="56"/>
                          <a:pt x="13" y="56"/>
                          <a:pt x="13" y="56"/>
                        </a:cubicBezTo>
                        <a:cubicBezTo>
                          <a:pt x="14" y="68"/>
                          <a:pt x="17" y="77"/>
                          <a:pt x="23" y="82"/>
                        </a:cubicBezTo>
                        <a:cubicBezTo>
                          <a:pt x="28" y="86"/>
                          <a:pt x="35" y="88"/>
                          <a:pt x="44" y="88"/>
                        </a:cubicBezTo>
                        <a:cubicBezTo>
                          <a:pt x="48" y="88"/>
                          <a:pt x="52" y="88"/>
                          <a:pt x="57" y="87"/>
                        </a:cubicBezTo>
                        <a:cubicBezTo>
                          <a:pt x="60" y="87"/>
                          <a:pt x="64" y="86"/>
                          <a:pt x="69" y="86"/>
                        </a:cubicBezTo>
                        <a:cubicBezTo>
                          <a:pt x="73" y="85"/>
                          <a:pt x="73" y="85"/>
                          <a:pt x="73" y="85"/>
                        </a:cubicBezTo>
                        <a:cubicBezTo>
                          <a:pt x="73" y="85"/>
                          <a:pt x="74" y="84"/>
                          <a:pt x="74" y="84"/>
                        </a:cubicBezTo>
                        <a:lnTo>
                          <a:pt x="76" y="97"/>
                        </a:lnTo>
                        <a:close/>
                        <a:moveTo>
                          <a:pt x="13" y="43"/>
                        </a:moveTo>
                        <a:cubicBezTo>
                          <a:pt x="67" y="43"/>
                          <a:pt x="67" y="43"/>
                          <a:pt x="67" y="43"/>
                        </a:cubicBezTo>
                        <a:cubicBezTo>
                          <a:pt x="67" y="32"/>
                          <a:pt x="64" y="23"/>
                          <a:pt x="58" y="18"/>
                        </a:cubicBezTo>
                        <a:cubicBezTo>
                          <a:pt x="58" y="18"/>
                          <a:pt x="58" y="18"/>
                          <a:pt x="58" y="18"/>
                        </a:cubicBezTo>
                        <a:cubicBezTo>
                          <a:pt x="54" y="14"/>
                          <a:pt x="49" y="13"/>
                          <a:pt x="41" y="13"/>
                        </a:cubicBezTo>
                        <a:cubicBezTo>
                          <a:pt x="34" y="13"/>
                          <a:pt x="28" y="14"/>
                          <a:pt x="23" y="17"/>
                        </a:cubicBezTo>
                        <a:cubicBezTo>
                          <a:pt x="18" y="21"/>
                          <a:pt x="15" y="30"/>
                          <a:pt x="13" y="4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5" name="Freeform 11"/>
                  <p:cNvSpPr>
                    <a:spLocks noEditPoints="1"/>
                  </p:cNvSpPr>
                  <p:nvPr/>
                </p:nvSpPr>
                <p:spPr bwMode="auto">
                  <a:xfrm>
                    <a:off x="2765212" y="3974386"/>
                    <a:ext cx="93925" cy="118643"/>
                  </a:xfrm>
                  <a:custGeom>
                    <a:avLst/>
                    <a:gdLst>
                      <a:gd name="T0" fmla="*/ 76 w 80"/>
                      <a:gd name="T1" fmla="*/ 97 h 101"/>
                      <a:gd name="T2" fmla="*/ 72 w 80"/>
                      <a:gd name="T3" fmla="*/ 98 h 101"/>
                      <a:gd name="T4" fmla="*/ 58 w 80"/>
                      <a:gd name="T5" fmla="*/ 100 h 101"/>
                      <a:gd name="T6" fmla="*/ 44 w 80"/>
                      <a:gd name="T7" fmla="*/ 101 h 101"/>
                      <a:gd name="T8" fmla="*/ 27 w 80"/>
                      <a:gd name="T9" fmla="*/ 99 h 101"/>
                      <a:gd name="T10" fmla="*/ 13 w 80"/>
                      <a:gd name="T11" fmla="*/ 91 h 101"/>
                      <a:gd name="T12" fmla="*/ 4 w 80"/>
                      <a:gd name="T13" fmla="*/ 76 h 101"/>
                      <a:gd name="T14" fmla="*/ 1 w 80"/>
                      <a:gd name="T15" fmla="*/ 50 h 101"/>
                      <a:gd name="T16" fmla="*/ 5 w 80"/>
                      <a:gd name="T17" fmla="*/ 25 h 101"/>
                      <a:gd name="T18" fmla="*/ 17 w 80"/>
                      <a:gd name="T19" fmla="*/ 7 h 101"/>
                      <a:gd name="T20" fmla="*/ 41 w 80"/>
                      <a:gd name="T21" fmla="*/ 0 h 101"/>
                      <a:gd name="T22" fmla="*/ 67 w 80"/>
                      <a:gd name="T23" fmla="*/ 9 h 101"/>
                      <a:gd name="T24" fmla="*/ 79 w 80"/>
                      <a:gd name="T25" fmla="*/ 56 h 101"/>
                      <a:gd name="T26" fmla="*/ 13 w 80"/>
                      <a:gd name="T27" fmla="*/ 56 h 101"/>
                      <a:gd name="T28" fmla="*/ 23 w 80"/>
                      <a:gd name="T29" fmla="*/ 82 h 101"/>
                      <a:gd name="T30" fmla="*/ 44 w 80"/>
                      <a:gd name="T31" fmla="*/ 88 h 101"/>
                      <a:gd name="T32" fmla="*/ 57 w 80"/>
                      <a:gd name="T33" fmla="*/ 87 h 101"/>
                      <a:gd name="T34" fmla="*/ 69 w 80"/>
                      <a:gd name="T35" fmla="*/ 86 h 101"/>
                      <a:gd name="T36" fmla="*/ 73 w 80"/>
                      <a:gd name="T37" fmla="*/ 85 h 101"/>
                      <a:gd name="T38" fmla="*/ 74 w 80"/>
                      <a:gd name="T39" fmla="*/ 84 h 101"/>
                      <a:gd name="T40" fmla="*/ 76 w 80"/>
                      <a:gd name="T41" fmla="*/ 97 h 101"/>
                      <a:gd name="T42" fmla="*/ 14 w 80"/>
                      <a:gd name="T43" fmla="*/ 43 h 101"/>
                      <a:gd name="T44" fmla="*/ 67 w 80"/>
                      <a:gd name="T45" fmla="*/ 43 h 101"/>
                      <a:gd name="T46" fmla="*/ 58 w 80"/>
                      <a:gd name="T47" fmla="*/ 18 h 101"/>
                      <a:gd name="T48" fmla="*/ 58 w 80"/>
                      <a:gd name="T49" fmla="*/ 18 h 101"/>
                      <a:gd name="T50" fmla="*/ 41 w 80"/>
                      <a:gd name="T51" fmla="*/ 13 h 101"/>
                      <a:gd name="T52" fmla="*/ 24 w 80"/>
                      <a:gd name="T53" fmla="*/ 17 h 101"/>
                      <a:gd name="T54" fmla="*/ 14 w 80"/>
                      <a:gd name="T55" fmla="*/ 43 h 10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</a:cxnLst>
                    <a:rect l="0" t="0" r="r" b="b"/>
                    <a:pathLst>
                      <a:path w="80" h="101">
                        <a:moveTo>
                          <a:pt x="76" y="97"/>
                        </a:moveTo>
                        <a:cubicBezTo>
                          <a:pt x="72" y="98"/>
                          <a:pt x="72" y="98"/>
                          <a:pt x="72" y="98"/>
                        </a:cubicBezTo>
                        <a:cubicBezTo>
                          <a:pt x="58" y="100"/>
                          <a:pt x="58" y="100"/>
                          <a:pt x="58" y="100"/>
                        </a:cubicBezTo>
                        <a:cubicBezTo>
                          <a:pt x="53" y="101"/>
                          <a:pt x="48" y="101"/>
                          <a:pt x="44" y="101"/>
                        </a:cubicBezTo>
                        <a:cubicBezTo>
                          <a:pt x="38" y="101"/>
                          <a:pt x="32" y="100"/>
                          <a:pt x="27" y="99"/>
                        </a:cubicBezTo>
                        <a:cubicBezTo>
                          <a:pt x="22" y="97"/>
                          <a:pt x="17" y="95"/>
                          <a:pt x="13" y="91"/>
                        </a:cubicBezTo>
                        <a:cubicBezTo>
                          <a:pt x="9" y="87"/>
                          <a:pt x="6" y="82"/>
                          <a:pt x="4" y="76"/>
                        </a:cubicBezTo>
                        <a:cubicBezTo>
                          <a:pt x="1" y="69"/>
                          <a:pt x="0" y="60"/>
                          <a:pt x="1" y="50"/>
                        </a:cubicBezTo>
                        <a:cubicBezTo>
                          <a:pt x="1" y="41"/>
                          <a:pt x="2" y="33"/>
                          <a:pt x="5" y="25"/>
                        </a:cubicBezTo>
                        <a:cubicBezTo>
                          <a:pt x="7" y="17"/>
                          <a:pt x="11" y="11"/>
                          <a:pt x="17" y="7"/>
                        </a:cubicBezTo>
                        <a:cubicBezTo>
                          <a:pt x="24" y="2"/>
                          <a:pt x="32" y="0"/>
                          <a:pt x="41" y="0"/>
                        </a:cubicBezTo>
                        <a:cubicBezTo>
                          <a:pt x="52" y="0"/>
                          <a:pt x="61" y="3"/>
                          <a:pt x="67" y="9"/>
                        </a:cubicBezTo>
                        <a:cubicBezTo>
                          <a:pt x="76" y="18"/>
                          <a:pt x="80" y="33"/>
                          <a:pt x="79" y="56"/>
                        </a:cubicBezTo>
                        <a:cubicBezTo>
                          <a:pt x="13" y="56"/>
                          <a:pt x="13" y="56"/>
                          <a:pt x="13" y="56"/>
                        </a:cubicBezTo>
                        <a:cubicBezTo>
                          <a:pt x="14" y="68"/>
                          <a:pt x="17" y="77"/>
                          <a:pt x="23" y="82"/>
                        </a:cubicBezTo>
                        <a:cubicBezTo>
                          <a:pt x="28" y="86"/>
                          <a:pt x="35" y="88"/>
                          <a:pt x="44" y="88"/>
                        </a:cubicBezTo>
                        <a:cubicBezTo>
                          <a:pt x="48" y="88"/>
                          <a:pt x="52" y="88"/>
                          <a:pt x="57" y="87"/>
                        </a:cubicBezTo>
                        <a:cubicBezTo>
                          <a:pt x="60" y="87"/>
                          <a:pt x="64" y="86"/>
                          <a:pt x="69" y="86"/>
                        </a:cubicBezTo>
                        <a:cubicBezTo>
                          <a:pt x="73" y="85"/>
                          <a:pt x="73" y="85"/>
                          <a:pt x="73" y="85"/>
                        </a:cubicBezTo>
                        <a:cubicBezTo>
                          <a:pt x="73" y="85"/>
                          <a:pt x="74" y="84"/>
                          <a:pt x="74" y="84"/>
                        </a:cubicBezTo>
                        <a:lnTo>
                          <a:pt x="76" y="97"/>
                        </a:lnTo>
                        <a:close/>
                        <a:moveTo>
                          <a:pt x="14" y="43"/>
                        </a:moveTo>
                        <a:cubicBezTo>
                          <a:pt x="67" y="43"/>
                          <a:pt x="67" y="43"/>
                          <a:pt x="67" y="43"/>
                        </a:cubicBezTo>
                        <a:cubicBezTo>
                          <a:pt x="67" y="32"/>
                          <a:pt x="64" y="23"/>
                          <a:pt x="58" y="18"/>
                        </a:cubicBezTo>
                        <a:cubicBezTo>
                          <a:pt x="58" y="18"/>
                          <a:pt x="58" y="18"/>
                          <a:pt x="58" y="18"/>
                        </a:cubicBezTo>
                        <a:cubicBezTo>
                          <a:pt x="54" y="14"/>
                          <a:pt x="49" y="13"/>
                          <a:pt x="41" y="13"/>
                        </a:cubicBezTo>
                        <a:cubicBezTo>
                          <a:pt x="34" y="13"/>
                          <a:pt x="28" y="14"/>
                          <a:pt x="24" y="17"/>
                        </a:cubicBezTo>
                        <a:cubicBezTo>
                          <a:pt x="18" y="21"/>
                          <a:pt x="15" y="30"/>
                          <a:pt x="14" y="4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6" name="Rectangle 12"/>
                  <p:cNvSpPr>
                    <a:spLocks noChangeArrowheads="1"/>
                  </p:cNvSpPr>
                  <p:nvPr/>
                </p:nvSpPr>
                <p:spPr bwMode="auto">
                  <a:xfrm>
                    <a:off x="2884843" y="4067323"/>
                    <a:ext cx="14830" cy="23234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7" name="Freeform 13"/>
                  <p:cNvSpPr>
                    <a:spLocks/>
                  </p:cNvSpPr>
                  <p:nvPr/>
                </p:nvSpPr>
                <p:spPr bwMode="auto">
                  <a:xfrm>
                    <a:off x="2926863" y="3974386"/>
                    <a:ext cx="76129" cy="118643"/>
                  </a:xfrm>
                  <a:custGeom>
                    <a:avLst/>
                    <a:gdLst>
                      <a:gd name="T0" fmla="*/ 65 w 65"/>
                      <a:gd name="T1" fmla="*/ 98 h 101"/>
                      <a:gd name="T2" fmla="*/ 42 w 65"/>
                      <a:gd name="T3" fmla="*/ 101 h 101"/>
                      <a:gd name="T4" fmla="*/ 14 w 65"/>
                      <a:gd name="T5" fmla="*/ 92 h 101"/>
                      <a:gd name="T6" fmla="*/ 4 w 65"/>
                      <a:gd name="T7" fmla="*/ 75 h 101"/>
                      <a:gd name="T8" fmla="*/ 0 w 65"/>
                      <a:gd name="T9" fmla="*/ 50 h 101"/>
                      <a:gd name="T10" fmla="*/ 4 w 65"/>
                      <a:gd name="T11" fmla="*/ 25 h 101"/>
                      <a:gd name="T12" fmla="*/ 15 w 65"/>
                      <a:gd name="T13" fmla="*/ 7 h 101"/>
                      <a:gd name="T14" fmla="*/ 40 w 65"/>
                      <a:gd name="T15" fmla="*/ 0 h 101"/>
                      <a:gd name="T16" fmla="*/ 53 w 65"/>
                      <a:gd name="T17" fmla="*/ 1 h 101"/>
                      <a:gd name="T18" fmla="*/ 65 w 65"/>
                      <a:gd name="T19" fmla="*/ 3 h 101"/>
                      <a:gd name="T20" fmla="*/ 62 w 65"/>
                      <a:gd name="T21" fmla="*/ 15 h 101"/>
                      <a:gd name="T22" fmla="*/ 52 w 65"/>
                      <a:gd name="T23" fmla="*/ 13 h 101"/>
                      <a:gd name="T24" fmla="*/ 40 w 65"/>
                      <a:gd name="T25" fmla="*/ 12 h 101"/>
                      <a:gd name="T26" fmla="*/ 23 w 65"/>
                      <a:gd name="T27" fmla="*/ 17 h 101"/>
                      <a:gd name="T28" fmla="*/ 15 w 65"/>
                      <a:gd name="T29" fmla="*/ 31 h 101"/>
                      <a:gd name="T30" fmla="*/ 13 w 65"/>
                      <a:gd name="T31" fmla="*/ 50 h 101"/>
                      <a:gd name="T32" fmla="*/ 21 w 65"/>
                      <a:gd name="T33" fmla="*/ 83 h 101"/>
                      <a:gd name="T34" fmla="*/ 42 w 65"/>
                      <a:gd name="T35" fmla="*/ 88 h 101"/>
                      <a:gd name="T36" fmla="*/ 62 w 65"/>
                      <a:gd name="T37" fmla="*/ 85 h 101"/>
                      <a:gd name="T38" fmla="*/ 65 w 65"/>
                      <a:gd name="T39" fmla="*/ 98 h 10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</a:cxnLst>
                    <a:rect l="0" t="0" r="r" b="b"/>
                    <a:pathLst>
                      <a:path w="65" h="101">
                        <a:moveTo>
                          <a:pt x="65" y="98"/>
                        </a:moveTo>
                        <a:cubicBezTo>
                          <a:pt x="58" y="100"/>
                          <a:pt x="50" y="101"/>
                          <a:pt x="42" y="101"/>
                        </a:cubicBezTo>
                        <a:cubicBezTo>
                          <a:pt x="30" y="101"/>
                          <a:pt x="20" y="98"/>
                          <a:pt x="14" y="92"/>
                        </a:cubicBezTo>
                        <a:cubicBezTo>
                          <a:pt x="10" y="89"/>
                          <a:pt x="6" y="83"/>
                          <a:pt x="4" y="75"/>
                        </a:cubicBezTo>
                        <a:cubicBezTo>
                          <a:pt x="2" y="68"/>
                          <a:pt x="0" y="59"/>
                          <a:pt x="0" y="50"/>
                        </a:cubicBezTo>
                        <a:cubicBezTo>
                          <a:pt x="0" y="41"/>
                          <a:pt x="2" y="33"/>
                          <a:pt x="4" y="25"/>
                        </a:cubicBezTo>
                        <a:cubicBezTo>
                          <a:pt x="7" y="17"/>
                          <a:pt x="10" y="11"/>
                          <a:pt x="15" y="7"/>
                        </a:cubicBezTo>
                        <a:cubicBezTo>
                          <a:pt x="22" y="2"/>
                          <a:pt x="30" y="0"/>
                          <a:pt x="40" y="0"/>
                        </a:cubicBezTo>
                        <a:cubicBezTo>
                          <a:pt x="44" y="0"/>
                          <a:pt x="49" y="0"/>
                          <a:pt x="53" y="1"/>
                        </a:cubicBezTo>
                        <a:cubicBezTo>
                          <a:pt x="57" y="1"/>
                          <a:pt x="61" y="2"/>
                          <a:pt x="65" y="3"/>
                        </a:cubicBezTo>
                        <a:cubicBezTo>
                          <a:pt x="62" y="15"/>
                          <a:pt x="62" y="15"/>
                          <a:pt x="62" y="15"/>
                        </a:cubicBezTo>
                        <a:cubicBezTo>
                          <a:pt x="59" y="15"/>
                          <a:pt x="55" y="14"/>
                          <a:pt x="52" y="13"/>
                        </a:cubicBezTo>
                        <a:cubicBezTo>
                          <a:pt x="48" y="13"/>
                          <a:pt x="44" y="12"/>
                          <a:pt x="40" y="12"/>
                        </a:cubicBezTo>
                        <a:cubicBezTo>
                          <a:pt x="33" y="12"/>
                          <a:pt x="27" y="14"/>
                          <a:pt x="23" y="17"/>
                        </a:cubicBezTo>
                        <a:cubicBezTo>
                          <a:pt x="20" y="20"/>
                          <a:pt x="17" y="24"/>
                          <a:pt x="15" y="31"/>
                        </a:cubicBezTo>
                        <a:cubicBezTo>
                          <a:pt x="14" y="36"/>
                          <a:pt x="13" y="43"/>
                          <a:pt x="13" y="50"/>
                        </a:cubicBezTo>
                        <a:cubicBezTo>
                          <a:pt x="13" y="67"/>
                          <a:pt x="16" y="78"/>
                          <a:pt x="21" y="83"/>
                        </a:cubicBezTo>
                        <a:cubicBezTo>
                          <a:pt x="25" y="86"/>
                          <a:pt x="32" y="88"/>
                          <a:pt x="42" y="88"/>
                        </a:cubicBezTo>
                        <a:cubicBezTo>
                          <a:pt x="48" y="88"/>
                          <a:pt x="55" y="87"/>
                          <a:pt x="62" y="85"/>
                        </a:cubicBezTo>
                        <a:lnTo>
                          <a:pt x="65" y="98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8" name="Freeform 14"/>
                  <p:cNvSpPr>
                    <a:spLocks noEditPoints="1"/>
                  </p:cNvSpPr>
                  <p:nvPr/>
                </p:nvSpPr>
                <p:spPr bwMode="auto">
                  <a:xfrm>
                    <a:off x="3024248" y="3974386"/>
                    <a:ext cx="93431" cy="118643"/>
                  </a:xfrm>
                  <a:custGeom>
                    <a:avLst/>
                    <a:gdLst>
                      <a:gd name="T0" fmla="*/ 74 w 80"/>
                      <a:gd name="T1" fmla="*/ 20 h 101"/>
                      <a:gd name="T2" fmla="*/ 80 w 80"/>
                      <a:gd name="T3" fmla="*/ 51 h 101"/>
                      <a:gd name="T4" fmla="*/ 74 w 80"/>
                      <a:gd name="T5" fmla="*/ 81 h 101"/>
                      <a:gd name="T6" fmla="*/ 59 w 80"/>
                      <a:gd name="T7" fmla="*/ 97 h 101"/>
                      <a:gd name="T8" fmla="*/ 37 w 80"/>
                      <a:gd name="T9" fmla="*/ 101 h 101"/>
                      <a:gd name="T10" fmla="*/ 5 w 80"/>
                      <a:gd name="T11" fmla="*/ 82 h 101"/>
                      <a:gd name="T12" fmla="*/ 0 w 80"/>
                      <a:gd name="T13" fmla="*/ 51 h 101"/>
                      <a:gd name="T14" fmla="*/ 5 w 80"/>
                      <a:gd name="T15" fmla="*/ 20 h 101"/>
                      <a:gd name="T16" fmla="*/ 21 w 80"/>
                      <a:gd name="T17" fmla="*/ 5 h 101"/>
                      <a:gd name="T18" fmla="*/ 43 w 80"/>
                      <a:gd name="T19" fmla="*/ 1 h 101"/>
                      <a:gd name="T20" fmla="*/ 74 w 80"/>
                      <a:gd name="T21" fmla="*/ 20 h 101"/>
                      <a:gd name="T22" fmla="*/ 27 w 80"/>
                      <a:gd name="T23" fmla="*/ 16 h 101"/>
                      <a:gd name="T24" fmla="*/ 17 w 80"/>
                      <a:gd name="T25" fmla="*/ 25 h 101"/>
                      <a:gd name="T26" fmla="*/ 17 w 80"/>
                      <a:gd name="T27" fmla="*/ 25 h 101"/>
                      <a:gd name="T28" fmla="*/ 13 w 80"/>
                      <a:gd name="T29" fmla="*/ 51 h 101"/>
                      <a:gd name="T30" fmla="*/ 17 w 80"/>
                      <a:gd name="T31" fmla="*/ 77 h 101"/>
                      <a:gd name="T32" fmla="*/ 17 w 80"/>
                      <a:gd name="T33" fmla="*/ 77 h 101"/>
                      <a:gd name="T34" fmla="*/ 37 w 80"/>
                      <a:gd name="T35" fmla="*/ 88 h 101"/>
                      <a:gd name="T36" fmla="*/ 52 w 80"/>
                      <a:gd name="T37" fmla="*/ 85 h 101"/>
                      <a:gd name="T38" fmla="*/ 62 w 80"/>
                      <a:gd name="T39" fmla="*/ 76 h 101"/>
                      <a:gd name="T40" fmla="*/ 67 w 80"/>
                      <a:gd name="T41" fmla="*/ 51 h 101"/>
                      <a:gd name="T42" fmla="*/ 62 w 80"/>
                      <a:gd name="T43" fmla="*/ 24 h 101"/>
                      <a:gd name="T44" fmla="*/ 62 w 80"/>
                      <a:gd name="T45" fmla="*/ 24 h 101"/>
                      <a:gd name="T46" fmla="*/ 42 w 80"/>
                      <a:gd name="T47" fmla="*/ 13 h 101"/>
                      <a:gd name="T48" fmla="*/ 27 w 80"/>
                      <a:gd name="T49" fmla="*/ 16 h 10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</a:cxnLst>
                    <a:rect l="0" t="0" r="r" b="b"/>
                    <a:pathLst>
                      <a:path w="80" h="101">
                        <a:moveTo>
                          <a:pt x="74" y="20"/>
                        </a:moveTo>
                        <a:cubicBezTo>
                          <a:pt x="78" y="28"/>
                          <a:pt x="80" y="39"/>
                          <a:pt x="80" y="51"/>
                        </a:cubicBezTo>
                        <a:cubicBezTo>
                          <a:pt x="80" y="63"/>
                          <a:pt x="78" y="73"/>
                          <a:pt x="74" y="81"/>
                        </a:cubicBezTo>
                        <a:cubicBezTo>
                          <a:pt x="71" y="88"/>
                          <a:pt x="66" y="93"/>
                          <a:pt x="59" y="97"/>
                        </a:cubicBezTo>
                        <a:cubicBezTo>
                          <a:pt x="53" y="99"/>
                          <a:pt x="45" y="101"/>
                          <a:pt x="37" y="101"/>
                        </a:cubicBezTo>
                        <a:cubicBezTo>
                          <a:pt x="21" y="100"/>
                          <a:pt x="10" y="94"/>
                          <a:pt x="5" y="82"/>
                        </a:cubicBezTo>
                        <a:cubicBezTo>
                          <a:pt x="2" y="73"/>
                          <a:pt x="0" y="63"/>
                          <a:pt x="0" y="51"/>
                        </a:cubicBezTo>
                        <a:cubicBezTo>
                          <a:pt x="0" y="39"/>
                          <a:pt x="2" y="28"/>
                          <a:pt x="5" y="20"/>
                        </a:cubicBezTo>
                        <a:cubicBezTo>
                          <a:pt x="8" y="13"/>
                          <a:pt x="13" y="8"/>
                          <a:pt x="21" y="5"/>
                        </a:cubicBezTo>
                        <a:cubicBezTo>
                          <a:pt x="27" y="2"/>
                          <a:pt x="34" y="0"/>
                          <a:pt x="43" y="1"/>
                        </a:cubicBezTo>
                        <a:cubicBezTo>
                          <a:pt x="58" y="1"/>
                          <a:pt x="69" y="8"/>
                          <a:pt x="74" y="20"/>
                        </a:cubicBezTo>
                        <a:close/>
                        <a:moveTo>
                          <a:pt x="27" y="16"/>
                        </a:moveTo>
                        <a:cubicBezTo>
                          <a:pt x="22" y="18"/>
                          <a:pt x="19" y="21"/>
                          <a:pt x="17" y="25"/>
                        </a:cubicBezTo>
                        <a:cubicBezTo>
                          <a:pt x="17" y="25"/>
                          <a:pt x="17" y="25"/>
                          <a:pt x="17" y="25"/>
                        </a:cubicBezTo>
                        <a:cubicBezTo>
                          <a:pt x="14" y="31"/>
                          <a:pt x="13" y="40"/>
                          <a:pt x="13" y="51"/>
                        </a:cubicBezTo>
                        <a:cubicBezTo>
                          <a:pt x="13" y="61"/>
                          <a:pt x="14" y="70"/>
                          <a:pt x="17" y="77"/>
                        </a:cubicBezTo>
                        <a:cubicBezTo>
                          <a:pt x="17" y="77"/>
                          <a:pt x="17" y="77"/>
                          <a:pt x="17" y="77"/>
                        </a:cubicBezTo>
                        <a:cubicBezTo>
                          <a:pt x="20" y="84"/>
                          <a:pt x="27" y="87"/>
                          <a:pt x="37" y="88"/>
                        </a:cubicBezTo>
                        <a:cubicBezTo>
                          <a:pt x="43" y="88"/>
                          <a:pt x="48" y="87"/>
                          <a:pt x="52" y="85"/>
                        </a:cubicBezTo>
                        <a:cubicBezTo>
                          <a:pt x="57" y="83"/>
                          <a:pt x="60" y="80"/>
                          <a:pt x="62" y="76"/>
                        </a:cubicBezTo>
                        <a:cubicBezTo>
                          <a:pt x="65" y="69"/>
                          <a:pt x="67" y="60"/>
                          <a:pt x="67" y="51"/>
                        </a:cubicBezTo>
                        <a:cubicBezTo>
                          <a:pt x="67" y="41"/>
                          <a:pt x="65" y="32"/>
                          <a:pt x="62" y="24"/>
                        </a:cubicBezTo>
                        <a:cubicBezTo>
                          <a:pt x="62" y="24"/>
                          <a:pt x="62" y="24"/>
                          <a:pt x="62" y="24"/>
                        </a:cubicBezTo>
                        <a:cubicBezTo>
                          <a:pt x="59" y="17"/>
                          <a:pt x="53" y="13"/>
                          <a:pt x="42" y="13"/>
                        </a:cubicBezTo>
                        <a:cubicBezTo>
                          <a:pt x="36" y="13"/>
                          <a:pt x="31" y="14"/>
                          <a:pt x="27" y="1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9" name="Freeform 15"/>
                  <p:cNvSpPr>
                    <a:spLocks/>
                  </p:cNvSpPr>
                  <p:nvPr/>
                </p:nvSpPr>
                <p:spPr bwMode="auto">
                  <a:xfrm>
                    <a:off x="3146846" y="3975870"/>
                    <a:ext cx="133967" cy="112710"/>
                  </a:xfrm>
                  <a:custGeom>
                    <a:avLst/>
                    <a:gdLst>
                      <a:gd name="T0" fmla="*/ 50 w 114"/>
                      <a:gd name="T1" fmla="*/ 96 h 96"/>
                      <a:gd name="T2" fmla="*/ 50 w 114"/>
                      <a:gd name="T3" fmla="*/ 31 h 96"/>
                      <a:gd name="T4" fmla="*/ 38 w 114"/>
                      <a:gd name="T5" fmla="*/ 12 h 96"/>
                      <a:gd name="T6" fmla="*/ 24 w 114"/>
                      <a:gd name="T7" fmla="*/ 16 h 96"/>
                      <a:gd name="T8" fmla="*/ 18 w 114"/>
                      <a:gd name="T9" fmla="*/ 18 h 96"/>
                      <a:gd name="T10" fmla="*/ 12 w 114"/>
                      <a:gd name="T11" fmla="*/ 21 h 96"/>
                      <a:gd name="T12" fmla="*/ 12 w 114"/>
                      <a:gd name="T13" fmla="*/ 96 h 96"/>
                      <a:gd name="T14" fmla="*/ 0 w 114"/>
                      <a:gd name="T15" fmla="*/ 96 h 96"/>
                      <a:gd name="T16" fmla="*/ 0 w 114"/>
                      <a:gd name="T17" fmla="*/ 1 h 96"/>
                      <a:gd name="T18" fmla="*/ 12 w 114"/>
                      <a:gd name="T19" fmla="*/ 1 h 96"/>
                      <a:gd name="T20" fmla="*/ 12 w 114"/>
                      <a:gd name="T21" fmla="*/ 7 h 96"/>
                      <a:gd name="T22" fmla="*/ 25 w 114"/>
                      <a:gd name="T23" fmla="*/ 2 h 96"/>
                      <a:gd name="T24" fmla="*/ 38 w 114"/>
                      <a:gd name="T25" fmla="*/ 0 h 96"/>
                      <a:gd name="T26" fmla="*/ 57 w 114"/>
                      <a:gd name="T27" fmla="*/ 8 h 96"/>
                      <a:gd name="T28" fmla="*/ 71 w 114"/>
                      <a:gd name="T29" fmla="*/ 3 h 96"/>
                      <a:gd name="T30" fmla="*/ 88 w 114"/>
                      <a:gd name="T31" fmla="*/ 0 h 96"/>
                      <a:gd name="T32" fmla="*/ 106 w 114"/>
                      <a:gd name="T33" fmla="*/ 6 h 96"/>
                      <a:gd name="T34" fmla="*/ 114 w 114"/>
                      <a:gd name="T35" fmla="*/ 31 h 96"/>
                      <a:gd name="T36" fmla="*/ 114 w 114"/>
                      <a:gd name="T37" fmla="*/ 96 h 96"/>
                      <a:gd name="T38" fmla="*/ 101 w 114"/>
                      <a:gd name="T39" fmla="*/ 96 h 96"/>
                      <a:gd name="T40" fmla="*/ 101 w 114"/>
                      <a:gd name="T41" fmla="*/ 31 h 96"/>
                      <a:gd name="T42" fmla="*/ 88 w 114"/>
                      <a:gd name="T43" fmla="*/ 12 h 96"/>
                      <a:gd name="T44" fmla="*/ 74 w 114"/>
                      <a:gd name="T45" fmla="*/ 15 h 96"/>
                      <a:gd name="T46" fmla="*/ 62 w 114"/>
                      <a:gd name="T47" fmla="*/ 20 h 96"/>
                      <a:gd name="T48" fmla="*/ 63 w 114"/>
                      <a:gd name="T49" fmla="*/ 31 h 96"/>
                      <a:gd name="T50" fmla="*/ 63 w 114"/>
                      <a:gd name="T51" fmla="*/ 96 h 96"/>
                      <a:gd name="T52" fmla="*/ 50 w 114"/>
                      <a:gd name="T53" fmla="*/ 96 h 9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</a:cxnLst>
                    <a:rect l="0" t="0" r="r" b="b"/>
                    <a:pathLst>
                      <a:path w="114" h="96">
                        <a:moveTo>
                          <a:pt x="50" y="96"/>
                        </a:moveTo>
                        <a:cubicBezTo>
                          <a:pt x="50" y="31"/>
                          <a:pt x="50" y="31"/>
                          <a:pt x="50" y="31"/>
                        </a:cubicBezTo>
                        <a:cubicBezTo>
                          <a:pt x="50" y="18"/>
                          <a:pt x="46" y="12"/>
                          <a:pt x="38" y="12"/>
                        </a:cubicBezTo>
                        <a:cubicBezTo>
                          <a:pt x="35" y="12"/>
                          <a:pt x="30" y="13"/>
                          <a:pt x="24" y="16"/>
                        </a:cubicBezTo>
                        <a:cubicBezTo>
                          <a:pt x="22" y="16"/>
                          <a:pt x="20" y="17"/>
                          <a:pt x="18" y="18"/>
                        </a:cubicBezTo>
                        <a:cubicBezTo>
                          <a:pt x="12" y="21"/>
                          <a:pt x="12" y="21"/>
                          <a:pt x="12" y="21"/>
                        </a:cubicBezTo>
                        <a:cubicBezTo>
                          <a:pt x="12" y="96"/>
                          <a:pt x="12" y="96"/>
                          <a:pt x="12" y="96"/>
                        </a:cubicBezTo>
                        <a:cubicBezTo>
                          <a:pt x="0" y="96"/>
                          <a:pt x="0" y="96"/>
                          <a:pt x="0" y="96"/>
                        </a:cubicBezTo>
                        <a:cubicBezTo>
                          <a:pt x="0" y="1"/>
                          <a:pt x="0" y="1"/>
                          <a:pt x="0" y="1"/>
                        </a:cubicBezTo>
                        <a:cubicBezTo>
                          <a:pt x="12" y="1"/>
                          <a:pt x="12" y="1"/>
                          <a:pt x="12" y="1"/>
                        </a:cubicBezTo>
                        <a:cubicBezTo>
                          <a:pt x="12" y="7"/>
                          <a:pt x="12" y="7"/>
                          <a:pt x="12" y="7"/>
                        </a:cubicBezTo>
                        <a:cubicBezTo>
                          <a:pt x="17" y="5"/>
                          <a:pt x="21" y="3"/>
                          <a:pt x="25" y="2"/>
                        </a:cubicBezTo>
                        <a:cubicBezTo>
                          <a:pt x="30" y="1"/>
                          <a:pt x="34" y="0"/>
                          <a:pt x="38" y="0"/>
                        </a:cubicBezTo>
                        <a:cubicBezTo>
                          <a:pt x="47" y="0"/>
                          <a:pt x="53" y="3"/>
                          <a:pt x="57" y="8"/>
                        </a:cubicBezTo>
                        <a:cubicBezTo>
                          <a:pt x="62" y="6"/>
                          <a:pt x="67" y="4"/>
                          <a:pt x="71" y="3"/>
                        </a:cubicBezTo>
                        <a:cubicBezTo>
                          <a:pt x="78" y="1"/>
                          <a:pt x="83" y="0"/>
                          <a:pt x="88" y="0"/>
                        </a:cubicBezTo>
                        <a:cubicBezTo>
                          <a:pt x="96" y="0"/>
                          <a:pt x="102" y="2"/>
                          <a:pt x="106" y="6"/>
                        </a:cubicBezTo>
                        <a:cubicBezTo>
                          <a:pt x="111" y="11"/>
                          <a:pt x="114" y="19"/>
                          <a:pt x="114" y="31"/>
                        </a:cubicBezTo>
                        <a:cubicBezTo>
                          <a:pt x="114" y="96"/>
                          <a:pt x="114" y="96"/>
                          <a:pt x="114" y="96"/>
                        </a:cubicBezTo>
                        <a:cubicBezTo>
                          <a:pt x="101" y="96"/>
                          <a:pt x="101" y="96"/>
                          <a:pt x="101" y="96"/>
                        </a:cubicBezTo>
                        <a:cubicBezTo>
                          <a:pt x="101" y="31"/>
                          <a:pt x="101" y="31"/>
                          <a:pt x="101" y="31"/>
                        </a:cubicBezTo>
                        <a:cubicBezTo>
                          <a:pt x="101" y="18"/>
                          <a:pt x="97" y="12"/>
                          <a:pt x="88" y="12"/>
                        </a:cubicBezTo>
                        <a:cubicBezTo>
                          <a:pt x="84" y="12"/>
                          <a:pt x="80" y="13"/>
                          <a:pt x="74" y="15"/>
                        </a:cubicBezTo>
                        <a:cubicBezTo>
                          <a:pt x="70" y="16"/>
                          <a:pt x="66" y="18"/>
                          <a:pt x="62" y="20"/>
                        </a:cubicBezTo>
                        <a:cubicBezTo>
                          <a:pt x="62" y="24"/>
                          <a:pt x="63" y="27"/>
                          <a:pt x="63" y="31"/>
                        </a:cubicBezTo>
                        <a:cubicBezTo>
                          <a:pt x="63" y="96"/>
                          <a:pt x="63" y="96"/>
                          <a:pt x="63" y="96"/>
                        </a:cubicBezTo>
                        <a:lnTo>
                          <a:pt x="50" y="96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</p:grpSp>
          </p:grpSp>
        </p:grpSp>
        <p:pic>
          <p:nvPicPr>
            <p:cNvPr id="22" name="图片 21"/>
            <p:cNvPicPr>
              <a:picLocks noChangeAspect="1"/>
            </p:cNvPicPr>
            <p:nvPr/>
          </p:nvPicPr>
          <p:blipFill rotWithShape="1">
            <a:blip r:embed="rId2"/>
            <a:srcRect l="65029" t="52001" r="19071" b="17359"/>
            <a:stretch/>
          </p:blipFill>
          <p:spPr>
            <a:xfrm>
              <a:off x="8239874" y="2815119"/>
              <a:ext cx="2208270" cy="2393879"/>
            </a:xfrm>
            <a:prstGeom prst="rect">
              <a:avLst/>
            </a:prstGeom>
          </p:spPr>
        </p:pic>
      </p:grpSp>
      <p:sp>
        <p:nvSpPr>
          <p:cNvPr id="2" name="文本框 1"/>
          <p:cNvSpPr txBox="1"/>
          <p:nvPr/>
        </p:nvSpPr>
        <p:spPr>
          <a:xfrm>
            <a:off x="4875947" y="535986"/>
            <a:ext cx="26468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8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促销增值</a:t>
            </a:r>
          </a:p>
        </p:txBody>
      </p:sp>
      <p:pic>
        <p:nvPicPr>
          <p:cNvPr id="41" name="图片 40"/>
          <p:cNvPicPr>
            <a:picLocks noChangeAspect="1"/>
          </p:cNvPicPr>
          <p:nvPr/>
        </p:nvPicPr>
        <p:blipFill rotWithShape="1">
          <a:blip r:embed="rId2"/>
          <a:srcRect l="44686" t="47661" r="44661" b="42476"/>
          <a:stretch/>
        </p:blipFill>
        <p:spPr>
          <a:xfrm>
            <a:off x="3190221" y="2364859"/>
            <a:ext cx="1166781" cy="770562"/>
          </a:xfrm>
          <a:prstGeom prst="rect">
            <a:avLst/>
          </a:prstGeom>
        </p:spPr>
      </p:pic>
      <p:pic>
        <p:nvPicPr>
          <p:cNvPr id="42" name="图片 41"/>
          <p:cNvPicPr>
            <a:picLocks noChangeAspect="1"/>
          </p:cNvPicPr>
          <p:nvPr/>
        </p:nvPicPr>
        <p:blipFill rotWithShape="1">
          <a:blip r:embed="rId2"/>
          <a:srcRect l="41062" t="60022" r="41037" b="26695"/>
          <a:stretch/>
        </p:blipFill>
        <p:spPr>
          <a:xfrm>
            <a:off x="2686787" y="3330630"/>
            <a:ext cx="1960840" cy="103769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064447" y="4471612"/>
            <a:ext cx="14170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 : 5</a:t>
            </a:r>
            <a:endParaRPr lang="zh-CN" altLang="en-US" sz="4000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 rotWithShape="1">
          <a:blip r:embed="rId2"/>
          <a:srcRect l="41062" t="60022" r="41037" b="26695"/>
          <a:stretch/>
        </p:blipFill>
        <p:spPr>
          <a:xfrm>
            <a:off x="7423547" y="3223538"/>
            <a:ext cx="1960840" cy="1037690"/>
          </a:xfrm>
          <a:prstGeom prst="rect">
            <a:avLst/>
          </a:prstGeom>
        </p:spPr>
      </p:pic>
      <p:sp>
        <p:nvSpPr>
          <p:cNvPr id="27" name="文本框 4"/>
          <p:cNvSpPr txBox="1"/>
          <p:nvPr/>
        </p:nvSpPr>
        <p:spPr>
          <a:xfrm>
            <a:off x="7702350" y="4364520"/>
            <a:ext cx="15034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消费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100</a:t>
            </a:r>
            <a:endParaRPr lang="zh-CN" altLang="en-US" sz="2000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8" name="Picture 16" descr="http://pic22.nipic.com/20120704/8245325_100257662000_2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687691" y="2767910"/>
            <a:ext cx="2183027" cy="1828801"/>
          </a:xfrm>
          <a:prstGeom prst="rect">
            <a:avLst/>
          </a:prstGeom>
          <a:noFill/>
        </p:spPr>
      </p:pic>
      <p:sp>
        <p:nvSpPr>
          <p:cNvPr id="29" name="文本框 4"/>
          <p:cNvSpPr txBox="1"/>
          <p:nvPr/>
        </p:nvSpPr>
        <p:spPr>
          <a:xfrm>
            <a:off x="7619973" y="2700478"/>
            <a:ext cx="15034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送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100</a:t>
            </a:r>
            <a:endParaRPr lang="zh-CN" altLang="en-US" sz="2000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4"/>
          <p:cNvSpPr txBox="1"/>
          <p:nvPr/>
        </p:nvSpPr>
        <p:spPr>
          <a:xfrm>
            <a:off x="5160974" y="5604315"/>
            <a:ext cx="29491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成本</a:t>
            </a:r>
            <a:r>
              <a:rPr lang="en-US" altLang="zh-CN" sz="4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4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折</a:t>
            </a:r>
          </a:p>
        </p:txBody>
      </p:sp>
      <p:sp>
        <p:nvSpPr>
          <p:cNvPr id="31" name="文本框 4"/>
          <p:cNvSpPr txBox="1"/>
          <p:nvPr/>
        </p:nvSpPr>
        <p:spPr>
          <a:xfrm>
            <a:off x="9242828" y="5571364"/>
            <a:ext cx="29491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4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倍价值</a:t>
            </a:r>
          </a:p>
        </p:txBody>
      </p:sp>
      <p:pic>
        <p:nvPicPr>
          <p:cNvPr id="23554" name="Picture 2" descr="http://pic.58pic.com/58pic/14/73/75/13M58PICV9n_1024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624119" y="5263978"/>
            <a:ext cx="1680520" cy="142102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098958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50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23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" grpId="0"/>
      <p:bldP spid="30" grpId="0"/>
      <p:bldP spid="3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组合 37"/>
          <p:cNvGrpSpPr/>
          <p:nvPr/>
        </p:nvGrpSpPr>
        <p:grpSpPr>
          <a:xfrm>
            <a:off x="2761520" y="1742303"/>
            <a:ext cx="6659884" cy="4944174"/>
            <a:chOff x="2657507" y="530300"/>
            <a:chExt cx="7106651" cy="5765264"/>
          </a:xfrm>
        </p:grpSpPr>
        <p:cxnSp>
          <p:nvCxnSpPr>
            <p:cNvPr id="26" name="直接连接符 25"/>
            <p:cNvCxnSpPr/>
            <p:nvPr/>
          </p:nvCxnSpPr>
          <p:spPr>
            <a:xfrm>
              <a:off x="6137965" y="2777810"/>
              <a:ext cx="0" cy="245185"/>
            </a:xfrm>
            <a:prstGeom prst="line">
              <a:avLst/>
            </a:prstGeom>
            <a:ln w="38100">
              <a:solidFill>
                <a:srgbClr val="F2A3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 flipH="1">
              <a:off x="4948845" y="4313022"/>
              <a:ext cx="341074" cy="147680"/>
            </a:xfrm>
            <a:prstGeom prst="line">
              <a:avLst/>
            </a:prstGeom>
            <a:ln w="38100">
              <a:solidFill>
                <a:srgbClr val="1CB76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>
              <a:off x="6918540" y="4341028"/>
              <a:ext cx="365220" cy="178581"/>
            </a:xfrm>
            <a:prstGeom prst="line">
              <a:avLst/>
            </a:prstGeom>
            <a:ln w="38100">
              <a:solidFill>
                <a:srgbClr val="8EC22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椭圆 9"/>
            <p:cNvSpPr/>
            <p:nvPr/>
          </p:nvSpPr>
          <p:spPr>
            <a:xfrm>
              <a:off x="4005762" y="1818901"/>
              <a:ext cx="4253501" cy="4253501"/>
            </a:xfrm>
            <a:prstGeom prst="ellipse">
              <a:avLst/>
            </a:prstGeom>
            <a:noFill/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6" name="椭圆 5"/>
            <p:cNvSpPr/>
            <p:nvPr/>
          </p:nvSpPr>
          <p:spPr>
            <a:xfrm>
              <a:off x="5254072" y="1010578"/>
              <a:ext cx="1756881" cy="1756881"/>
            </a:xfrm>
            <a:prstGeom prst="ellipse">
              <a:avLst/>
            </a:prstGeom>
            <a:solidFill>
              <a:srgbClr val="F2A32A"/>
            </a:solidFill>
            <a:ln w="38100">
              <a:solidFill>
                <a:srgbClr val="F2A32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7" name="椭圆 6"/>
            <p:cNvSpPr/>
            <p:nvPr/>
          </p:nvSpPr>
          <p:spPr>
            <a:xfrm>
              <a:off x="3236470" y="3829212"/>
              <a:ext cx="1756881" cy="1756881"/>
            </a:xfrm>
            <a:prstGeom prst="ellipse">
              <a:avLst/>
            </a:prstGeom>
            <a:solidFill>
              <a:srgbClr val="1CB769"/>
            </a:solidFill>
            <a:ln w="38100">
              <a:solidFill>
                <a:srgbClr val="1CB7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7256578" y="3829212"/>
              <a:ext cx="1756881" cy="1756881"/>
            </a:xfrm>
            <a:prstGeom prst="ellipse">
              <a:avLst/>
            </a:prstGeom>
            <a:solidFill>
              <a:srgbClr val="8EC220"/>
            </a:solidFill>
            <a:ln w="38100">
              <a:solidFill>
                <a:srgbClr val="8EC22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2">
              <a:biLevel thresh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69282" y="1457647"/>
              <a:ext cx="1126462" cy="868712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3">
              <a:biLevel thresh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91117" y="4165378"/>
              <a:ext cx="887804" cy="1002359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4">
              <a:biLevel thresh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09194" y="4165378"/>
              <a:ext cx="811434" cy="1002359"/>
            </a:xfrm>
            <a:prstGeom prst="rect">
              <a:avLst/>
            </a:prstGeom>
          </p:spPr>
        </p:pic>
        <p:grpSp>
          <p:nvGrpSpPr>
            <p:cNvPr id="31" name="组合 30"/>
            <p:cNvGrpSpPr/>
            <p:nvPr/>
          </p:nvGrpSpPr>
          <p:grpSpPr>
            <a:xfrm>
              <a:off x="5238977" y="3089772"/>
              <a:ext cx="1756881" cy="1756881"/>
              <a:chOff x="5238977" y="2962772"/>
              <a:chExt cx="1756881" cy="1756881"/>
            </a:xfrm>
          </p:grpSpPr>
          <p:sp>
            <p:nvSpPr>
              <p:cNvPr id="11" name="椭圆 10"/>
              <p:cNvSpPr/>
              <p:nvPr/>
            </p:nvSpPr>
            <p:spPr>
              <a:xfrm>
                <a:off x="5238977" y="2962772"/>
                <a:ext cx="1756881" cy="1756881"/>
              </a:xfrm>
              <a:prstGeom prst="ellipse">
                <a:avLst/>
              </a:prstGeom>
              <a:noFill/>
              <a:ln w="11430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椭圆 8"/>
              <p:cNvSpPr/>
              <p:nvPr/>
            </p:nvSpPr>
            <p:spPr>
              <a:xfrm>
                <a:off x="5275993" y="2999788"/>
                <a:ext cx="1682849" cy="1682849"/>
              </a:xfrm>
              <a:prstGeom prst="ellipse">
                <a:avLst/>
              </a:prstGeom>
              <a:solidFill>
                <a:schemeClr val="accent1"/>
              </a:solidFill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2" name="等腰三角形 3"/>
            <p:cNvSpPr/>
            <p:nvPr/>
          </p:nvSpPr>
          <p:spPr>
            <a:xfrm rot="5400000">
              <a:off x="5909242" y="5903332"/>
              <a:ext cx="446541" cy="337923"/>
            </a:xfrm>
            <a:custGeom>
              <a:avLst/>
              <a:gdLst>
                <a:gd name="connsiteX0" fmla="*/ 0 w 545691"/>
                <a:gd name="connsiteY0" fmla="*/ 412955 h 412955"/>
                <a:gd name="connsiteX1" fmla="*/ 272846 w 545691"/>
                <a:gd name="connsiteY1" fmla="*/ 0 h 412955"/>
                <a:gd name="connsiteX2" fmla="*/ 545691 w 545691"/>
                <a:gd name="connsiteY2" fmla="*/ 412955 h 412955"/>
                <a:gd name="connsiteX3" fmla="*/ 0 w 545691"/>
                <a:gd name="connsiteY3" fmla="*/ 412955 h 412955"/>
                <a:gd name="connsiteX0" fmla="*/ 0 w 545691"/>
                <a:gd name="connsiteY0" fmla="*/ 412955 h 420329"/>
                <a:gd name="connsiteX1" fmla="*/ 272846 w 545691"/>
                <a:gd name="connsiteY1" fmla="*/ 0 h 420329"/>
                <a:gd name="connsiteX2" fmla="*/ 545691 w 545691"/>
                <a:gd name="connsiteY2" fmla="*/ 412955 h 420329"/>
                <a:gd name="connsiteX3" fmla="*/ 265471 w 545691"/>
                <a:gd name="connsiteY3" fmla="*/ 420329 h 420329"/>
                <a:gd name="connsiteX4" fmla="*/ 0 w 545691"/>
                <a:gd name="connsiteY4" fmla="*/ 412955 h 420329"/>
                <a:gd name="connsiteX0" fmla="*/ 0 w 545691"/>
                <a:gd name="connsiteY0" fmla="*/ 412955 h 412955"/>
                <a:gd name="connsiteX1" fmla="*/ 272846 w 545691"/>
                <a:gd name="connsiteY1" fmla="*/ 0 h 412955"/>
                <a:gd name="connsiteX2" fmla="*/ 545691 w 545691"/>
                <a:gd name="connsiteY2" fmla="*/ 412955 h 412955"/>
                <a:gd name="connsiteX3" fmla="*/ 272846 w 545691"/>
                <a:gd name="connsiteY3" fmla="*/ 258097 h 412955"/>
                <a:gd name="connsiteX4" fmla="*/ 0 w 545691"/>
                <a:gd name="connsiteY4" fmla="*/ 412955 h 412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5691" h="412955">
                  <a:moveTo>
                    <a:pt x="0" y="412955"/>
                  </a:moveTo>
                  <a:lnTo>
                    <a:pt x="272846" y="0"/>
                  </a:lnTo>
                  <a:lnTo>
                    <a:pt x="545691" y="412955"/>
                  </a:lnTo>
                  <a:lnTo>
                    <a:pt x="272846" y="258097"/>
                  </a:lnTo>
                  <a:lnTo>
                    <a:pt x="0" y="412955"/>
                  </a:lnTo>
                  <a:close/>
                </a:path>
              </a:pathLst>
            </a:custGeom>
            <a:solidFill>
              <a:srgbClr val="1CB7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3" name="等腰三角形 3"/>
            <p:cNvSpPr/>
            <p:nvPr/>
          </p:nvSpPr>
          <p:spPr>
            <a:xfrm rot="2213638">
              <a:off x="4034799" y="2749325"/>
              <a:ext cx="446541" cy="337923"/>
            </a:xfrm>
            <a:custGeom>
              <a:avLst/>
              <a:gdLst>
                <a:gd name="connsiteX0" fmla="*/ 0 w 545691"/>
                <a:gd name="connsiteY0" fmla="*/ 412955 h 412955"/>
                <a:gd name="connsiteX1" fmla="*/ 272846 w 545691"/>
                <a:gd name="connsiteY1" fmla="*/ 0 h 412955"/>
                <a:gd name="connsiteX2" fmla="*/ 545691 w 545691"/>
                <a:gd name="connsiteY2" fmla="*/ 412955 h 412955"/>
                <a:gd name="connsiteX3" fmla="*/ 0 w 545691"/>
                <a:gd name="connsiteY3" fmla="*/ 412955 h 412955"/>
                <a:gd name="connsiteX0" fmla="*/ 0 w 545691"/>
                <a:gd name="connsiteY0" fmla="*/ 412955 h 420329"/>
                <a:gd name="connsiteX1" fmla="*/ 272846 w 545691"/>
                <a:gd name="connsiteY1" fmla="*/ 0 h 420329"/>
                <a:gd name="connsiteX2" fmla="*/ 545691 w 545691"/>
                <a:gd name="connsiteY2" fmla="*/ 412955 h 420329"/>
                <a:gd name="connsiteX3" fmla="*/ 265471 w 545691"/>
                <a:gd name="connsiteY3" fmla="*/ 420329 h 420329"/>
                <a:gd name="connsiteX4" fmla="*/ 0 w 545691"/>
                <a:gd name="connsiteY4" fmla="*/ 412955 h 420329"/>
                <a:gd name="connsiteX0" fmla="*/ 0 w 545691"/>
                <a:gd name="connsiteY0" fmla="*/ 412955 h 412955"/>
                <a:gd name="connsiteX1" fmla="*/ 272846 w 545691"/>
                <a:gd name="connsiteY1" fmla="*/ 0 h 412955"/>
                <a:gd name="connsiteX2" fmla="*/ 545691 w 545691"/>
                <a:gd name="connsiteY2" fmla="*/ 412955 h 412955"/>
                <a:gd name="connsiteX3" fmla="*/ 272846 w 545691"/>
                <a:gd name="connsiteY3" fmla="*/ 258097 h 412955"/>
                <a:gd name="connsiteX4" fmla="*/ 0 w 545691"/>
                <a:gd name="connsiteY4" fmla="*/ 412955 h 412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5691" h="412955">
                  <a:moveTo>
                    <a:pt x="0" y="412955"/>
                  </a:moveTo>
                  <a:lnTo>
                    <a:pt x="272846" y="0"/>
                  </a:lnTo>
                  <a:lnTo>
                    <a:pt x="545691" y="412955"/>
                  </a:lnTo>
                  <a:lnTo>
                    <a:pt x="272846" y="258097"/>
                  </a:lnTo>
                  <a:lnTo>
                    <a:pt x="0" y="412955"/>
                  </a:lnTo>
                  <a:close/>
                </a:path>
              </a:pathLst>
            </a:custGeom>
            <a:solidFill>
              <a:srgbClr val="1CB7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4" name="等腰三角形 3"/>
            <p:cNvSpPr/>
            <p:nvPr/>
          </p:nvSpPr>
          <p:spPr>
            <a:xfrm rot="19455189">
              <a:off x="7777258" y="2747266"/>
              <a:ext cx="446541" cy="337923"/>
            </a:xfrm>
            <a:custGeom>
              <a:avLst/>
              <a:gdLst>
                <a:gd name="connsiteX0" fmla="*/ 0 w 545691"/>
                <a:gd name="connsiteY0" fmla="*/ 412955 h 412955"/>
                <a:gd name="connsiteX1" fmla="*/ 272846 w 545691"/>
                <a:gd name="connsiteY1" fmla="*/ 0 h 412955"/>
                <a:gd name="connsiteX2" fmla="*/ 545691 w 545691"/>
                <a:gd name="connsiteY2" fmla="*/ 412955 h 412955"/>
                <a:gd name="connsiteX3" fmla="*/ 0 w 545691"/>
                <a:gd name="connsiteY3" fmla="*/ 412955 h 412955"/>
                <a:gd name="connsiteX0" fmla="*/ 0 w 545691"/>
                <a:gd name="connsiteY0" fmla="*/ 412955 h 420329"/>
                <a:gd name="connsiteX1" fmla="*/ 272846 w 545691"/>
                <a:gd name="connsiteY1" fmla="*/ 0 h 420329"/>
                <a:gd name="connsiteX2" fmla="*/ 545691 w 545691"/>
                <a:gd name="connsiteY2" fmla="*/ 412955 h 420329"/>
                <a:gd name="connsiteX3" fmla="*/ 265471 w 545691"/>
                <a:gd name="connsiteY3" fmla="*/ 420329 h 420329"/>
                <a:gd name="connsiteX4" fmla="*/ 0 w 545691"/>
                <a:gd name="connsiteY4" fmla="*/ 412955 h 420329"/>
                <a:gd name="connsiteX0" fmla="*/ 0 w 545691"/>
                <a:gd name="connsiteY0" fmla="*/ 412955 h 412955"/>
                <a:gd name="connsiteX1" fmla="*/ 272846 w 545691"/>
                <a:gd name="connsiteY1" fmla="*/ 0 h 412955"/>
                <a:gd name="connsiteX2" fmla="*/ 545691 w 545691"/>
                <a:gd name="connsiteY2" fmla="*/ 412955 h 412955"/>
                <a:gd name="connsiteX3" fmla="*/ 272846 w 545691"/>
                <a:gd name="connsiteY3" fmla="*/ 258097 h 412955"/>
                <a:gd name="connsiteX4" fmla="*/ 0 w 545691"/>
                <a:gd name="connsiteY4" fmla="*/ 412955 h 412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5691" h="412955">
                  <a:moveTo>
                    <a:pt x="0" y="412955"/>
                  </a:moveTo>
                  <a:lnTo>
                    <a:pt x="272846" y="0"/>
                  </a:lnTo>
                  <a:lnTo>
                    <a:pt x="545691" y="412955"/>
                  </a:lnTo>
                  <a:lnTo>
                    <a:pt x="272846" y="258097"/>
                  </a:lnTo>
                  <a:lnTo>
                    <a:pt x="0" y="412955"/>
                  </a:lnTo>
                  <a:close/>
                </a:path>
              </a:pathLst>
            </a:custGeom>
            <a:solidFill>
              <a:srgbClr val="8EC2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5532671" y="530300"/>
              <a:ext cx="121058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 smtClean="0">
                  <a:solidFill>
                    <a:srgbClr val="F2A32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联盟商家</a:t>
              </a: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2657507" y="2741835"/>
              <a:ext cx="121058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 smtClean="0">
                  <a:solidFill>
                    <a:srgbClr val="1CB76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商品成本</a:t>
              </a: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8297090" y="2786377"/>
              <a:ext cx="14670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 smtClean="0">
                  <a:solidFill>
                    <a:srgbClr val="8EC22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营业额提升</a:t>
              </a: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7695045" y="5633096"/>
              <a:ext cx="9541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 smtClean="0">
                  <a:solidFill>
                    <a:srgbClr val="8EC22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消费者</a:t>
              </a: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3617706" y="5677471"/>
              <a:ext cx="9541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 smtClean="0">
                  <a:solidFill>
                    <a:srgbClr val="1CB76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生产商</a:t>
              </a: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5469843" y="5289933"/>
              <a:ext cx="14141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 smtClean="0">
                  <a:solidFill>
                    <a:srgbClr val="1CB76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流通费用</a:t>
              </a:r>
              <a:r>
                <a:rPr lang="en-US" altLang="zh-CN" b="1" dirty="0" smtClean="0">
                  <a:solidFill>
                    <a:srgbClr val="1CB76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=0</a:t>
              </a:r>
              <a:endParaRPr lang="zh-CN" altLang="en-US" b="1" dirty="0" smtClean="0">
                <a:solidFill>
                  <a:srgbClr val="1CB769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5262842" y="3682895"/>
              <a:ext cx="1729698" cy="6240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6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没有中间环节</a:t>
              </a:r>
              <a:endParaRPr lang="en-US" altLang="zh-CN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16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的商品直供系统</a:t>
              </a:r>
            </a:p>
          </p:txBody>
        </p:sp>
      </p:grpSp>
      <p:sp>
        <p:nvSpPr>
          <p:cNvPr id="27" name="文本框 52"/>
          <p:cNvSpPr txBox="1"/>
          <p:nvPr/>
        </p:nvSpPr>
        <p:spPr>
          <a:xfrm>
            <a:off x="533525" y="416824"/>
            <a:ext cx="62261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没有中间环节的商品直供系统</a:t>
            </a:r>
          </a:p>
        </p:txBody>
      </p:sp>
      <p:grpSp>
        <p:nvGrpSpPr>
          <p:cNvPr id="29" name="组合 28"/>
          <p:cNvGrpSpPr/>
          <p:nvPr/>
        </p:nvGrpSpPr>
        <p:grpSpPr>
          <a:xfrm>
            <a:off x="5226908" y="4087233"/>
            <a:ext cx="1606378" cy="1136651"/>
            <a:chOff x="1088791" y="2987481"/>
            <a:chExt cx="1136651" cy="1136651"/>
          </a:xfrm>
        </p:grpSpPr>
        <p:sp>
          <p:nvSpPr>
            <p:cNvPr id="32" name="椭圆 31"/>
            <p:cNvSpPr/>
            <p:nvPr/>
          </p:nvSpPr>
          <p:spPr>
            <a:xfrm>
              <a:off x="1088791" y="2987481"/>
              <a:ext cx="1136651" cy="113665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grpSp>
          <p:nvGrpSpPr>
            <p:cNvPr id="33" name="组合 33"/>
            <p:cNvGrpSpPr/>
            <p:nvPr/>
          </p:nvGrpSpPr>
          <p:grpSpPr>
            <a:xfrm>
              <a:off x="1217940" y="3279339"/>
              <a:ext cx="878350" cy="620802"/>
              <a:chOff x="2317829" y="3455087"/>
              <a:chExt cx="878350" cy="620802"/>
            </a:xfrm>
          </p:grpSpPr>
          <p:grpSp>
            <p:nvGrpSpPr>
              <p:cNvPr id="34" name="组合 32"/>
              <p:cNvGrpSpPr/>
              <p:nvPr/>
            </p:nvGrpSpPr>
            <p:grpSpPr>
              <a:xfrm>
                <a:off x="2334145" y="3455087"/>
                <a:ext cx="862034" cy="433045"/>
                <a:chOff x="2334145" y="3440495"/>
                <a:chExt cx="862034" cy="433045"/>
              </a:xfrm>
              <a:solidFill>
                <a:schemeClr val="bg1"/>
              </a:solidFill>
            </p:grpSpPr>
            <p:sp>
              <p:nvSpPr>
                <p:cNvPr id="46" name="Freeform 5"/>
                <p:cNvSpPr>
                  <a:spLocks noEditPoints="1"/>
                </p:cNvSpPr>
                <p:nvPr/>
              </p:nvSpPr>
              <p:spPr bwMode="auto">
                <a:xfrm>
                  <a:off x="2334145" y="3447416"/>
                  <a:ext cx="417226" cy="425136"/>
                </a:xfrm>
                <a:custGeom>
                  <a:avLst/>
                  <a:gdLst>
                    <a:gd name="T0" fmla="*/ 294 w 356"/>
                    <a:gd name="T1" fmla="*/ 9 h 362"/>
                    <a:gd name="T2" fmla="*/ 293 w 356"/>
                    <a:gd name="T3" fmla="*/ 13 h 362"/>
                    <a:gd name="T4" fmla="*/ 284 w 356"/>
                    <a:gd name="T5" fmla="*/ 38 h 362"/>
                    <a:gd name="T6" fmla="*/ 272 w 356"/>
                    <a:gd name="T7" fmla="*/ 66 h 362"/>
                    <a:gd name="T8" fmla="*/ 291 w 356"/>
                    <a:gd name="T9" fmla="*/ 66 h 362"/>
                    <a:gd name="T10" fmla="*/ 321 w 356"/>
                    <a:gd name="T11" fmla="*/ 79 h 362"/>
                    <a:gd name="T12" fmla="*/ 334 w 356"/>
                    <a:gd name="T13" fmla="*/ 109 h 362"/>
                    <a:gd name="T14" fmla="*/ 334 w 356"/>
                    <a:gd name="T15" fmla="*/ 179 h 362"/>
                    <a:gd name="T16" fmla="*/ 321 w 356"/>
                    <a:gd name="T17" fmla="*/ 209 h 362"/>
                    <a:gd name="T18" fmla="*/ 291 w 356"/>
                    <a:gd name="T19" fmla="*/ 222 h 362"/>
                    <a:gd name="T20" fmla="*/ 260 w 356"/>
                    <a:gd name="T21" fmla="*/ 222 h 362"/>
                    <a:gd name="T22" fmla="*/ 260 w 356"/>
                    <a:gd name="T23" fmla="*/ 308 h 362"/>
                    <a:gd name="T24" fmla="*/ 283 w 356"/>
                    <a:gd name="T25" fmla="*/ 331 h 362"/>
                    <a:gd name="T26" fmla="*/ 356 w 356"/>
                    <a:gd name="T27" fmla="*/ 331 h 362"/>
                    <a:gd name="T28" fmla="*/ 356 w 356"/>
                    <a:gd name="T29" fmla="*/ 359 h 362"/>
                    <a:gd name="T30" fmla="*/ 283 w 356"/>
                    <a:gd name="T31" fmla="*/ 359 h 362"/>
                    <a:gd name="T32" fmla="*/ 247 w 356"/>
                    <a:gd name="T33" fmla="*/ 344 h 362"/>
                    <a:gd name="T34" fmla="*/ 233 w 356"/>
                    <a:gd name="T35" fmla="*/ 308 h 362"/>
                    <a:gd name="T36" fmla="*/ 233 w 356"/>
                    <a:gd name="T37" fmla="*/ 222 h 362"/>
                    <a:gd name="T38" fmla="*/ 118 w 356"/>
                    <a:gd name="T39" fmla="*/ 222 h 362"/>
                    <a:gd name="T40" fmla="*/ 82 w 356"/>
                    <a:gd name="T41" fmla="*/ 297 h 362"/>
                    <a:gd name="T42" fmla="*/ 16 w 356"/>
                    <a:gd name="T43" fmla="*/ 362 h 362"/>
                    <a:gd name="T44" fmla="*/ 0 w 356"/>
                    <a:gd name="T45" fmla="*/ 340 h 362"/>
                    <a:gd name="T46" fmla="*/ 58 w 356"/>
                    <a:gd name="T47" fmla="*/ 285 h 362"/>
                    <a:gd name="T48" fmla="*/ 89 w 356"/>
                    <a:gd name="T49" fmla="*/ 222 h 362"/>
                    <a:gd name="T50" fmla="*/ 63 w 356"/>
                    <a:gd name="T51" fmla="*/ 222 h 362"/>
                    <a:gd name="T52" fmla="*/ 32 w 356"/>
                    <a:gd name="T53" fmla="*/ 209 h 362"/>
                    <a:gd name="T54" fmla="*/ 20 w 356"/>
                    <a:gd name="T55" fmla="*/ 179 h 362"/>
                    <a:gd name="T56" fmla="*/ 20 w 356"/>
                    <a:gd name="T57" fmla="*/ 109 h 362"/>
                    <a:gd name="T58" fmla="*/ 32 w 356"/>
                    <a:gd name="T59" fmla="*/ 79 h 362"/>
                    <a:gd name="T60" fmla="*/ 63 w 356"/>
                    <a:gd name="T61" fmla="*/ 66 h 362"/>
                    <a:gd name="T62" fmla="*/ 70 w 356"/>
                    <a:gd name="T63" fmla="*/ 66 h 362"/>
                    <a:gd name="T64" fmla="*/ 55 w 356"/>
                    <a:gd name="T65" fmla="*/ 7 h 362"/>
                    <a:gd name="T66" fmla="*/ 81 w 356"/>
                    <a:gd name="T67" fmla="*/ 0 h 362"/>
                    <a:gd name="T68" fmla="*/ 99 w 356"/>
                    <a:gd name="T69" fmla="*/ 66 h 362"/>
                    <a:gd name="T70" fmla="*/ 242 w 356"/>
                    <a:gd name="T71" fmla="*/ 66 h 362"/>
                    <a:gd name="T72" fmla="*/ 256 w 356"/>
                    <a:gd name="T73" fmla="*/ 35 h 362"/>
                    <a:gd name="T74" fmla="*/ 262 w 356"/>
                    <a:gd name="T75" fmla="*/ 18 h 362"/>
                    <a:gd name="T76" fmla="*/ 268 w 356"/>
                    <a:gd name="T77" fmla="*/ 0 h 362"/>
                    <a:gd name="T78" fmla="*/ 294 w 356"/>
                    <a:gd name="T79" fmla="*/ 9 h 362"/>
                    <a:gd name="T80" fmla="*/ 291 w 356"/>
                    <a:gd name="T81" fmla="*/ 195 h 362"/>
                    <a:gd name="T82" fmla="*/ 307 w 356"/>
                    <a:gd name="T83" fmla="*/ 179 h 362"/>
                    <a:gd name="T84" fmla="*/ 307 w 356"/>
                    <a:gd name="T85" fmla="*/ 109 h 362"/>
                    <a:gd name="T86" fmla="*/ 291 w 356"/>
                    <a:gd name="T87" fmla="*/ 94 h 362"/>
                    <a:gd name="T88" fmla="*/ 63 w 356"/>
                    <a:gd name="T89" fmla="*/ 94 h 362"/>
                    <a:gd name="T90" fmla="*/ 47 w 356"/>
                    <a:gd name="T91" fmla="*/ 109 h 362"/>
                    <a:gd name="T92" fmla="*/ 47 w 356"/>
                    <a:gd name="T93" fmla="*/ 179 h 362"/>
                    <a:gd name="T94" fmla="*/ 63 w 356"/>
                    <a:gd name="T95" fmla="*/ 195 h 362"/>
                    <a:gd name="T96" fmla="*/ 291 w 356"/>
                    <a:gd name="T97" fmla="*/ 195 h 3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356" h="362">
                      <a:moveTo>
                        <a:pt x="294" y="9"/>
                      </a:moveTo>
                      <a:cubicBezTo>
                        <a:pt x="294" y="11"/>
                        <a:pt x="293" y="12"/>
                        <a:pt x="293" y="13"/>
                      </a:cubicBezTo>
                      <a:cubicBezTo>
                        <a:pt x="284" y="38"/>
                        <a:pt x="284" y="38"/>
                        <a:pt x="284" y="38"/>
                      </a:cubicBezTo>
                      <a:cubicBezTo>
                        <a:pt x="280" y="49"/>
                        <a:pt x="276" y="58"/>
                        <a:pt x="272" y="66"/>
                      </a:cubicBezTo>
                      <a:cubicBezTo>
                        <a:pt x="291" y="66"/>
                        <a:pt x="291" y="66"/>
                        <a:pt x="291" y="66"/>
                      </a:cubicBezTo>
                      <a:cubicBezTo>
                        <a:pt x="303" y="66"/>
                        <a:pt x="313" y="71"/>
                        <a:pt x="321" y="79"/>
                      </a:cubicBezTo>
                      <a:cubicBezTo>
                        <a:pt x="330" y="87"/>
                        <a:pt x="334" y="98"/>
                        <a:pt x="334" y="109"/>
                      </a:cubicBezTo>
                      <a:cubicBezTo>
                        <a:pt x="334" y="179"/>
                        <a:pt x="334" y="179"/>
                        <a:pt x="334" y="179"/>
                      </a:cubicBezTo>
                      <a:cubicBezTo>
                        <a:pt x="334" y="191"/>
                        <a:pt x="330" y="201"/>
                        <a:pt x="321" y="209"/>
                      </a:cubicBezTo>
                      <a:cubicBezTo>
                        <a:pt x="313" y="218"/>
                        <a:pt x="303" y="222"/>
                        <a:pt x="291" y="222"/>
                      </a:cubicBezTo>
                      <a:cubicBezTo>
                        <a:pt x="260" y="222"/>
                        <a:pt x="260" y="222"/>
                        <a:pt x="260" y="222"/>
                      </a:cubicBezTo>
                      <a:cubicBezTo>
                        <a:pt x="260" y="308"/>
                        <a:pt x="260" y="308"/>
                        <a:pt x="260" y="308"/>
                      </a:cubicBezTo>
                      <a:cubicBezTo>
                        <a:pt x="260" y="323"/>
                        <a:pt x="268" y="331"/>
                        <a:pt x="283" y="331"/>
                      </a:cubicBezTo>
                      <a:cubicBezTo>
                        <a:pt x="356" y="331"/>
                        <a:pt x="356" y="331"/>
                        <a:pt x="356" y="331"/>
                      </a:cubicBezTo>
                      <a:cubicBezTo>
                        <a:pt x="356" y="359"/>
                        <a:pt x="356" y="359"/>
                        <a:pt x="356" y="359"/>
                      </a:cubicBezTo>
                      <a:cubicBezTo>
                        <a:pt x="283" y="359"/>
                        <a:pt x="283" y="359"/>
                        <a:pt x="283" y="359"/>
                      </a:cubicBezTo>
                      <a:cubicBezTo>
                        <a:pt x="269" y="359"/>
                        <a:pt x="257" y="354"/>
                        <a:pt x="247" y="344"/>
                      </a:cubicBezTo>
                      <a:cubicBezTo>
                        <a:pt x="238" y="334"/>
                        <a:pt x="233" y="322"/>
                        <a:pt x="233" y="308"/>
                      </a:cubicBezTo>
                      <a:cubicBezTo>
                        <a:pt x="233" y="222"/>
                        <a:pt x="233" y="222"/>
                        <a:pt x="233" y="222"/>
                      </a:cubicBezTo>
                      <a:cubicBezTo>
                        <a:pt x="118" y="222"/>
                        <a:pt x="118" y="222"/>
                        <a:pt x="118" y="222"/>
                      </a:cubicBezTo>
                      <a:cubicBezTo>
                        <a:pt x="110" y="251"/>
                        <a:pt x="98" y="276"/>
                        <a:pt x="82" y="297"/>
                      </a:cubicBezTo>
                      <a:cubicBezTo>
                        <a:pt x="66" y="320"/>
                        <a:pt x="44" y="341"/>
                        <a:pt x="16" y="362"/>
                      </a:cubicBezTo>
                      <a:cubicBezTo>
                        <a:pt x="0" y="340"/>
                        <a:pt x="0" y="340"/>
                        <a:pt x="0" y="340"/>
                      </a:cubicBezTo>
                      <a:cubicBezTo>
                        <a:pt x="24" y="323"/>
                        <a:pt x="44" y="304"/>
                        <a:pt x="58" y="285"/>
                      </a:cubicBezTo>
                      <a:cubicBezTo>
                        <a:pt x="71" y="267"/>
                        <a:pt x="81" y="246"/>
                        <a:pt x="89" y="222"/>
                      </a:cubicBezTo>
                      <a:cubicBezTo>
                        <a:pt x="63" y="222"/>
                        <a:pt x="63" y="222"/>
                        <a:pt x="63" y="222"/>
                      </a:cubicBezTo>
                      <a:cubicBezTo>
                        <a:pt x="51" y="222"/>
                        <a:pt x="41" y="218"/>
                        <a:pt x="32" y="209"/>
                      </a:cubicBezTo>
                      <a:cubicBezTo>
                        <a:pt x="24" y="201"/>
                        <a:pt x="20" y="191"/>
                        <a:pt x="20" y="179"/>
                      </a:cubicBezTo>
                      <a:cubicBezTo>
                        <a:pt x="20" y="109"/>
                        <a:pt x="20" y="109"/>
                        <a:pt x="20" y="109"/>
                      </a:cubicBezTo>
                      <a:cubicBezTo>
                        <a:pt x="20" y="98"/>
                        <a:pt x="24" y="87"/>
                        <a:pt x="32" y="79"/>
                      </a:cubicBezTo>
                      <a:cubicBezTo>
                        <a:pt x="41" y="71"/>
                        <a:pt x="51" y="66"/>
                        <a:pt x="63" y="66"/>
                      </a:cubicBezTo>
                      <a:cubicBezTo>
                        <a:pt x="70" y="66"/>
                        <a:pt x="70" y="66"/>
                        <a:pt x="70" y="66"/>
                      </a:cubicBezTo>
                      <a:cubicBezTo>
                        <a:pt x="55" y="7"/>
                        <a:pt x="55" y="7"/>
                        <a:pt x="55" y="7"/>
                      </a:cubicBezTo>
                      <a:cubicBezTo>
                        <a:pt x="81" y="0"/>
                        <a:pt x="81" y="0"/>
                        <a:pt x="81" y="0"/>
                      </a:cubicBezTo>
                      <a:cubicBezTo>
                        <a:pt x="99" y="66"/>
                        <a:pt x="99" y="66"/>
                        <a:pt x="99" y="66"/>
                      </a:cubicBezTo>
                      <a:cubicBezTo>
                        <a:pt x="242" y="66"/>
                        <a:pt x="242" y="66"/>
                        <a:pt x="242" y="66"/>
                      </a:cubicBezTo>
                      <a:cubicBezTo>
                        <a:pt x="247" y="57"/>
                        <a:pt x="252" y="47"/>
                        <a:pt x="256" y="35"/>
                      </a:cubicBezTo>
                      <a:cubicBezTo>
                        <a:pt x="258" y="30"/>
                        <a:pt x="260" y="24"/>
                        <a:pt x="262" y="18"/>
                      </a:cubicBezTo>
                      <a:cubicBezTo>
                        <a:pt x="268" y="0"/>
                        <a:pt x="268" y="0"/>
                        <a:pt x="268" y="0"/>
                      </a:cubicBezTo>
                      <a:lnTo>
                        <a:pt x="294" y="9"/>
                      </a:lnTo>
                      <a:close/>
                      <a:moveTo>
                        <a:pt x="291" y="195"/>
                      </a:moveTo>
                      <a:cubicBezTo>
                        <a:pt x="302" y="195"/>
                        <a:pt x="307" y="190"/>
                        <a:pt x="307" y="179"/>
                      </a:cubicBezTo>
                      <a:cubicBezTo>
                        <a:pt x="307" y="109"/>
                        <a:pt x="307" y="109"/>
                        <a:pt x="307" y="109"/>
                      </a:cubicBezTo>
                      <a:cubicBezTo>
                        <a:pt x="307" y="99"/>
                        <a:pt x="302" y="94"/>
                        <a:pt x="291" y="94"/>
                      </a:cubicBezTo>
                      <a:cubicBezTo>
                        <a:pt x="63" y="94"/>
                        <a:pt x="63" y="94"/>
                        <a:pt x="63" y="94"/>
                      </a:cubicBezTo>
                      <a:cubicBezTo>
                        <a:pt x="52" y="94"/>
                        <a:pt x="47" y="99"/>
                        <a:pt x="47" y="109"/>
                      </a:cubicBezTo>
                      <a:cubicBezTo>
                        <a:pt x="47" y="179"/>
                        <a:pt x="47" y="179"/>
                        <a:pt x="47" y="179"/>
                      </a:cubicBezTo>
                      <a:cubicBezTo>
                        <a:pt x="47" y="190"/>
                        <a:pt x="52" y="195"/>
                        <a:pt x="63" y="195"/>
                      </a:cubicBezTo>
                      <a:lnTo>
                        <a:pt x="291" y="19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7" name="Freeform 6"/>
                <p:cNvSpPr>
                  <a:spLocks noEditPoints="1"/>
                </p:cNvSpPr>
                <p:nvPr/>
              </p:nvSpPr>
              <p:spPr bwMode="auto">
                <a:xfrm>
                  <a:off x="2774504" y="3440495"/>
                  <a:ext cx="421675" cy="433045"/>
                </a:xfrm>
                <a:custGeom>
                  <a:avLst/>
                  <a:gdLst>
                    <a:gd name="T0" fmla="*/ 92 w 360"/>
                    <a:gd name="T1" fmla="*/ 76 h 369"/>
                    <a:gd name="T2" fmla="*/ 82 w 360"/>
                    <a:gd name="T3" fmla="*/ 93 h 369"/>
                    <a:gd name="T4" fmla="*/ 329 w 360"/>
                    <a:gd name="T5" fmla="*/ 93 h 369"/>
                    <a:gd name="T6" fmla="*/ 329 w 360"/>
                    <a:gd name="T7" fmla="*/ 70 h 369"/>
                    <a:gd name="T8" fmla="*/ 313 w 360"/>
                    <a:gd name="T9" fmla="*/ 54 h 369"/>
                    <a:gd name="T10" fmla="*/ 48 w 360"/>
                    <a:gd name="T11" fmla="*/ 54 h 369"/>
                    <a:gd name="T12" fmla="*/ 32 w 360"/>
                    <a:gd name="T13" fmla="*/ 70 h 369"/>
                    <a:gd name="T14" fmla="*/ 32 w 360"/>
                    <a:gd name="T15" fmla="*/ 93 h 369"/>
                    <a:gd name="T16" fmla="*/ 4 w 360"/>
                    <a:gd name="T17" fmla="*/ 93 h 369"/>
                    <a:gd name="T18" fmla="*/ 4 w 360"/>
                    <a:gd name="T19" fmla="*/ 70 h 369"/>
                    <a:gd name="T20" fmla="*/ 17 w 360"/>
                    <a:gd name="T21" fmla="*/ 40 h 369"/>
                    <a:gd name="T22" fmla="*/ 48 w 360"/>
                    <a:gd name="T23" fmla="*/ 27 h 369"/>
                    <a:gd name="T24" fmla="*/ 167 w 360"/>
                    <a:gd name="T25" fmla="*/ 27 h 369"/>
                    <a:gd name="T26" fmla="*/ 167 w 360"/>
                    <a:gd name="T27" fmla="*/ 0 h 369"/>
                    <a:gd name="T28" fmla="*/ 194 w 360"/>
                    <a:gd name="T29" fmla="*/ 0 h 369"/>
                    <a:gd name="T30" fmla="*/ 194 w 360"/>
                    <a:gd name="T31" fmla="*/ 27 h 369"/>
                    <a:gd name="T32" fmla="*/ 313 w 360"/>
                    <a:gd name="T33" fmla="*/ 27 h 369"/>
                    <a:gd name="T34" fmla="*/ 344 w 360"/>
                    <a:gd name="T35" fmla="*/ 40 h 369"/>
                    <a:gd name="T36" fmla="*/ 356 w 360"/>
                    <a:gd name="T37" fmla="*/ 70 h 369"/>
                    <a:gd name="T38" fmla="*/ 356 w 360"/>
                    <a:gd name="T39" fmla="*/ 93 h 369"/>
                    <a:gd name="T40" fmla="*/ 337 w 360"/>
                    <a:gd name="T41" fmla="*/ 93 h 369"/>
                    <a:gd name="T42" fmla="*/ 230 w 360"/>
                    <a:gd name="T43" fmla="*/ 181 h 369"/>
                    <a:gd name="T44" fmla="*/ 360 w 360"/>
                    <a:gd name="T45" fmla="*/ 218 h 369"/>
                    <a:gd name="T46" fmla="*/ 353 w 360"/>
                    <a:gd name="T47" fmla="*/ 244 h 369"/>
                    <a:gd name="T48" fmla="*/ 190 w 360"/>
                    <a:gd name="T49" fmla="*/ 198 h 369"/>
                    <a:gd name="T50" fmla="*/ 2 w 360"/>
                    <a:gd name="T51" fmla="*/ 240 h 369"/>
                    <a:gd name="T52" fmla="*/ 0 w 360"/>
                    <a:gd name="T53" fmla="*/ 213 h 369"/>
                    <a:gd name="T54" fmla="*/ 150 w 360"/>
                    <a:gd name="T55" fmla="*/ 187 h 369"/>
                    <a:gd name="T56" fmla="*/ 38 w 360"/>
                    <a:gd name="T57" fmla="*/ 155 h 369"/>
                    <a:gd name="T58" fmla="*/ 45 w 360"/>
                    <a:gd name="T59" fmla="*/ 128 h 369"/>
                    <a:gd name="T60" fmla="*/ 196 w 360"/>
                    <a:gd name="T61" fmla="*/ 171 h 369"/>
                    <a:gd name="T62" fmla="*/ 281 w 360"/>
                    <a:gd name="T63" fmla="*/ 121 h 369"/>
                    <a:gd name="T64" fmla="*/ 34 w 360"/>
                    <a:gd name="T65" fmla="*/ 121 h 369"/>
                    <a:gd name="T66" fmla="*/ 69 w 360"/>
                    <a:gd name="T67" fmla="*/ 61 h 369"/>
                    <a:gd name="T68" fmla="*/ 92 w 360"/>
                    <a:gd name="T69" fmla="*/ 76 h 369"/>
                    <a:gd name="T70" fmla="*/ 73 w 360"/>
                    <a:gd name="T71" fmla="*/ 369 h 369"/>
                    <a:gd name="T72" fmla="*/ 42 w 360"/>
                    <a:gd name="T73" fmla="*/ 356 h 369"/>
                    <a:gd name="T74" fmla="*/ 30 w 360"/>
                    <a:gd name="T75" fmla="*/ 325 h 369"/>
                    <a:gd name="T76" fmla="*/ 30 w 360"/>
                    <a:gd name="T77" fmla="*/ 290 h 369"/>
                    <a:gd name="T78" fmla="*/ 42 w 360"/>
                    <a:gd name="T79" fmla="*/ 260 h 369"/>
                    <a:gd name="T80" fmla="*/ 73 w 360"/>
                    <a:gd name="T81" fmla="*/ 247 h 369"/>
                    <a:gd name="T82" fmla="*/ 288 w 360"/>
                    <a:gd name="T83" fmla="*/ 247 h 369"/>
                    <a:gd name="T84" fmla="*/ 319 w 360"/>
                    <a:gd name="T85" fmla="*/ 260 h 369"/>
                    <a:gd name="T86" fmla="*/ 331 w 360"/>
                    <a:gd name="T87" fmla="*/ 290 h 369"/>
                    <a:gd name="T88" fmla="*/ 331 w 360"/>
                    <a:gd name="T89" fmla="*/ 325 h 369"/>
                    <a:gd name="T90" fmla="*/ 319 w 360"/>
                    <a:gd name="T91" fmla="*/ 356 h 369"/>
                    <a:gd name="T92" fmla="*/ 288 w 360"/>
                    <a:gd name="T93" fmla="*/ 369 h 369"/>
                    <a:gd name="T94" fmla="*/ 73 w 360"/>
                    <a:gd name="T95" fmla="*/ 369 h 369"/>
                    <a:gd name="T96" fmla="*/ 288 w 360"/>
                    <a:gd name="T97" fmla="*/ 341 h 369"/>
                    <a:gd name="T98" fmla="*/ 304 w 360"/>
                    <a:gd name="T99" fmla="*/ 325 h 369"/>
                    <a:gd name="T100" fmla="*/ 304 w 360"/>
                    <a:gd name="T101" fmla="*/ 290 h 369"/>
                    <a:gd name="T102" fmla="*/ 288 w 360"/>
                    <a:gd name="T103" fmla="*/ 274 h 369"/>
                    <a:gd name="T104" fmla="*/ 73 w 360"/>
                    <a:gd name="T105" fmla="*/ 274 h 369"/>
                    <a:gd name="T106" fmla="*/ 57 w 360"/>
                    <a:gd name="T107" fmla="*/ 290 h 369"/>
                    <a:gd name="T108" fmla="*/ 57 w 360"/>
                    <a:gd name="T109" fmla="*/ 325 h 369"/>
                    <a:gd name="T110" fmla="*/ 73 w 360"/>
                    <a:gd name="T111" fmla="*/ 341 h 369"/>
                    <a:gd name="T112" fmla="*/ 288 w 360"/>
                    <a:gd name="T113" fmla="*/ 341 h 3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360" h="369">
                      <a:moveTo>
                        <a:pt x="92" y="76"/>
                      </a:moveTo>
                      <a:cubicBezTo>
                        <a:pt x="82" y="93"/>
                        <a:pt x="82" y="93"/>
                        <a:pt x="82" y="93"/>
                      </a:cubicBezTo>
                      <a:cubicBezTo>
                        <a:pt x="329" y="93"/>
                        <a:pt x="329" y="93"/>
                        <a:pt x="329" y="93"/>
                      </a:cubicBezTo>
                      <a:cubicBezTo>
                        <a:pt x="329" y="70"/>
                        <a:pt x="329" y="70"/>
                        <a:pt x="329" y="70"/>
                      </a:cubicBezTo>
                      <a:cubicBezTo>
                        <a:pt x="329" y="60"/>
                        <a:pt x="324" y="54"/>
                        <a:pt x="313" y="54"/>
                      </a:cubicBezTo>
                      <a:cubicBezTo>
                        <a:pt x="48" y="54"/>
                        <a:pt x="48" y="54"/>
                        <a:pt x="48" y="54"/>
                      </a:cubicBezTo>
                      <a:cubicBezTo>
                        <a:pt x="37" y="54"/>
                        <a:pt x="32" y="60"/>
                        <a:pt x="32" y="70"/>
                      </a:cubicBezTo>
                      <a:cubicBezTo>
                        <a:pt x="32" y="93"/>
                        <a:pt x="32" y="93"/>
                        <a:pt x="32" y="93"/>
                      </a:cubicBezTo>
                      <a:cubicBezTo>
                        <a:pt x="4" y="93"/>
                        <a:pt x="4" y="93"/>
                        <a:pt x="4" y="93"/>
                      </a:cubicBezTo>
                      <a:cubicBezTo>
                        <a:pt x="4" y="70"/>
                        <a:pt x="4" y="70"/>
                        <a:pt x="4" y="70"/>
                      </a:cubicBezTo>
                      <a:cubicBezTo>
                        <a:pt x="4" y="59"/>
                        <a:pt x="9" y="48"/>
                        <a:pt x="17" y="40"/>
                      </a:cubicBezTo>
                      <a:cubicBezTo>
                        <a:pt x="26" y="31"/>
                        <a:pt x="36" y="27"/>
                        <a:pt x="48" y="27"/>
                      </a:cubicBezTo>
                      <a:cubicBezTo>
                        <a:pt x="167" y="27"/>
                        <a:pt x="167" y="27"/>
                        <a:pt x="167" y="27"/>
                      </a:cubicBezTo>
                      <a:cubicBezTo>
                        <a:pt x="167" y="0"/>
                        <a:pt x="167" y="0"/>
                        <a:pt x="167" y="0"/>
                      </a:cubicBezTo>
                      <a:cubicBezTo>
                        <a:pt x="194" y="0"/>
                        <a:pt x="194" y="0"/>
                        <a:pt x="194" y="0"/>
                      </a:cubicBezTo>
                      <a:cubicBezTo>
                        <a:pt x="194" y="27"/>
                        <a:pt x="194" y="27"/>
                        <a:pt x="194" y="27"/>
                      </a:cubicBezTo>
                      <a:cubicBezTo>
                        <a:pt x="313" y="27"/>
                        <a:pt x="313" y="27"/>
                        <a:pt x="313" y="27"/>
                      </a:cubicBezTo>
                      <a:cubicBezTo>
                        <a:pt x="325" y="27"/>
                        <a:pt x="335" y="31"/>
                        <a:pt x="344" y="40"/>
                      </a:cubicBezTo>
                      <a:cubicBezTo>
                        <a:pt x="352" y="48"/>
                        <a:pt x="356" y="59"/>
                        <a:pt x="356" y="70"/>
                      </a:cubicBezTo>
                      <a:cubicBezTo>
                        <a:pt x="356" y="93"/>
                        <a:pt x="356" y="93"/>
                        <a:pt x="356" y="93"/>
                      </a:cubicBezTo>
                      <a:cubicBezTo>
                        <a:pt x="337" y="93"/>
                        <a:pt x="337" y="93"/>
                        <a:pt x="337" y="93"/>
                      </a:cubicBezTo>
                      <a:cubicBezTo>
                        <a:pt x="314" y="127"/>
                        <a:pt x="279" y="156"/>
                        <a:pt x="230" y="181"/>
                      </a:cubicBezTo>
                      <a:cubicBezTo>
                        <a:pt x="360" y="218"/>
                        <a:pt x="360" y="218"/>
                        <a:pt x="360" y="218"/>
                      </a:cubicBezTo>
                      <a:cubicBezTo>
                        <a:pt x="353" y="244"/>
                        <a:pt x="353" y="244"/>
                        <a:pt x="353" y="244"/>
                      </a:cubicBezTo>
                      <a:cubicBezTo>
                        <a:pt x="190" y="198"/>
                        <a:pt x="190" y="198"/>
                        <a:pt x="190" y="198"/>
                      </a:cubicBezTo>
                      <a:cubicBezTo>
                        <a:pt x="134" y="221"/>
                        <a:pt x="71" y="235"/>
                        <a:pt x="2" y="240"/>
                      </a:cubicBezTo>
                      <a:cubicBezTo>
                        <a:pt x="0" y="213"/>
                        <a:pt x="0" y="213"/>
                        <a:pt x="0" y="213"/>
                      </a:cubicBezTo>
                      <a:cubicBezTo>
                        <a:pt x="53" y="209"/>
                        <a:pt x="103" y="200"/>
                        <a:pt x="150" y="187"/>
                      </a:cubicBezTo>
                      <a:cubicBezTo>
                        <a:pt x="38" y="155"/>
                        <a:pt x="38" y="155"/>
                        <a:pt x="38" y="155"/>
                      </a:cubicBezTo>
                      <a:cubicBezTo>
                        <a:pt x="45" y="128"/>
                        <a:pt x="45" y="128"/>
                        <a:pt x="45" y="128"/>
                      </a:cubicBezTo>
                      <a:cubicBezTo>
                        <a:pt x="196" y="171"/>
                        <a:pt x="196" y="171"/>
                        <a:pt x="196" y="171"/>
                      </a:cubicBezTo>
                      <a:cubicBezTo>
                        <a:pt x="232" y="156"/>
                        <a:pt x="261" y="140"/>
                        <a:pt x="281" y="121"/>
                      </a:cubicBezTo>
                      <a:cubicBezTo>
                        <a:pt x="34" y="121"/>
                        <a:pt x="34" y="121"/>
                        <a:pt x="34" y="121"/>
                      </a:cubicBezTo>
                      <a:cubicBezTo>
                        <a:pt x="69" y="61"/>
                        <a:pt x="69" y="61"/>
                        <a:pt x="69" y="61"/>
                      </a:cubicBezTo>
                      <a:lnTo>
                        <a:pt x="92" y="76"/>
                      </a:lnTo>
                      <a:close/>
                      <a:moveTo>
                        <a:pt x="73" y="369"/>
                      </a:moveTo>
                      <a:cubicBezTo>
                        <a:pt x="61" y="369"/>
                        <a:pt x="51" y="364"/>
                        <a:pt x="42" y="356"/>
                      </a:cubicBezTo>
                      <a:cubicBezTo>
                        <a:pt x="34" y="347"/>
                        <a:pt x="30" y="337"/>
                        <a:pt x="30" y="325"/>
                      </a:cubicBezTo>
                      <a:cubicBezTo>
                        <a:pt x="30" y="290"/>
                        <a:pt x="30" y="290"/>
                        <a:pt x="30" y="290"/>
                      </a:cubicBezTo>
                      <a:cubicBezTo>
                        <a:pt x="30" y="278"/>
                        <a:pt x="34" y="268"/>
                        <a:pt x="42" y="260"/>
                      </a:cubicBezTo>
                      <a:cubicBezTo>
                        <a:pt x="51" y="251"/>
                        <a:pt x="61" y="247"/>
                        <a:pt x="73" y="247"/>
                      </a:cubicBezTo>
                      <a:cubicBezTo>
                        <a:pt x="288" y="247"/>
                        <a:pt x="288" y="247"/>
                        <a:pt x="288" y="247"/>
                      </a:cubicBezTo>
                      <a:cubicBezTo>
                        <a:pt x="300" y="247"/>
                        <a:pt x="310" y="251"/>
                        <a:pt x="319" y="260"/>
                      </a:cubicBezTo>
                      <a:cubicBezTo>
                        <a:pt x="327" y="268"/>
                        <a:pt x="331" y="278"/>
                        <a:pt x="331" y="290"/>
                      </a:cubicBezTo>
                      <a:cubicBezTo>
                        <a:pt x="331" y="325"/>
                        <a:pt x="331" y="325"/>
                        <a:pt x="331" y="325"/>
                      </a:cubicBezTo>
                      <a:cubicBezTo>
                        <a:pt x="331" y="337"/>
                        <a:pt x="327" y="347"/>
                        <a:pt x="319" y="356"/>
                      </a:cubicBezTo>
                      <a:cubicBezTo>
                        <a:pt x="310" y="364"/>
                        <a:pt x="300" y="369"/>
                        <a:pt x="288" y="369"/>
                      </a:cubicBezTo>
                      <a:lnTo>
                        <a:pt x="73" y="369"/>
                      </a:lnTo>
                      <a:close/>
                      <a:moveTo>
                        <a:pt x="288" y="341"/>
                      </a:moveTo>
                      <a:cubicBezTo>
                        <a:pt x="299" y="341"/>
                        <a:pt x="304" y="336"/>
                        <a:pt x="304" y="325"/>
                      </a:cubicBezTo>
                      <a:cubicBezTo>
                        <a:pt x="304" y="290"/>
                        <a:pt x="304" y="290"/>
                        <a:pt x="304" y="290"/>
                      </a:cubicBezTo>
                      <a:cubicBezTo>
                        <a:pt x="304" y="279"/>
                        <a:pt x="299" y="274"/>
                        <a:pt x="288" y="274"/>
                      </a:cubicBezTo>
                      <a:cubicBezTo>
                        <a:pt x="73" y="274"/>
                        <a:pt x="73" y="274"/>
                        <a:pt x="73" y="274"/>
                      </a:cubicBezTo>
                      <a:cubicBezTo>
                        <a:pt x="63" y="274"/>
                        <a:pt x="57" y="279"/>
                        <a:pt x="57" y="290"/>
                      </a:cubicBezTo>
                      <a:cubicBezTo>
                        <a:pt x="57" y="325"/>
                        <a:pt x="57" y="325"/>
                        <a:pt x="57" y="325"/>
                      </a:cubicBezTo>
                      <a:cubicBezTo>
                        <a:pt x="57" y="336"/>
                        <a:pt x="63" y="341"/>
                        <a:pt x="73" y="341"/>
                      </a:cubicBezTo>
                      <a:lnTo>
                        <a:pt x="288" y="34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5" name="组合 31"/>
              <p:cNvGrpSpPr/>
              <p:nvPr/>
            </p:nvGrpSpPr>
            <p:grpSpPr>
              <a:xfrm>
                <a:off x="2317829" y="3935828"/>
                <a:ext cx="857985" cy="140061"/>
                <a:chOff x="2317831" y="3935828"/>
                <a:chExt cx="962982" cy="157201"/>
              </a:xfrm>
              <a:solidFill>
                <a:schemeClr val="bg1"/>
              </a:solidFill>
            </p:grpSpPr>
            <p:sp>
              <p:nvSpPr>
                <p:cNvPr id="36" name="Freeform 7"/>
                <p:cNvSpPr>
                  <a:spLocks noEditPoints="1"/>
                </p:cNvSpPr>
                <p:nvPr/>
              </p:nvSpPr>
              <p:spPr bwMode="auto">
                <a:xfrm>
                  <a:off x="2317831" y="3936816"/>
                  <a:ext cx="84038" cy="152752"/>
                </a:xfrm>
                <a:custGeom>
                  <a:avLst/>
                  <a:gdLst>
                    <a:gd name="T0" fmla="*/ 72 w 72"/>
                    <a:gd name="T1" fmla="*/ 0 h 130"/>
                    <a:gd name="T2" fmla="*/ 72 w 72"/>
                    <a:gd name="T3" fmla="*/ 128 h 130"/>
                    <a:gd name="T4" fmla="*/ 65 w 72"/>
                    <a:gd name="T5" fmla="*/ 128 h 130"/>
                    <a:gd name="T6" fmla="*/ 42 w 72"/>
                    <a:gd name="T7" fmla="*/ 130 h 130"/>
                    <a:gd name="T8" fmla="*/ 13 w 72"/>
                    <a:gd name="T9" fmla="*/ 123 h 130"/>
                    <a:gd name="T10" fmla="*/ 0 w 72"/>
                    <a:gd name="T11" fmla="*/ 81 h 130"/>
                    <a:gd name="T12" fmla="*/ 3 w 72"/>
                    <a:gd name="T13" fmla="*/ 55 h 130"/>
                    <a:gd name="T14" fmla="*/ 16 w 72"/>
                    <a:gd name="T15" fmla="*/ 37 h 130"/>
                    <a:gd name="T16" fmla="*/ 38 w 72"/>
                    <a:gd name="T17" fmla="*/ 31 h 130"/>
                    <a:gd name="T18" fmla="*/ 47 w 72"/>
                    <a:gd name="T19" fmla="*/ 31 h 130"/>
                    <a:gd name="T20" fmla="*/ 48 w 72"/>
                    <a:gd name="T21" fmla="*/ 31 h 130"/>
                    <a:gd name="T22" fmla="*/ 60 w 72"/>
                    <a:gd name="T23" fmla="*/ 33 h 130"/>
                    <a:gd name="T24" fmla="*/ 60 w 72"/>
                    <a:gd name="T25" fmla="*/ 0 h 130"/>
                    <a:gd name="T26" fmla="*/ 72 w 72"/>
                    <a:gd name="T27" fmla="*/ 0 h 130"/>
                    <a:gd name="T28" fmla="*/ 60 w 72"/>
                    <a:gd name="T29" fmla="*/ 116 h 130"/>
                    <a:gd name="T30" fmla="*/ 60 w 72"/>
                    <a:gd name="T31" fmla="*/ 46 h 130"/>
                    <a:gd name="T32" fmla="*/ 45 w 72"/>
                    <a:gd name="T33" fmla="*/ 44 h 130"/>
                    <a:gd name="T34" fmla="*/ 38 w 72"/>
                    <a:gd name="T35" fmla="*/ 44 h 130"/>
                    <a:gd name="T36" fmla="*/ 23 w 72"/>
                    <a:gd name="T37" fmla="*/ 47 h 130"/>
                    <a:gd name="T38" fmla="*/ 15 w 72"/>
                    <a:gd name="T39" fmla="*/ 61 h 130"/>
                    <a:gd name="T40" fmla="*/ 12 w 72"/>
                    <a:gd name="T41" fmla="*/ 81 h 130"/>
                    <a:gd name="T42" fmla="*/ 14 w 72"/>
                    <a:gd name="T43" fmla="*/ 100 h 130"/>
                    <a:gd name="T44" fmla="*/ 21 w 72"/>
                    <a:gd name="T45" fmla="*/ 113 h 130"/>
                    <a:gd name="T46" fmla="*/ 42 w 72"/>
                    <a:gd name="T47" fmla="*/ 118 h 130"/>
                    <a:gd name="T48" fmla="*/ 60 w 72"/>
                    <a:gd name="T49" fmla="*/ 116 h 1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72" h="130">
                      <a:moveTo>
                        <a:pt x="72" y="0"/>
                      </a:moveTo>
                      <a:cubicBezTo>
                        <a:pt x="72" y="128"/>
                        <a:pt x="72" y="128"/>
                        <a:pt x="72" y="128"/>
                      </a:cubicBezTo>
                      <a:cubicBezTo>
                        <a:pt x="65" y="128"/>
                        <a:pt x="65" y="128"/>
                        <a:pt x="65" y="128"/>
                      </a:cubicBezTo>
                      <a:cubicBezTo>
                        <a:pt x="57" y="130"/>
                        <a:pt x="49" y="130"/>
                        <a:pt x="42" y="130"/>
                      </a:cubicBezTo>
                      <a:cubicBezTo>
                        <a:pt x="30" y="130"/>
                        <a:pt x="21" y="128"/>
                        <a:pt x="13" y="123"/>
                      </a:cubicBezTo>
                      <a:cubicBezTo>
                        <a:pt x="4" y="115"/>
                        <a:pt x="0" y="101"/>
                        <a:pt x="0" y="81"/>
                      </a:cubicBezTo>
                      <a:cubicBezTo>
                        <a:pt x="0" y="71"/>
                        <a:pt x="1" y="63"/>
                        <a:pt x="3" y="55"/>
                      </a:cubicBezTo>
                      <a:cubicBezTo>
                        <a:pt x="6" y="47"/>
                        <a:pt x="10" y="41"/>
                        <a:pt x="16" y="37"/>
                      </a:cubicBezTo>
                      <a:cubicBezTo>
                        <a:pt x="21" y="33"/>
                        <a:pt x="29" y="31"/>
                        <a:pt x="38" y="31"/>
                      </a:cubicBezTo>
                      <a:cubicBezTo>
                        <a:pt x="41" y="31"/>
                        <a:pt x="43" y="31"/>
                        <a:pt x="47" y="31"/>
                      </a:cubicBezTo>
                      <a:cubicBezTo>
                        <a:pt x="47" y="31"/>
                        <a:pt x="48" y="31"/>
                        <a:pt x="48" y="31"/>
                      </a:cubicBezTo>
                      <a:cubicBezTo>
                        <a:pt x="60" y="33"/>
                        <a:pt x="60" y="33"/>
                        <a:pt x="60" y="33"/>
                      </a:cubicBezTo>
                      <a:cubicBezTo>
                        <a:pt x="60" y="0"/>
                        <a:pt x="60" y="0"/>
                        <a:pt x="60" y="0"/>
                      </a:cubicBezTo>
                      <a:lnTo>
                        <a:pt x="72" y="0"/>
                      </a:lnTo>
                      <a:close/>
                      <a:moveTo>
                        <a:pt x="60" y="116"/>
                      </a:moveTo>
                      <a:cubicBezTo>
                        <a:pt x="60" y="46"/>
                        <a:pt x="60" y="46"/>
                        <a:pt x="60" y="46"/>
                      </a:cubicBezTo>
                      <a:cubicBezTo>
                        <a:pt x="45" y="44"/>
                        <a:pt x="45" y="44"/>
                        <a:pt x="45" y="44"/>
                      </a:cubicBezTo>
                      <a:cubicBezTo>
                        <a:pt x="42" y="44"/>
                        <a:pt x="40" y="44"/>
                        <a:pt x="38" y="44"/>
                      </a:cubicBezTo>
                      <a:cubicBezTo>
                        <a:pt x="32" y="44"/>
                        <a:pt x="27" y="45"/>
                        <a:pt x="23" y="47"/>
                      </a:cubicBezTo>
                      <a:cubicBezTo>
                        <a:pt x="19" y="50"/>
                        <a:pt x="17" y="55"/>
                        <a:pt x="15" y="61"/>
                      </a:cubicBezTo>
                      <a:cubicBezTo>
                        <a:pt x="13" y="67"/>
                        <a:pt x="12" y="73"/>
                        <a:pt x="12" y="81"/>
                      </a:cubicBezTo>
                      <a:cubicBezTo>
                        <a:pt x="12" y="88"/>
                        <a:pt x="13" y="95"/>
                        <a:pt x="14" y="100"/>
                      </a:cubicBezTo>
                      <a:cubicBezTo>
                        <a:pt x="16" y="107"/>
                        <a:pt x="18" y="111"/>
                        <a:pt x="21" y="113"/>
                      </a:cubicBezTo>
                      <a:cubicBezTo>
                        <a:pt x="25" y="116"/>
                        <a:pt x="32" y="118"/>
                        <a:pt x="42" y="118"/>
                      </a:cubicBezTo>
                      <a:cubicBezTo>
                        <a:pt x="47" y="118"/>
                        <a:pt x="53" y="117"/>
                        <a:pt x="60" y="11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7" name="Freeform 8"/>
                <p:cNvSpPr>
                  <a:spLocks/>
                </p:cNvSpPr>
                <p:nvPr/>
              </p:nvSpPr>
              <p:spPr bwMode="auto">
                <a:xfrm>
                  <a:off x="2434991" y="3977847"/>
                  <a:ext cx="85522" cy="114194"/>
                </a:xfrm>
                <a:custGeom>
                  <a:avLst/>
                  <a:gdLst>
                    <a:gd name="T0" fmla="*/ 60 w 73"/>
                    <a:gd name="T1" fmla="*/ 95 h 97"/>
                    <a:gd name="T2" fmla="*/ 60 w 73"/>
                    <a:gd name="T3" fmla="*/ 89 h 97"/>
                    <a:gd name="T4" fmla="*/ 53 w 73"/>
                    <a:gd name="T5" fmla="*/ 91 h 97"/>
                    <a:gd name="T6" fmla="*/ 45 w 73"/>
                    <a:gd name="T7" fmla="*/ 94 h 97"/>
                    <a:gd name="T8" fmla="*/ 28 w 73"/>
                    <a:gd name="T9" fmla="*/ 97 h 97"/>
                    <a:gd name="T10" fmla="*/ 8 w 73"/>
                    <a:gd name="T11" fmla="*/ 90 h 97"/>
                    <a:gd name="T12" fmla="*/ 0 w 73"/>
                    <a:gd name="T13" fmla="*/ 66 h 97"/>
                    <a:gd name="T14" fmla="*/ 0 w 73"/>
                    <a:gd name="T15" fmla="*/ 0 h 97"/>
                    <a:gd name="T16" fmla="*/ 12 w 73"/>
                    <a:gd name="T17" fmla="*/ 0 h 97"/>
                    <a:gd name="T18" fmla="*/ 12 w 73"/>
                    <a:gd name="T19" fmla="*/ 66 h 97"/>
                    <a:gd name="T20" fmla="*/ 17 w 73"/>
                    <a:gd name="T21" fmla="*/ 80 h 97"/>
                    <a:gd name="T22" fmla="*/ 28 w 73"/>
                    <a:gd name="T23" fmla="*/ 84 h 97"/>
                    <a:gd name="T24" fmla="*/ 45 w 73"/>
                    <a:gd name="T25" fmla="*/ 81 h 97"/>
                    <a:gd name="T26" fmla="*/ 53 w 73"/>
                    <a:gd name="T27" fmla="*/ 78 h 97"/>
                    <a:gd name="T28" fmla="*/ 60 w 73"/>
                    <a:gd name="T29" fmla="*/ 75 h 97"/>
                    <a:gd name="T30" fmla="*/ 60 w 73"/>
                    <a:gd name="T31" fmla="*/ 0 h 97"/>
                    <a:gd name="T32" fmla="*/ 73 w 73"/>
                    <a:gd name="T33" fmla="*/ 0 h 97"/>
                    <a:gd name="T34" fmla="*/ 73 w 73"/>
                    <a:gd name="T35" fmla="*/ 95 h 97"/>
                    <a:gd name="T36" fmla="*/ 60 w 73"/>
                    <a:gd name="T37" fmla="*/ 95 h 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73" h="97">
                      <a:moveTo>
                        <a:pt x="60" y="95"/>
                      </a:moveTo>
                      <a:cubicBezTo>
                        <a:pt x="60" y="89"/>
                        <a:pt x="60" y="89"/>
                        <a:pt x="60" y="89"/>
                      </a:cubicBezTo>
                      <a:cubicBezTo>
                        <a:pt x="57" y="90"/>
                        <a:pt x="55" y="91"/>
                        <a:pt x="53" y="91"/>
                      </a:cubicBezTo>
                      <a:cubicBezTo>
                        <a:pt x="45" y="94"/>
                        <a:pt x="45" y="94"/>
                        <a:pt x="45" y="94"/>
                      </a:cubicBezTo>
                      <a:cubicBezTo>
                        <a:pt x="38" y="96"/>
                        <a:pt x="33" y="97"/>
                        <a:pt x="28" y="97"/>
                      </a:cubicBezTo>
                      <a:cubicBezTo>
                        <a:pt x="19" y="97"/>
                        <a:pt x="13" y="94"/>
                        <a:pt x="8" y="90"/>
                      </a:cubicBezTo>
                      <a:cubicBezTo>
                        <a:pt x="3" y="85"/>
                        <a:pt x="0" y="77"/>
                        <a:pt x="0" y="66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2" y="0"/>
                        <a:pt x="12" y="0"/>
                        <a:pt x="12" y="0"/>
                      </a:cubicBezTo>
                      <a:cubicBezTo>
                        <a:pt x="12" y="66"/>
                        <a:pt x="12" y="66"/>
                        <a:pt x="12" y="66"/>
                      </a:cubicBezTo>
                      <a:cubicBezTo>
                        <a:pt x="12" y="72"/>
                        <a:pt x="14" y="77"/>
                        <a:pt x="17" y="80"/>
                      </a:cubicBezTo>
                      <a:cubicBezTo>
                        <a:pt x="19" y="83"/>
                        <a:pt x="23" y="84"/>
                        <a:pt x="28" y="84"/>
                      </a:cubicBezTo>
                      <a:cubicBezTo>
                        <a:pt x="33" y="84"/>
                        <a:pt x="38" y="83"/>
                        <a:pt x="45" y="81"/>
                      </a:cubicBezTo>
                      <a:cubicBezTo>
                        <a:pt x="48" y="80"/>
                        <a:pt x="50" y="79"/>
                        <a:pt x="53" y="78"/>
                      </a:cubicBezTo>
                      <a:cubicBezTo>
                        <a:pt x="60" y="75"/>
                        <a:pt x="60" y="75"/>
                        <a:pt x="60" y="75"/>
                      </a:cubicBezTo>
                      <a:cubicBezTo>
                        <a:pt x="60" y="0"/>
                        <a:pt x="60" y="0"/>
                        <a:pt x="60" y="0"/>
                      </a:cubicBezTo>
                      <a:cubicBezTo>
                        <a:pt x="73" y="0"/>
                        <a:pt x="73" y="0"/>
                        <a:pt x="73" y="0"/>
                      </a:cubicBezTo>
                      <a:cubicBezTo>
                        <a:pt x="73" y="95"/>
                        <a:pt x="73" y="95"/>
                        <a:pt x="73" y="95"/>
                      </a:cubicBezTo>
                      <a:lnTo>
                        <a:pt x="60" y="9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9" name="Freeform 9"/>
                <p:cNvSpPr>
                  <a:spLocks/>
                </p:cNvSpPr>
                <p:nvPr/>
              </p:nvSpPr>
              <p:spPr bwMode="auto">
                <a:xfrm>
                  <a:off x="2555611" y="3935828"/>
                  <a:ext cx="78601" cy="157201"/>
                </a:xfrm>
                <a:custGeom>
                  <a:avLst/>
                  <a:gdLst>
                    <a:gd name="T0" fmla="*/ 137 w 159"/>
                    <a:gd name="T1" fmla="*/ 318 h 318"/>
                    <a:gd name="T2" fmla="*/ 28 w 159"/>
                    <a:gd name="T3" fmla="*/ 211 h 318"/>
                    <a:gd name="T4" fmla="*/ 28 w 159"/>
                    <a:gd name="T5" fmla="*/ 309 h 318"/>
                    <a:gd name="T6" fmla="*/ 0 w 159"/>
                    <a:gd name="T7" fmla="*/ 309 h 318"/>
                    <a:gd name="T8" fmla="*/ 0 w 159"/>
                    <a:gd name="T9" fmla="*/ 0 h 318"/>
                    <a:gd name="T10" fmla="*/ 28 w 159"/>
                    <a:gd name="T11" fmla="*/ 0 h 318"/>
                    <a:gd name="T12" fmla="*/ 28 w 159"/>
                    <a:gd name="T13" fmla="*/ 168 h 318"/>
                    <a:gd name="T14" fmla="*/ 132 w 159"/>
                    <a:gd name="T15" fmla="*/ 73 h 318"/>
                    <a:gd name="T16" fmla="*/ 154 w 159"/>
                    <a:gd name="T17" fmla="*/ 95 h 318"/>
                    <a:gd name="T18" fmla="*/ 50 w 159"/>
                    <a:gd name="T19" fmla="*/ 190 h 318"/>
                    <a:gd name="T20" fmla="*/ 159 w 159"/>
                    <a:gd name="T21" fmla="*/ 297 h 318"/>
                    <a:gd name="T22" fmla="*/ 137 w 159"/>
                    <a:gd name="T23" fmla="*/ 318 h 3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59" h="318">
                      <a:moveTo>
                        <a:pt x="137" y="318"/>
                      </a:moveTo>
                      <a:lnTo>
                        <a:pt x="28" y="211"/>
                      </a:lnTo>
                      <a:lnTo>
                        <a:pt x="28" y="309"/>
                      </a:lnTo>
                      <a:lnTo>
                        <a:pt x="0" y="309"/>
                      </a:lnTo>
                      <a:lnTo>
                        <a:pt x="0" y="0"/>
                      </a:lnTo>
                      <a:lnTo>
                        <a:pt x="28" y="0"/>
                      </a:lnTo>
                      <a:lnTo>
                        <a:pt x="28" y="168"/>
                      </a:lnTo>
                      <a:lnTo>
                        <a:pt x="132" y="73"/>
                      </a:lnTo>
                      <a:lnTo>
                        <a:pt x="154" y="95"/>
                      </a:lnTo>
                      <a:lnTo>
                        <a:pt x="50" y="190"/>
                      </a:lnTo>
                      <a:lnTo>
                        <a:pt x="159" y="297"/>
                      </a:lnTo>
                      <a:lnTo>
                        <a:pt x="137" y="31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0" name="Freeform 10"/>
                <p:cNvSpPr>
                  <a:spLocks noEditPoints="1"/>
                </p:cNvSpPr>
                <p:nvPr/>
              </p:nvSpPr>
              <p:spPr bwMode="auto">
                <a:xfrm>
                  <a:off x="2651513" y="3974386"/>
                  <a:ext cx="93925" cy="118643"/>
                </a:xfrm>
                <a:custGeom>
                  <a:avLst/>
                  <a:gdLst>
                    <a:gd name="T0" fmla="*/ 76 w 80"/>
                    <a:gd name="T1" fmla="*/ 97 h 101"/>
                    <a:gd name="T2" fmla="*/ 71 w 80"/>
                    <a:gd name="T3" fmla="*/ 98 h 101"/>
                    <a:gd name="T4" fmla="*/ 58 w 80"/>
                    <a:gd name="T5" fmla="*/ 100 h 101"/>
                    <a:gd name="T6" fmla="*/ 44 w 80"/>
                    <a:gd name="T7" fmla="*/ 101 h 101"/>
                    <a:gd name="T8" fmla="*/ 27 w 80"/>
                    <a:gd name="T9" fmla="*/ 99 h 101"/>
                    <a:gd name="T10" fmla="*/ 13 w 80"/>
                    <a:gd name="T11" fmla="*/ 91 h 101"/>
                    <a:gd name="T12" fmla="*/ 4 w 80"/>
                    <a:gd name="T13" fmla="*/ 76 h 101"/>
                    <a:gd name="T14" fmla="*/ 0 w 80"/>
                    <a:gd name="T15" fmla="*/ 50 h 101"/>
                    <a:gd name="T16" fmla="*/ 5 w 80"/>
                    <a:gd name="T17" fmla="*/ 25 h 101"/>
                    <a:gd name="T18" fmla="*/ 16 w 80"/>
                    <a:gd name="T19" fmla="*/ 7 h 101"/>
                    <a:gd name="T20" fmla="*/ 41 w 80"/>
                    <a:gd name="T21" fmla="*/ 0 h 101"/>
                    <a:gd name="T22" fmla="*/ 67 w 80"/>
                    <a:gd name="T23" fmla="*/ 9 h 101"/>
                    <a:gd name="T24" fmla="*/ 79 w 80"/>
                    <a:gd name="T25" fmla="*/ 56 h 101"/>
                    <a:gd name="T26" fmla="*/ 13 w 80"/>
                    <a:gd name="T27" fmla="*/ 56 h 101"/>
                    <a:gd name="T28" fmla="*/ 23 w 80"/>
                    <a:gd name="T29" fmla="*/ 82 h 101"/>
                    <a:gd name="T30" fmla="*/ 44 w 80"/>
                    <a:gd name="T31" fmla="*/ 88 h 101"/>
                    <a:gd name="T32" fmla="*/ 57 w 80"/>
                    <a:gd name="T33" fmla="*/ 87 h 101"/>
                    <a:gd name="T34" fmla="*/ 69 w 80"/>
                    <a:gd name="T35" fmla="*/ 86 h 101"/>
                    <a:gd name="T36" fmla="*/ 73 w 80"/>
                    <a:gd name="T37" fmla="*/ 85 h 101"/>
                    <a:gd name="T38" fmla="*/ 74 w 80"/>
                    <a:gd name="T39" fmla="*/ 84 h 101"/>
                    <a:gd name="T40" fmla="*/ 76 w 80"/>
                    <a:gd name="T41" fmla="*/ 97 h 101"/>
                    <a:gd name="T42" fmla="*/ 13 w 80"/>
                    <a:gd name="T43" fmla="*/ 43 h 101"/>
                    <a:gd name="T44" fmla="*/ 67 w 80"/>
                    <a:gd name="T45" fmla="*/ 43 h 101"/>
                    <a:gd name="T46" fmla="*/ 58 w 80"/>
                    <a:gd name="T47" fmla="*/ 18 h 101"/>
                    <a:gd name="T48" fmla="*/ 58 w 80"/>
                    <a:gd name="T49" fmla="*/ 18 h 101"/>
                    <a:gd name="T50" fmla="*/ 41 w 80"/>
                    <a:gd name="T51" fmla="*/ 13 h 101"/>
                    <a:gd name="T52" fmla="*/ 23 w 80"/>
                    <a:gd name="T53" fmla="*/ 17 h 101"/>
                    <a:gd name="T54" fmla="*/ 13 w 80"/>
                    <a:gd name="T55" fmla="*/ 43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80" h="101">
                      <a:moveTo>
                        <a:pt x="76" y="97"/>
                      </a:moveTo>
                      <a:cubicBezTo>
                        <a:pt x="71" y="98"/>
                        <a:pt x="71" y="98"/>
                        <a:pt x="71" y="98"/>
                      </a:cubicBezTo>
                      <a:cubicBezTo>
                        <a:pt x="58" y="100"/>
                        <a:pt x="58" y="100"/>
                        <a:pt x="58" y="100"/>
                      </a:cubicBezTo>
                      <a:cubicBezTo>
                        <a:pt x="53" y="101"/>
                        <a:pt x="48" y="101"/>
                        <a:pt x="44" y="101"/>
                      </a:cubicBezTo>
                      <a:cubicBezTo>
                        <a:pt x="38" y="101"/>
                        <a:pt x="32" y="100"/>
                        <a:pt x="27" y="99"/>
                      </a:cubicBezTo>
                      <a:cubicBezTo>
                        <a:pt x="22" y="97"/>
                        <a:pt x="17" y="95"/>
                        <a:pt x="13" y="91"/>
                      </a:cubicBezTo>
                      <a:cubicBezTo>
                        <a:pt x="9" y="87"/>
                        <a:pt x="6" y="82"/>
                        <a:pt x="4" y="76"/>
                      </a:cubicBezTo>
                      <a:cubicBezTo>
                        <a:pt x="1" y="69"/>
                        <a:pt x="0" y="60"/>
                        <a:pt x="0" y="50"/>
                      </a:cubicBezTo>
                      <a:cubicBezTo>
                        <a:pt x="1" y="41"/>
                        <a:pt x="2" y="33"/>
                        <a:pt x="5" y="25"/>
                      </a:cubicBezTo>
                      <a:cubicBezTo>
                        <a:pt x="7" y="17"/>
                        <a:pt x="11" y="11"/>
                        <a:pt x="16" y="7"/>
                      </a:cubicBezTo>
                      <a:cubicBezTo>
                        <a:pt x="23" y="2"/>
                        <a:pt x="32" y="0"/>
                        <a:pt x="41" y="0"/>
                      </a:cubicBezTo>
                      <a:cubicBezTo>
                        <a:pt x="52" y="0"/>
                        <a:pt x="61" y="3"/>
                        <a:pt x="67" y="9"/>
                      </a:cubicBezTo>
                      <a:cubicBezTo>
                        <a:pt x="76" y="18"/>
                        <a:pt x="80" y="33"/>
                        <a:pt x="79" y="56"/>
                      </a:cubicBezTo>
                      <a:cubicBezTo>
                        <a:pt x="13" y="56"/>
                        <a:pt x="13" y="56"/>
                        <a:pt x="13" y="56"/>
                      </a:cubicBezTo>
                      <a:cubicBezTo>
                        <a:pt x="14" y="68"/>
                        <a:pt x="17" y="77"/>
                        <a:pt x="23" y="82"/>
                      </a:cubicBezTo>
                      <a:cubicBezTo>
                        <a:pt x="28" y="86"/>
                        <a:pt x="35" y="88"/>
                        <a:pt x="44" y="88"/>
                      </a:cubicBezTo>
                      <a:cubicBezTo>
                        <a:pt x="48" y="88"/>
                        <a:pt x="52" y="88"/>
                        <a:pt x="57" y="87"/>
                      </a:cubicBezTo>
                      <a:cubicBezTo>
                        <a:pt x="60" y="87"/>
                        <a:pt x="64" y="86"/>
                        <a:pt x="69" y="86"/>
                      </a:cubicBezTo>
                      <a:cubicBezTo>
                        <a:pt x="73" y="85"/>
                        <a:pt x="73" y="85"/>
                        <a:pt x="73" y="85"/>
                      </a:cubicBezTo>
                      <a:cubicBezTo>
                        <a:pt x="73" y="85"/>
                        <a:pt x="74" y="84"/>
                        <a:pt x="74" y="84"/>
                      </a:cubicBezTo>
                      <a:lnTo>
                        <a:pt x="76" y="97"/>
                      </a:lnTo>
                      <a:close/>
                      <a:moveTo>
                        <a:pt x="13" y="43"/>
                      </a:moveTo>
                      <a:cubicBezTo>
                        <a:pt x="67" y="43"/>
                        <a:pt x="67" y="43"/>
                        <a:pt x="67" y="43"/>
                      </a:cubicBezTo>
                      <a:cubicBezTo>
                        <a:pt x="67" y="32"/>
                        <a:pt x="64" y="23"/>
                        <a:pt x="58" y="18"/>
                      </a:cubicBezTo>
                      <a:cubicBezTo>
                        <a:pt x="58" y="18"/>
                        <a:pt x="58" y="18"/>
                        <a:pt x="58" y="18"/>
                      </a:cubicBezTo>
                      <a:cubicBezTo>
                        <a:pt x="54" y="14"/>
                        <a:pt x="49" y="13"/>
                        <a:pt x="41" y="13"/>
                      </a:cubicBezTo>
                      <a:cubicBezTo>
                        <a:pt x="34" y="13"/>
                        <a:pt x="28" y="14"/>
                        <a:pt x="23" y="17"/>
                      </a:cubicBezTo>
                      <a:cubicBezTo>
                        <a:pt x="18" y="21"/>
                        <a:pt x="15" y="30"/>
                        <a:pt x="13" y="4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1" name="Freeform 11"/>
                <p:cNvSpPr>
                  <a:spLocks noEditPoints="1"/>
                </p:cNvSpPr>
                <p:nvPr/>
              </p:nvSpPr>
              <p:spPr bwMode="auto">
                <a:xfrm>
                  <a:off x="2765212" y="3974386"/>
                  <a:ext cx="93925" cy="118643"/>
                </a:xfrm>
                <a:custGeom>
                  <a:avLst/>
                  <a:gdLst>
                    <a:gd name="T0" fmla="*/ 76 w 80"/>
                    <a:gd name="T1" fmla="*/ 97 h 101"/>
                    <a:gd name="T2" fmla="*/ 72 w 80"/>
                    <a:gd name="T3" fmla="*/ 98 h 101"/>
                    <a:gd name="T4" fmla="*/ 58 w 80"/>
                    <a:gd name="T5" fmla="*/ 100 h 101"/>
                    <a:gd name="T6" fmla="*/ 44 w 80"/>
                    <a:gd name="T7" fmla="*/ 101 h 101"/>
                    <a:gd name="T8" fmla="*/ 27 w 80"/>
                    <a:gd name="T9" fmla="*/ 99 h 101"/>
                    <a:gd name="T10" fmla="*/ 13 w 80"/>
                    <a:gd name="T11" fmla="*/ 91 h 101"/>
                    <a:gd name="T12" fmla="*/ 4 w 80"/>
                    <a:gd name="T13" fmla="*/ 76 h 101"/>
                    <a:gd name="T14" fmla="*/ 1 w 80"/>
                    <a:gd name="T15" fmla="*/ 50 h 101"/>
                    <a:gd name="T16" fmla="*/ 5 w 80"/>
                    <a:gd name="T17" fmla="*/ 25 h 101"/>
                    <a:gd name="T18" fmla="*/ 17 w 80"/>
                    <a:gd name="T19" fmla="*/ 7 h 101"/>
                    <a:gd name="T20" fmla="*/ 41 w 80"/>
                    <a:gd name="T21" fmla="*/ 0 h 101"/>
                    <a:gd name="T22" fmla="*/ 67 w 80"/>
                    <a:gd name="T23" fmla="*/ 9 h 101"/>
                    <a:gd name="T24" fmla="*/ 79 w 80"/>
                    <a:gd name="T25" fmla="*/ 56 h 101"/>
                    <a:gd name="T26" fmla="*/ 13 w 80"/>
                    <a:gd name="T27" fmla="*/ 56 h 101"/>
                    <a:gd name="T28" fmla="*/ 23 w 80"/>
                    <a:gd name="T29" fmla="*/ 82 h 101"/>
                    <a:gd name="T30" fmla="*/ 44 w 80"/>
                    <a:gd name="T31" fmla="*/ 88 h 101"/>
                    <a:gd name="T32" fmla="*/ 57 w 80"/>
                    <a:gd name="T33" fmla="*/ 87 h 101"/>
                    <a:gd name="T34" fmla="*/ 69 w 80"/>
                    <a:gd name="T35" fmla="*/ 86 h 101"/>
                    <a:gd name="T36" fmla="*/ 73 w 80"/>
                    <a:gd name="T37" fmla="*/ 85 h 101"/>
                    <a:gd name="T38" fmla="*/ 74 w 80"/>
                    <a:gd name="T39" fmla="*/ 84 h 101"/>
                    <a:gd name="T40" fmla="*/ 76 w 80"/>
                    <a:gd name="T41" fmla="*/ 97 h 101"/>
                    <a:gd name="T42" fmla="*/ 14 w 80"/>
                    <a:gd name="T43" fmla="*/ 43 h 101"/>
                    <a:gd name="T44" fmla="*/ 67 w 80"/>
                    <a:gd name="T45" fmla="*/ 43 h 101"/>
                    <a:gd name="T46" fmla="*/ 58 w 80"/>
                    <a:gd name="T47" fmla="*/ 18 h 101"/>
                    <a:gd name="T48" fmla="*/ 58 w 80"/>
                    <a:gd name="T49" fmla="*/ 18 h 101"/>
                    <a:gd name="T50" fmla="*/ 41 w 80"/>
                    <a:gd name="T51" fmla="*/ 13 h 101"/>
                    <a:gd name="T52" fmla="*/ 24 w 80"/>
                    <a:gd name="T53" fmla="*/ 17 h 101"/>
                    <a:gd name="T54" fmla="*/ 14 w 80"/>
                    <a:gd name="T55" fmla="*/ 43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80" h="101">
                      <a:moveTo>
                        <a:pt x="76" y="97"/>
                      </a:moveTo>
                      <a:cubicBezTo>
                        <a:pt x="72" y="98"/>
                        <a:pt x="72" y="98"/>
                        <a:pt x="72" y="98"/>
                      </a:cubicBezTo>
                      <a:cubicBezTo>
                        <a:pt x="58" y="100"/>
                        <a:pt x="58" y="100"/>
                        <a:pt x="58" y="100"/>
                      </a:cubicBezTo>
                      <a:cubicBezTo>
                        <a:pt x="53" y="101"/>
                        <a:pt x="48" y="101"/>
                        <a:pt x="44" y="101"/>
                      </a:cubicBezTo>
                      <a:cubicBezTo>
                        <a:pt x="38" y="101"/>
                        <a:pt x="32" y="100"/>
                        <a:pt x="27" y="99"/>
                      </a:cubicBezTo>
                      <a:cubicBezTo>
                        <a:pt x="22" y="97"/>
                        <a:pt x="17" y="95"/>
                        <a:pt x="13" y="91"/>
                      </a:cubicBezTo>
                      <a:cubicBezTo>
                        <a:pt x="9" y="87"/>
                        <a:pt x="6" y="82"/>
                        <a:pt x="4" y="76"/>
                      </a:cubicBezTo>
                      <a:cubicBezTo>
                        <a:pt x="1" y="69"/>
                        <a:pt x="0" y="60"/>
                        <a:pt x="1" y="50"/>
                      </a:cubicBezTo>
                      <a:cubicBezTo>
                        <a:pt x="1" y="41"/>
                        <a:pt x="2" y="33"/>
                        <a:pt x="5" y="25"/>
                      </a:cubicBezTo>
                      <a:cubicBezTo>
                        <a:pt x="7" y="17"/>
                        <a:pt x="11" y="11"/>
                        <a:pt x="17" y="7"/>
                      </a:cubicBezTo>
                      <a:cubicBezTo>
                        <a:pt x="24" y="2"/>
                        <a:pt x="32" y="0"/>
                        <a:pt x="41" y="0"/>
                      </a:cubicBezTo>
                      <a:cubicBezTo>
                        <a:pt x="52" y="0"/>
                        <a:pt x="61" y="3"/>
                        <a:pt x="67" y="9"/>
                      </a:cubicBezTo>
                      <a:cubicBezTo>
                        <a:pt x="76" y="18"/>
                        <a:pt x="80" y="33"/>
                        <a:pt x="79" y="56"/>
                      </a:cubicBezTo>
                      <a:cubicBezTo>
                        <a:pt x="13" y="56"/>
                        <a:pt x="13" y="56"/>
                        <a:pt x="13" y="56"/>
                      </a:cubicBezTo>
                      <a:cubicBezTo>
                        <a:pt x="14" y="68"/>
                        <a:pt x="17" y="77"/>
                        <a:pt x="23" y="82"/>
                      </a:cubicBezTo>
                      <a:cubicBezTo>
                        <a:pt x="28" y="86"/>
                        <a:pt x="35" y="88"/>
                        <a:pt x="44" y="88"/>
                      </a:cubicBezTo>
                      <a:cubicBezTo>
                        <a:pt x="48" y="88"/>
                        <a:pt x="52" y="88"/>
                        <a:pt x="57" y="87"/>
                      </a:cubicBezTo>
                      <a:cubicBezTo>
                        <a:pt x="60" y="87"/>
                        <a:pt x="64" y="86"/>
                        <a:pt x="69" y="86"/>
                      </a:cubicBezTo>
                      <a:cubicBezTo>
                        <a:pt x="73" y="85"/>
                        <a:pt x="73" y="85"/>
                        <a:pt x="73" y="85"/>
                      </a:cubicBezTo>
                      <a:cubicBezTo>
                        <a:pt x="73" y="85"/>
                        <a:pt x="74" y="84"/>
                        <a:pt x="74" y="84"/>
                      </a:cubicBezTo>
                      <a:lnTo>
                        <a:pt x="76" y="97"/>
                      </a:lnTo>
                      <a:close/>
                      <a:moveTo>
                        <a:pt x="14" y="43"/>
                      </a:moveTo>
                      <a:cubicBezTo>
                        <a:pt x="67" y="43"/>
                        <a:pt x="67" y="43"/>
                        <a:pt x="67" y="43"/>
                      </a:cubicBezTo>
                      <a:cubicBezTo>
                        <a:pt x="67" y="32"/>
                        <a:pt x="64" y="23"/>
                        <a:pt x="58" y="18"/>
                      </a:cubicBezTo>
                      <a:cubicBezTo>
                        <a:pt x="58" y="18"/>
                        <a:pt x="58" y="18"/>
                        <a:pt x="58" y="18"/>
                      </a:cubicBezTo>
                      <a:cubicBezTo>
                        <a:pt x="54" y="14"/>
                        <a:pt x="49" y="13"/>
                        <a:pt x="41" y="13"/>
                      </a:cubicBezTo>
                      <a:cubicBezTo>
                        <a:pt x="34" y="13"/>
                        <a:pt x="28" y="14"/>
                        <a:pt x="24" y="17"/>
                      </a:cubicBezTo>
                      <a:cubicBezTo>
                        <a:pt x="18" y="21"/>
                        <a:pt x="15" y="30"/>
                        <a:pt x="14" y="4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2" name="Rectangle 12"/>
                <p:cNvSpPr>
                  <a:spLocks noChangeArrowheads="1"/>
                </p:cNvSpPr>
                <p:nvPr/>
              </p:nvSpPr>
              <p:spPr bwMode="auto">
                <a:xfrm>
                  <a:off x="2884843" y="4067323"/>
                  <a:ext cx="14830" cy="23234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3" name="Freeform 13"/>
                <p:cNvSpPr>
                  <a:spLocks/>
                </p:cNvSpPr>
                <p:nvPr/>
              </p:nvSpPr>
              <p:spPr bwMode="auto">
                <a:xfrm>
                  <a:off x="2926863" y="3974386"/>
                  <a:ext cx="76129" cy="118643"/>
                </a:xfrm>
                <a:custGeom>
                  <a:avLst/>
                  <a:gdLst>
                    <a:gd name="T0" fmla="*/ 65 w 65"/>
                    <a:gd name="T1" fmla="*/ 98 h 101"/>
                    <a:gd name="T2" fmla="*/ 42 w 65"/>
                    <a:gd name="T3" fmla="*/ 101 h 101"/>
                    <a:gd name="T4" fmla="*/ 14 w 65"/>
                    <a:gd name="T5" fmla="*/ 92 h 101"/>
                    <a:gd name="T6" fmla="*/ 4 w 65"/>
                    <a:gd name="T7" fmla="*/ 75 h 101"/>
                    <a:gd name="T8" fmla="*/ 0 w 65"/>
                    <a:gd name="T9" fmla="*/ 50 h 101"/>
                    <a:gd name="T10" fmla="*/ 4 w 65"/>
                    <a:gd name="T11" fmla="*/ 25 h 101"/>
                    <a:gd name="T12" fmla="*/ 15 w 65"/>
                    <a:gd name="T13" fmla="*/ 7 h 101"/>
                    <a:gd name="T14" fmla="*/ 40 w 65"/>
                    <a:gd name="T15" fmla="*/ 0 h 101"/>
                    <a:gd name="T16" fmla="*/ 53 w 65"/>
                    <a:gd name="T17" fmla="*/ 1 h 101"/>
                    <a:gd name="T18" fmla="*/ 65 w 65"/>
                    <a:gd name="T19" fmla="*/ 3 h 101"/>
                    <a:gd name="T20" fmla="*/ 62 w 65"/>
                    <a:gd name="T21" fmla="*/ 15 h 101"/>
                    <a:gd name="T22" fmla="*/ 52 w 65"/>
                    <a:gd name="T23" fmla="*/ 13 h 101"/>
                    <a:gd name="T24" fmla="*/ 40 w 65"/>
                    <a:gd name="T25" fmla="*/ 12 h 101"/>
                    <a:gd name="T26" fmla="*/ 23 w 65"/>
                    <a:gd name="T27" fmla="*/ 17 h 101"/>
                    <a:gd name="T28" fmla="*/ 15 w 65"/>
                    <a:gd name="T29" fmla="*/ 31 h 101"/>
                    <a:gd name="T30" fmla="*/ 13 w 65"/>
                    <a:gd name="T31" fmla="*/ 50 h 101"/>
                    <a:gd name="T32" fmla="*/ 21 w 65"/>
                    <a:gd name="T33" fmla="*/ 83 h 101"/>
                    <a:gd name="T34" fmla="*/ 42 w 65"/>
                    <a:gd name="T35" fmla="*/ 88 h 101"/>
                    <a:gd name="T36" fmla="*/ 62 w 65"/>
                    <a:gd name="T37" fmla="*/ 85 h 101"/>
                    <a:gd name="T38" fmla="*/ 65 w 65"/>
                    <a:gd name="T39" fmla="*/ 98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65" h="101">
                      <a:moveTo>
                        <a:pt x="65" y="98"/>
                      </a:moveTo>
                      <a:cubicBezTo>
                        <a:pt x="58" y="100"/>
                        <a:pt x="50" y="101"/>
                        <a:pt x="42" y="101"/>
                      </a:cubicBezTo>
                      <a:cubicBezTo>
                        <a:pt x="30" y="101"/>
                        <a:pt x="20" y="98"/>
                        <a:pt x="14" y="92"/>
                      </a:cubicBezTo>
                      <a:cubicBezTo>
                        <a:pt x="10" y="89"/>
                        <a:pt x="6" y="83"/>
                        <a:pt x="4" y="75"/>
                      </a:cubicBezTo>
                      <a:cubicBezTo>
                        <a:pt x="2" y="68"/>
                        <a:pt x="0" y="59"/>
                        <a:pt x="0" y="50"/>
                      </a:cubicBezTo>
                      <a:cubicBezTo>
                        <a:pt x="0" y="41"/>
                        <a:pt x="2" y="33"/>
                        <a:pt x="4" y="25"/>
                      </a:cubicBezTo>
                      <a:cubicBezTo>
                        <a:pt x="7" y="17"/>
                        <a:pt x="10" y="11"/>
                        <a:pt x="15" y="7"/>
                      </a:cubicBezTo>
                      <a:cubicBezTo>
                        <a:pt x="22" y="2"/>
                        <a:pt x="30" y="0"/>
                        <a:pt x="40" y="0"/>
                      </a:cubicBezTo>
                      <a:cubicBezTo>
                        <a:pt x="44" y="0"/>
                        <a:pt x="49" y="0"/>
                        <a:pt x="53" y="1"/>
                      </a:cubicBezTo>
                      <a:cubicBezTo>
                        <a:pt x="57" y="1"/>
                        <a:pt x="61" y="2"/>
                        <a:pt x="65" y="3"/>
                      </a:cubicBezTo>
                      <a:cubicBezTo>
                        <a:pt x="62" y="15"/>
                        <a:pt x="62" y="15"/>
                        <a:pt x="62" y="15"/>
                      </a:cubicBezTo>
                      <a:cubicBezTo>
                        <a:pt x="59" y="15"/>
                        <a:pt x="55" y="14"/>
                        <a:pt x="52" y="13"/>
                      </a:cubicBezTo>
                      <a:cubicBezTo>
                        <a:pt x="48" y="13"/>
                        <a:pt x="44" y="12"/>
                        <a:pt x="40" y="12"/>
                      </a:cubicBezTo>
                      <a:cubicBezTo>
                        <a:pt x="33" y="12"/>
                        <a:pt x="27" y="14"/>
                        <a:pt x="23" y="17"/>
                      </a:cubicBezTo>
                      <a:cubicBezTo>
                        <a:pt x="20" y="20"/>
                        <a:pt x="17" y="24"/>
                        <a:pt x="15" y="31"/>
                      </a:cubicBezTo>
                      <a:cubicBezTo>
                        <a:pt x="14" y="36"/>
                        <a:pt x="13" y="43"/>
                        <a:pt x="13" y="50"/>
                      </a:cubicBezTo>
                      <a:cubicBezTo>
                        <a:pt x="13" y="67"/>
                        <a:pt x="16" y="78"/>
                        <a:pt x="21" y="83"/>
                      </a:cubicBezTo>
                      <a:cubicBezTo>
                        <a:pt x="25" y="86"/>
                        <a:pt x="32" y="88"/>
                        <a:pt x="42" y="88"/>
                      </a:cubicBezTo>
                      <a:cubicBezTo>
                        <a:pt x="48" y="88"/>
                        <a:pt x="55" y="87"/>
                        <a:pt x="62" y="85"/>
                      </a:cubicBezTo>
                      <a:lnTo>
                        <a:pt x="65" y="9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4" name="Freeform 14"/>
                <p:cNvSpPr>
                  <a:spLocks noEditPoints="1"/>
                </p:cNvSpPr>
                <p:nvPr/>
              </p:nvSpPr>
              <p:spPr bwMode="auto">
                <a:xfrm>
                  <a:off x="3024248" y="3974386"/>
                  <a:ext cx="93431" cy="118643"/>
                </a:xfrm>
                <a:custGeom>
                  <a:avLst/>
                  <a:gdLst>
                    <a:gd name="T0" fmla="*/ 74 w 80"/>
                    <a:gd name="T1" fmla="*/ 20 h 101"/>
                    <a:gd name="T2" fmla="*/ 80 w 80"/>
                    <a:gd name="T3" fmla="*/ 51 h 101"/>
                    <a:gd name="T4" fmla="*/ 74 w 80"/>
                    <a:gd name="T5" fmla="*/ 81 h 101"/>
                    <a:gd name="T6" fmla="*/ 59 w 80"/>
                    <a:gd name="T7" fmla="*/ 97 h 101"/>
                    <a:gd name="T8" fmla="*/ 37 w 80"/>
                    <a:gd name="T9" fmla="*/ 101 h 101"/>
                    <a:gd name="T10" fmla="*/ 5 w 80"/>
                    <a:gd name="T11" fmla="*/ 82 h 101"/>
                    <a:gd name="T12" fmla="*/ 0 w 80"/>
                    <a:gd name="T13" fmla="*/ 51 h 101"/>
                    <a:gd name="T14" fmla="*/ 5 w 80"/>
                    <a:gd name="T15" fmla="*/ 20 h 101"/>
                    <a:gd name="T16" fmla="*/ 21 w 80"/>
                    <a:gd name="T17" fmla="*/ 5 h 101"/>
                    <a:gd name="T18" fmla="*/ 43 w 80"/>
                    <a:gd name="T19" fmla="*/ 1 h 101"/>
                    <a:gd name="T20" fmla="*/ 74 w 80"/>
                    <a:gd name="T21" fmla="*/ 20 h 101"/>
                    <a:gd name="T22" fmla="*/ 27 w 80"/>
                    <a:gd name="T23" fmla="*/ 16 h 101"/>
                    <a:gd name="T24" fmla="*/ 17 w 80"/>
                    <a:gd name="T25" fmla="*/ 25 h 101"/>
                    <a:gd name="T26" fmla="*/ 17 w 80"/>
                    <a:gd name="T27" fmla="*/ 25 h 101"/>
                    <a:gd name="T28" fmla="*/ 13 w 80"/>
                    <a:gd name="T29" fmla="*/ 51 h 101"/>
                    <a:gd name="T30" fmla="*/ 17 w 80"/>
                    <a:gd name="T31" fmla="*/ 77 h 101"/>
                    <a:gd name="T32" fmla="*/ 17 w 80"/>
                    <a:gd name="T33" fmla="*/ 77 h 101"/>
                    <a:gd name="T34" fmla="*/ 37 w 80"/>
                    <a:gd name="T35" fmla="*/ 88 h 101"/>
                    <a:gd name="T36" fmla="*/ 52 w 80"/>
                    <a:gd name="T37" fmla="*/ 85 h 101"/>
                    <a:gd name="T38" fmla="*/ 62 w 80"/>
                    <a:gd name="T39" fmla="*/ 76 h 101"/>
                    <a:gd name="T40" fmla="*/ 67 w 80"/>
                    <a:gd name="T41" fmla="*/ 51 h 101"/>
                    <a:gd name="T42" fmla="*/ 62 w 80"/>
                    <a:gd name="T43" fmla="*/ 24 h 101"/>
                    <a:gd name="T44" fmla="*/ 62 w 80"/>
                    <a:gd name="T45" fmla="*/ 24 h 101"/>
                    <a:gd name="T46" fmla="*/ 42 w 80"/>
                    <a:gd name="T47" fmla="*/ 13 h 101"/>
                    <a:gd name="T48" fmla="*/ 27 w 80"/>
                    <a:gd name="T49" fmla="*/ 16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80" h="101">
                      <a:moveTo>
                        <a:pt x="74" y="20"/>
                      </a:moveTo>
                      <a:cubicBezTo>
                        <a:pt x="78" y="28"/>
                        <a:pt x="80" y="39"/>
                        <a:pt x="80" y="51"/>
                      </a:cubicBezTo>
                      <a:cubicBezTo>
                        <a:pt x="80" y="63"/>
                        <a:pt x="78" y="73"/>
                        <a:pt x="74" y="81"/>
                      </a:cubicBezTo>
                      <a:cubicBezTo>
                        <a:pt x="71" y="88"/>
                        <a:pt x="66" y="93"/>
                        <a:pt x="59" y="97"/>
                      </a:cubicBezTo>
                      <a:cubicBezTo>
                        <a:pt x="53" y="99"/>
                        <a:pt x="45" y="101"/>
                        <a:pt x="37" y="101"/>
                      </a:cubicBezTo>
                      <a:cubicBezTo>
                        <a:pt x="21" y="100"/>
                        <a:pt x="10" y="94"/>
                        <a:pt x="5" y="82"/>
                      </a:cubicBezTo>
                      <a:cubicBezTo>
                        <a:pt x="2" y="73"/>
                        <a:pt x="0" y="63"/>
                        <a:pt x="0" y="51"/>
                      </a:cubicBezTo>
                      <a:cubicBezTo>
                        <a:pt x="0" y="39"/>
                        <a:pt x="2" y="28"/>
                        <a:pt x="5" y="20"/>
                      </a:cubicBezTo>
                      <a:cubicBezTo>
                        <a:pt x="8" y="13"/>
                        <a:pt x="13" y="8"/>
                        <a:pt x="21" y="5"/>
                      </a:cubicBezTo>
                      <a:cubicBezTo>
                        <a:pt x="27" y="2"/>
                        <a:pt x="34" y="0"/>
                        <a:pt x="43" y="1"/>
                      </a:cubicBezTo>
                      <a:cubicBezTo>
                        <a:pt x="58" y="1"/>
                        <a:pt x="69" y="8"/>
                        <a:pt x="74" y="20"/>
                      </a:cubicBezTo>
                      <a:close/>
                      <a:moveTo>
                        <a:pt x="27" y="16"/>
                      </a:moveTo>
                      <a:cubicBezTo>
                        <a:pt x="22" y="18"/>
                        <a:pt x="19" y="21"/>
                        <a:pt x="17" y="25"/>
                      </a:cubicBezTo>
                      <a:cubicBezTo>
                        <a:pt x="17" y="25"/>
                        <a:pt x="17" y="25"/>
                        <a:pt x="17" y="25"/>
                      </a:cubicBezTo>
                      <a:cubicBezTo>
                        <a:pt x="14" y="31"/>
                        <a:pt x="13" y="40"/>
                        <a:pt x="13" y="51"/>
                      </a:cubicBezTo>
                      <a:cubicBezTo>
                        <a:pt x="13" y="61"/>
                        <a:pt x="14" y="70"/>
                        <a:pt x="17" y="77"/>
                      </a:cubicBezTo>
                      <a:cubicBezTo>
                        <a:pt x="17" y="77"/>
                        <a:pt x="17" y="77"/>
                        <a:pt x="17" y="77"/>
                      </a:cubicBezTo>
                      <a:cubicBezTo>
                        <a:pt x="20" y="84"/>
                        <a:pt x="27" y="87"/>
                        <a:pt x="37" y="88"/>
                      </a:cubicBezTo>
                      <a:cubicBezTo>
                        <a:pt x="43" y="88"/>
                        <a:pt x="48" y="87"/>
                        <a:pt x="52" y="85"/>
                      </a:cubicBezTo>
                      <a:cubicBezTo>
                        <a:pt x="57" y="83"/>
                        <a:pt x="60" y="80"/>
                        <a:pt x="62" y="76"/>
                      </a:cubicBezTo>
                      <a:cubicBezTo>
                        <a:pt x="65" y="69"/>
                        <a:pt x="67" y="60"/>
                        <a:pt x="67" y="51"/>
                      </a:cubicBezTo>
                      <a:cubicBezTo>
                        <a:pt x="67" y="41"/>
                        <a:pt x="65" y="32"/>
                        <a:pt x="62" y="24"/>
                      </a:cubicBezTo>
                      <a:cubicBezTo>
                        <a:pt x="62" y="24"/>
                        <a:pt x="62" y="24"/>
                        <a:pt x="62" y="24"/>
                      </a:cubicBezTo>
                      <a:cubicBezTo>
                        <a:pt x="59" y="17"/>
                        <a:pt x="53" y="13"/>
                        <a:pt x="42" y="13"/>
                      </a:cubicBezTo>
                      <a:cubicBezTo>
                        <a:pt x="36" y="13"/>
                        <a:pt x="31" y="14"/>
                        <a:pt x="27" y="1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5" name="Freeform 15"/>
                <p:cNvSpPr>
                  <a:spLocks/>
                </p:cNvSpPr>
                <p:nvPr/>
              </p:nvSpPr>
              <p:spPr bwMode="auto">
                <a:xfrm>
                  <a:off x="3146846" y="3975870"/>
                  <a:ext cx="133967" cy="112710"/>
                </a:xfrm>
                <a:custGeom>
                  <a:avLst/>
                  <a:gdLst>
                    <a:gd name="T0" fmla="*/ 50 w 114"/>
                    <a:gd name="T1" fmla="*/ 96 h 96"/>
                    <a:gd name="T2" fmla="*/ 50 w 114"/>
                    <a:gd name="T3" fmla="*/ 31 h 96"/>
                    <a:gd name="T4" fmla="*/ 38 w 114"/>
                    <a:gd name="T5" fmla="*/ 12 h 96"/>
                    <a:gd name="T6" fmla="*/ 24 w 114"/>
                    <a:gd name="T7" fmla="*/ 16 h 96"/>
                    <a:gd name="T8" fmla="*/ 18 w 114"/>
                    <a:gd name="T9" fmla="*/ 18 h 96"/>
                    <a:gd name="T10" fmla="*/ 12 w 114"/>
                    <a:gd name="T11" fmla="*/ 21 h 96"/>
                    <a:gd name="T12" fmla="*/ 12 w 114"/>
                    <a:gd name="T13" fmla="*/ 96 h 96"/>
                    <a:gd name="T14" fmla="*/ 0 w 114"/>
                    <a:gd name="T15" fmla="*/ 96 h 96"/>
                    <a:gd name="T16" fmla="*/ 0 w 114"/>
                    <a:gd name="T17" fmla="*/ 1 h 96"/>
                    <a:gd name="T18" fmla="*/ 12 w 114"/>
                    <a:gd name="T19" fmla="*/ 1 h 96"/>
                    <a:gd name="T20" fmla="*/ 12 w 114"/>
                    <a:gd name="T21" fmla="*/ 7 h 96"/>
                    <a:gd name="T22" fmla="*/ 25 w 114"/>
                    <a:gd name="T23" fmla="*/ 2 h 96"/>
                    <a:gd name="T24" fmla="*/ 38 w 114"/>
                    <a:gd name="T25" fmla="*/ 0 h 96"/>
                    <a:gd name="T26" fmla="*/ 57 w 114"/>
                    <a:gd name="T27" fmla="*/ 8 h 96"/>
                    <a:gd name="T28" fmla="*/ 71 w 114"/>
                    <a:gd name="T29" fmla="*/ 3 h 96"/>
                    <a:gd name="T30" fmla="*/ 88 w 114"/>
                    <a:gd name="T31" fmla="*/ 0 h 96"/>
                    <a:gd name="T32" fmla="*/ 106 w 114"/>
                    <a:gd name="T33" fmla="*/ 6 h 96"/>
                    <a:gd name="T34" fmla="*/ 114 w 114"/>
                    <a:gd name="T35" fmla="*/ 31 h 96"/>
                    <a:gd name="T36" fmla="*/ 114 w 114"/>
                    <a:gd name="T37" fmla="*/ 96 h 96"/>
                    <a:gd name="T38" fmla="*/ 101 w 114"/>
                    <a:gd name="T39" fmla="*/ 96 h 96"/>
                    <a:gd name="T40" fmla="*/ 101 w 114"/>
                    <a:gd name="T41" fmla="*/ 31 h 96"/>
                    <a:gd name="T42" fmla="*/ 88 w 114"/>
                    <a:gd name="T43" fmla="*/ 12 h 96"/>
                    <a:gd name="T44" fmla="*/ 74 w 114"/>
                    <a:gd name="T45" fmla="*/ 15 h 96"/>
                    <a:gd name="T46" fmla="*/ 62 w 114"/>
                    <a:gd name="T47" fmla="*/ 20 h 96"/>
                    <a:gd name="T48" fmla="*/ 63 w 114"/>
                    <a:gd name="T49" fmla="*/ 31 h 96"/>
                    <a:gd name="T50" fmla="*/ 63 w 114"/>
                    <a:gd name="T51" fmla="*/ 96 h 96"/>
                    <a:gd name="T52" fmla="*/ 50 w 114"/>
                    <a:gd name="T53" fmla="*/ 96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114" h="96">
                      <a:moveTo>
                        <a:pt x="50" y="96"/>
                      </a:moveTo>
                      <a:cubicBezTo>
                        <a:pt x="50" y="31"/>
                        <a:pt x="50" y="31"/>
                        <a:pt x="50" y="31"/>
                      </a:cubicBezTo>
                      <a:cubicBezTo>
                        <a:pt x="50" y="18"/>
                        <a:pt x="46" y="12"/>
                        <a:pt x="38" y="12"/>
                      </a:cubicBezTo>
                      <a:cubicBezTo>
                        <a:pt x="35" y="12"/>
                        <a:pt x="30" y="13"/>
                        <a:pt x="24" y="16"/>
                      </a:cubicBezTo>
                      <a:cubicBezTo>
                        <a:pt x="22" y="16"/>
                        <a:pt x="20" y="17"/>
                        <a:pt x="18" y="18"/>
                      </a:cubicBezTo>
                      <a:cubicBezTo>
                        <a:pt x="12" y="21"/>
                        <a:pt x="12" y="21"/>
                        <a:pt x="12" y="21"/>
                      </a:cubicBezTo>
                      <a:cubicBezTo>
                        <a:pt x="12" y="96"/>
                        <a:pt x="12" y="96"/>
                        <a:pt x="12" y="96"/>
                      </a:cubicBezTo>
                      <a:cubicBezTo>
                        <a:pt x="0" y="96"/>
                        <a:pt x="0" y="96"/>
                        <a:pt x="0" y="96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12" y="1"/>
                        <a:pt x="12" y="1"/>
                        <a:pt x="12" y="1"/>
                      </a:cubicBezTo>
                      <a:cubicBezTo>
                        <a:pt x="12" y="7"/>
                        <a:pt x="12" y="7"/>
                        <a:pt x="12" y="7"/>
                      </a:cubicBezTo>
                      <a:cubicBezTo>
                        <a:pt x="17" y="5"/>
                        <a:pt x="21" y="3"/>
                        <a:pt x="25" y="2"/>
                      </a:cubicBezTo>
                      <a:cubicBezTo>
                        <a:pt x="30" y="1"/>
                        <a:pt x="34" y="0"/>
                        <a:pt x="38" y="0"/>
                      </a:cubicBezTo>
                      <a:cubicBezTo>
                        <a:pt x="47" y="0"/>
                        <a:pt x="53" y="3"/>
                        <a:pt x="57" y="8"/>
                      </a:cubicBezTo>
                      <a:cubicBezTo>
                        <a:pt x="62" y="6"/>
                        <a:pt x="67" y="4"/>
                        <a:pt x="71" y="3"/>
                      </a:cubicBezTo>
                      <a:cubicBezTo>
                        <a:pt x="78" y="1"/>
                        <a:pt x="83" y="0"/>
                        <a:pt x="88" y="0"/>
                      </a:cubicBezTo>
                      <a:cubicBezTo>
                        <a:pt x="96" y="0"/>
                        <a:pt x="102" y="2"/>
                        <a:pt x="106" y="6"/>
                      </a:cubicBezTo>
                      <a:cubicBezTo>
                        <a:pt x="111" y="11"/>
                        <a:pt x="114" y="19"/>
                        <a:pt x="114" y="31"/>
                      </a:cubicBezTo>
                      <a:cubicBezTo>
                        <a:pt x="114" y="96"/>
                        <a:pt x="114" y="96"/>
                        <a:pt x="114" y="96"/>
                      </a:cubicBezTo>
                      <a:cubicBezTo>
                        <a:pt x="101" y="96"/>
                        <a:pt x="101" y="96"/>
                        <a:pt x="101" y="96"/>
                      </a:cubicBezTo>
                      <a:cubicBezTo>
                        <a:pt x="101" y="31"/>
                        <a:pt x="101" y="31"/>
                        <a:pt x="101" y="31"/>
                      </a:cubicBezTo>
                      <a:cubicBezTo>
                        <a:pt x="101" y="18"/>
                        <a:pt x="97" y="12"/>
                        <a:pt x="88" y="12"/>
                      </a:cubicBezTo>
                      <a:cubicBezTo>
                        <a:pt x="84" y="12"/>
                        <a:pt x="80" y="13"/>
                        <a:pt x="74" y="15"/>
                      </a:cubicBezTo>
                      <a:cubicBezTo>
                        <a:pt x="70" y="16"/>
                        <a:pt x="66" y="18"/>
                        <a:pt x="62" y="20"/>
                      </a:cubicBezTo>
                      <a:cubicBezTo>
                        <a:pt x="62" y="24"/>
                        <a:pt x="63" y="27"/>
                        <a:pt x="63" y="31"/>
                      </a:cubicBezTo>
                      <a:cubicBezTo>
                        <a:pt x="63" y="96"/>
                        <a:pt x="63" y="96"/>
                        <a:pt x="63" y="96"/>
                      </a:cubicBezTo>
                      <a:lnTo>
                        <a:pt x="50" y="9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</p:grpSp>
      <p:sp>
        <p:nvSpPr>
          <p:cNvPr id="48" name="文本框 53"/>
          <p:cNvSpPr txBox="1"/>
          <p:nvPr/>
        </p:nvSpPr>
        <p:spPr>
          <a:xfrm>
            <a:off x="691979" y="1015645"/>
            <a:ext cx="59435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Product direct supply Chain system , without any </a:t>
            </a:r>
            <a:r>
              <a:rPr lang="en-US" sz="1400" dirty="0" smtClean="0"/>
              <a:t>intermediate</a:t>
            </a:r>
            <a:endParaRPr lang="zh-CN" altLang="en-US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779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4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683675" y="558463"/>
            <a:ext cx="685315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0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一家全国连锁的免费生活超市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3917092" y="1333833"/>
            <a:ext cx="44113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National Chain Free Life Store </a:t>
            </a:r>
            <a:endParaRPr lang="zh-CN" altLang="en-US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9" name="图片 8" descr="23 - 副本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4986" y="4142041"/>
            <a:ext cx="2861011" cy="2137719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pic>
        <p:nvPicPr>
          <p:cNvPr id="10" name="图片 9" descr="16 - 副本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1111" y="4151870"/>
            <a:ext cx="3004952" cy="2145450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pic>
        <p:nvPicPr>
          <p:cNvPr id="13" name="图片 12" descr="24 - 副本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34985" y="1920785"/>
            <a:ext cx="2861011" cy="2134716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pic>
        <p:nvPicPr>
          <p:cNvPr id="14" name="图片 13" descr="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71111" y="1920785"/>
            <a:ext cx="3004952" cy="2152276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58" t="47813" r="26982" b="8094"/>
          <a:stretch/>
        </p:blipFill>
        <p:spPr>
          <a:xfrm>
            <a:off x="3485637" y="2582377"/>
            <a:ext cx="5086308" cy="2946247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719141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2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2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500"/>
                            </p:stCondLst>
                            <p:childTnLst>
                              <p:par>
                                <p:cTn id="43" presetID="2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文本框 52"/>
          <p:cNvSpPr txBox="1"/>
          <p:nvPr/>
        </p:nvSpPr>
        <p:spPr>
          <a:xfrm>
            <a:off x="602973" y="268526"/>
            <a:ext cx="62261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几个问题</a:t>
            </a:r>
          </a:p>
        </p:txBody>
      </p:sp>
      <p:sp>
        <p:nvSpPr>
          <p:cNvPr id="54" name="文本框 53"/>
          <p:cNvSpPr txBox="1"/>
          <p:nvPr/>
        </p:nvSpPr>
        <p:spPr>
          <a:xfrm>
            <a:off x="699648" y="916785"/>
            <a:ext cx="19276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Questions &amp; Answers</a:t>
            </a:r>
            <a:endParaRPr lang="zh-CN" altLang="en-US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12" name="Picture 1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19669" y="1517950"/>
            <a:ext cx="2531728" cy="1857898"/>
          </a:xfrm>
          <a:prstGeom prst="rect">
            <a:avLst/>
          </a:prstGeom>
          <a:noFill/>
        </p:spPr>
      </p:pic>
      <p:pic>
        <p:nvPicPr>
          <p:cNvPr id="13" name="Picture 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202144" y="1621745"/>
            <a:ext cx="1763413" cy="1522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4" name="矩形 13"/>
          <p:cNvSpPr/>
          <p:nvPr/>
        </p:nvSpPr>
        <p:spPr>
          <a:xfrm>
            <a:off x="581457" y="3364056"/>
            <a:ext cx="4020068" cy="458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90500" indent="-190500">
              <a:lnSpc>
                <a:spcPct val="150000"/>
              </a:lnSpc>
              <a:spcAft>
                <a:spcPct val="40000"/>
              </a:spcAft>
              <a:buClr>
                <a:srgbClr val="292929"/>
              </a:buClr>
              <a:defRPr/>
            </a:pPr>
            <a:r>
              <a:rPr lang="zh-CN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消费者为什么会认可接受兑换券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？</a:t>
            </a:r>
            <a:endParaRPr lang="en-US" altLang="zh-CN" b="1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4477646" y="3364056"/>
            <a:ext cx="3478686" cy="458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90500" indent="-190500">
              <a:lnSpc>
                <a:spcPct val="150000"/>
              </a:lnSpc>
              <a:spcAft>
                <a:spcPct val="40000"/>
              </a:spcAft>
              <a:buClr>
                <a:srgbClr val="292929"/>
              </a:buClr>
              <a:defRPr/>
            </a:pPr>
            <a:r>
              <a:rPr lang="zh-CN" altLang="en-US" b="1" noProof="1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商家为什么要为消费者买单？</a:t>
            </a:r>
            <a:endParaRPr lang="zh-CN" altLang="zh-CN" b="1" noProof="1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8210587" y="3364056"/>
            <a:ext cx="3550486" cy="458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90500" indent="-190500">
              <a:lnSpc>
                <a:spcPct val="150000"/>
              </a:lnSpc>
              <a:spcAft>
                <a:spcPct val="40000"/>
              </a:spcAft>
              <a:buClr>
                <a:srgbClr val="292929"/>
              </a:buClr>
              <a:defRPr/>
            </a:pPr>
            <a:r>
              <a:rPr lang="zh-CN" altLang="en-US" b="1" noProof="1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厂家是否愿意？（货品保障？）</a:t>
            </a:r>
            <a:endParaRPr lang="zh-CN" altLang="zh-CN" b="1" noProof="1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charset="0"/>
            </a:endParaRPr>
          </a:p>
        </p:txBody>
      </p:sp>
      <p:pic>
        <p:nvPicPr>
          <p:cNvPr id="17" name="Picture 8" descr="http://www.iconpng.com/png/large2/coal-power-plant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810368" y="1334545"/>
            <a:ext cx="2113905" cy="1949611"/>
          </a:xfrm>
          <a:prstGeom prst="rect">
            <a:avLst/>
          </a:prstGeom>
          <a:noFill/>
        </p:spPr>
      </p:pic>
      <p:sp>
        <p:nvSpPr>
          <p:cNvPr id="18" name="矩形 17"/>
          <p:cNvSpPr/>
          <p:nvPr/>
        </p:nvSpPr>
        <p:spPr>
          <a:xfrm>
            <a:off x="838550" y="4048004"/>
            <a:ext cx="3032221" cy="22252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95000"/>
              </a:lnSpc>
              <a:spcAft>
                <a:spcPct val="40000"/>
              </a:spcAft>
              <a:buClr>
                <a:schemeClr val="accent1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noProof="1" smtClean="0"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 比传统团购优惠</a:t>
            </a:r>
            <a:endParaRPr lang="zh-CN" altLang="zh-CN" noProof="1" smtClean="0">
              <a:latin typeface="微软雅黑" panose="020B0503020204020204" pitchFamily="34" charset="-122"/>
              <a:ea typeface="微软雅黑" panose="020B0503020204020204" pitchFamily="34" charset="-122"/>
              <a:cs typeface="Arial" charset="0"/>
            </a:endParaRPr>
          </a:p>
          <a:p>
            <a:pPr marL="285750" indent="-285750">
              <a:lnSpc>
                <a:spcPct val="95000"/>
              </a:lnSpc>
              <a:spcAft>
                <a:spcPct val="40000"/>
              </a:spcAft>
              <a:buClr>
                <a:schemeClr val="accent1"/>
              </a:buClr>
              <a:buFont typeface="Wingdings" panose="05000000000000000000" pitchFamily="2" charset="2"/>
              <a:buChar char="ü"/>
              <a:defRPr/>
            </a:pPr>
            <a:r>
              <a:rPr lang="en-US" altLang="zh-CN" noProof="1" smtClean="0"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 </a:t>
            </a:r>
            <a:r>
              <a:rPr lang="zh-CN" altLang="en-US" noProof="1" smtClean="0"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消费得到等值商品</a:t>
            </a:r>
            <a:endParaRPr lang="zh-CN" altLang="zh-CN" noProof="1" smtClean="0">
              <a:latin typeface="微软雅黑" panose="020B0503020204020204" pitchFamily="34" charset="-122"/>
              <a:ea typeface="微软雅黑" panose="020B0503020204020204" pitchFamily="34" charset="-122"/>
              <a:cs typeface="Arial" charset="0"/>
            </a:endParaRPr>
          </a:p>
          <a:p>
            <a:pPr marL="285750" indent="-285750">
              <a:lnSpc>
                <a:spcPct val="95000"/>
              </a:lnSpc>
              <a:spcAft>
                <a:spcPct val="40000"/>
              </a:spcAft>
              <a:buClr>
                <a:schemeClr val="accent1"/>
              </a:buClr>
              <a:buFont typeface="Wingdings" panose="05000000000000000000" pitchFamily="2" charset="2"/>
              <a:buChar char="ü"/>
              <a:defRPr/>
            </a:pPr>
            <a:r>
              <a:rPr lang="en-US" altLang="zh-CN" noProof="1" smtClean="0"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 </a:t>
            </a:r>
            <a:r>
              <a:rPr lang="zh-CN" altLang="en-US" noProof="1" smtClean="0"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兑换商品多样化</a:t>
            </a:r>
            <a:endParaRPr lang="zh-CN" altLang="zh-CN" noProof="1" smtClean="0">
              <a:latin typeface="微软雅黑" panose="020B0503020204020204" pitchFamily="34" charset="-122"/>
              <a:ea typeface="微软雅黑" panose="020B0503020204020204" pitchFamily="34" charset="-122"/>
              <a:cs typeface="Arial" charset="0"/>
            </a:endParaRPr>
          </a:p>
          <a:p>
            <a:pPr marL="285750" indent="-285750">
              <a:lnSpc>
                <a:spcPct val="95000"/>
              </a:lnSpc>
              <a:spcAft>
                <a:spcPct val="40000"/>
              </a:spcAft>
              <a:buClr>
                <a:schemeClr val="accent1"/>
              </a:buClr>
              <a:buFont typeface="Wingdings" panose="05000000000000000000" pitchFamily="2" charset="2"/>
              <a:buChar char="ü"/>
              <a:defRPr/>
            </a:pPr>
            <a:r>
              <a:rPr lang="en-US" altLang="zh-CN" noProof="1" smtClean="0"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 </a:t>
            </a:r>
            <a:r>
              <a:rPr lang="zh-CN" altLang="en-US" noProof="1" smtClean="0"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商品货真价实</a:t>
            </a:r>
            <a:endParaRPr lang="zh-CN" altLang="zh-CN" noProof="1" smtClean="0">
              <a:latin typeface="微软雅黑" panose="020B0503020204020204" pitchFamily="34" charset="-122"/>
              <a:ea typeface="微软雅黑" panose="020B0503020204020204" pitchFamily="34" charset="-122"/>
              <a:cs typeface="Arial" charset="0"/>
            </a:endParaRPr>
          </a:p>
          <a:p>
            <a:pPr marL="285750" indent="-285750">
              <a:lnSpc>
                <a:spcPct val="95000"/>
              </a:lnSpc>
              <a:spcAft>
                <a:spcPct val="40000"/>
              </a:spcAft>
              <a:buClr>
                <a:schemeClr val="accent1"/>
              </a:buClr>
              <a:buFont typeface="Wingdings" panose="05000000000000000000" pitchFamily="2" charset="2"/>
              <a:buChar char="ü"/>
              <a:defRPr/>
            </a:pPr>
            <a:r>
              <a:rPr lang="en-US" altLang="zh-CN" noProof="1" smtClean="0"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 </a:t>
            </a:r>
            <a:r>
              <a:rPr lang="zh-CN" altLang="en-US" noProof="1" smtClean="0"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售后服务完善</a:t>
            </a:r>
            <a:endParaRPr lang="zh-CN" altLang="zh-CN" noProof="1" smtClean="0">
              <a:latin typeface="微软雅黑" panose="020B0503020204020204" pitchFamily="34" charset="-122"/>
              <a:ea typeface="微软雅黑" panose="020B0503020204020204" pitchFamily="34" charset="-122"/>
              <a:cs typeface="Arial" charset="0"/>
            </a:endParaRPr>
          </a:p>
          <a:p>
            <a:pPr marL="285750" indent="-285750">
              <a:lnSpc>
                <a:spcPct val="95000"/>
              </a:lnSpc>
              <a:spcAft>
                <a:spcPct val="40000"/>
              </a:spcAft>
              <a:buClr>
                <a:schemeClr val="accent1"/>
              </a:buClr>
              <a:buFont typeface="Wingdings" panose="05000000000000000000" pitchFamily="2" charset="2"/>
              <a:buChar char="ü"/>
              <a:defRPr/>
            </a:pPr>
            <a:r>
              <a:rPr lang="en-US" altLang="zh-CN" noProof="1" smtClean="0"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 </a:t>
            </a:r>
            <a:r>
              <a:rPr lang="zh-CN" altLang="en-US" noProof="1" smtClean="0"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兑换方便</a:t>
            </a:r>
            <a:endParaRPr lang="zh-CN" altLang="en-US" noProof="1">
              <a:latin typeface="微软雅黑" panose="020B0503020204020204" pitchFamily="34" charset="-122"/>
              <a:ea typeface="微软雅黑" panose="020B0503020204020204" pitchFamily="34" charset="-122"/>
              <a:cs typeface="Arial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4545560" y="3969667"/>
            <a:ext cx="3478686" cy="23775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ct val="40000"/>
              </a:spcAft>
              <a:buClr>
                <a:schemeClr val="accent1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noProof="1" smtClean="0"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 吸引消费者的消费意愿</a:t>
            </a:r>
            <a:endParaRPr lang="en-US" altLang="zh-CN" noProof="1" smtClean="0">
              <a:latin typeface="微软雅黑" panose="020B0503020204020204" pitchFamily="34" charset="-122"/>
              <a:ea typeface="微软雅黑" panose="020B0503020204020204" pitchFamily="34" charset="-122"/>
              <a:cs typeface="Arial" charset="0"/>
            </a:endParaRPr>
          </a:p>
          <a:p>
            <a:pPr marL="285750" indent="-285750">
              <a:lnSpc>
                <a:spcPct val="95000"/>
              </a:lnSpc>
              <a:spcAft>
                <a:spcPct val="40000"/>
              </a:spcAft>
              <a:buClr>
                <a:schemeClr val="accent1"/>
              </a:buClr>
              <a:buFont typeface="Wingdings" panose="05000000000000000000" pitchFamily="2" charset="2"/>
              <a:buChar char="ü"/>
              <a:defRPr/>
            </a:pPr>
            <a:r>
              <a:rPr lang="en-US" altLang="zh-CN" noProof="1" smtClean="0"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 </a:t>
            </a:r>
            <a:r>
              <a:rPr lang="zh-CN" altLang="en-US" noProof="1" smtClean="0"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增加 客源和营业额</a:t>
            </a:r>
            <a:endParaRPr lang="en-US" altLang="zh-CN" noProof="1" smtClean="0">
              <a:latin typeface="微软雅黑" panose="020B0503020204020204" pitchFamily="34" charset="-122"/>
              <a:ea typeface="微软雅黑" panose="020B0503020204020204" pitchFamily="34" charset="-122"/>
              <a:cs typeface="Arial" charset="0"/>
            </a:endParaRPr>
          </a:p>
          <a:p>
            <a:pPr marL="285750" indent="-285750">
              <a:lnSpc>
                <a:spcPct val="95000"/>
              </a:lnSpc>
              <a:spcAft>
                <a:spcPct val="40000"/>
              </a:spcAft>
              <a:buClr>
                <a:schemeClr val="accent1"/>
              </a:buClr>
              <a:buFont typeface="Wingdings" panose="05000000000000000000" pitchFamily="2" charset="2"/>
              <a:buChar char="ü"/>
              <a:defRPr/>
            </a:pPr>
            <a:r>
              <a:rPr lang="en-US" altLang="zh-CN" noProof="1" smtClean="0"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 </a:t>
            </a:r>
            <a:r>
              <a:rPr lang="zh-CN" altLang="en-US" noProof="1" smtClean="0"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不额外增 加营销成本</a:t>
            </a:r>
            <a:endParaRPr lang="en-US" altLang="zh-CN" noProof="1" smtClean="0">
              <a:latin typeface="微软雅黑" panose="020B0503020204020204" pitchFamily="34" charset="-122"/>
              <a:ea typeface="微软雅黑" panose="020B0503020204020204" pitchFamily="34" charset="-122"/>
              <a:cs typeface="Arial" charset="0"/>
            </a:endParaRPr>
          </a:p>
          <a:p>
            <a:pPr marL="285750" indent="-285750">
              <a:lnSpc>
                <a:spcPct val="95000"/>
              </a:lnSpc>
              <a:spcAft>
                <a:spcPct val="40000"/>
              </a:spcAft>
              <a:buClr>
                <a:schemeClr val="accent1"/>
              </a:buClr>
              <a:buFont typeface="Wingdings" panose="05000000000000000000" pitchFamily="2" charset="2"/>
              <a:buChar char="ü"/>
              <a:defRPr/>
            </a:pPr>
            <a:r>
              <a:rPr lang="en-US" altLang="zh-CN" noProof="1" smtClean="0"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 </a:t>
            </a:r>
            <a:r>
              <a:rPr lang="zh-CN" altLang="en-US" noProof="1" smtClean="0"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改善性价比 提高竞争力</a:t>
            </a:r>
            <a:endParaRPr lang="en-US" altLang="zh-CN" noProof="1" smtClean="0">
              <a:latin typeface="微软雅黑" panose="020B0503020204020204" pitchFamily="34" charset="-122"/>
              <a:ea typeface="微软雅黑" panose="020B0503020204020204" pitchFamily="34" charset="-122"/>
              <a:cs typeface="Arial" charset="0"/>
            </a:endParaRPr>
          </a:p>
          <a:p>
            <a:pPr marL="285750" indent="-285750">
              <a:lnSpc>
                <a:spcPct val="95000"/>
              </a:lnSpc>
              <a:spcAft>
                <a:spcPct val="40000"/>
              </a:spcAft>
              <a:buClr>
                <a:schemeClr val="accent1"/>
              </a:buClr>
              <a:buFont typeface="Wingdings" panose="05000000000000000000" pitchFamily="2" charset="2"/>
              <a:buChar char="ü"/>
              <a:defRPr/>
            </a:pPr>
            <a:r>
              <a:rPr lang="en-US" altLang="zh-CN" noProof="1" smtClean="0"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 </a:t>
            </a:r>
            <a:r>
              <a:rPr lang="zh-CN" altLang="en-US" noProof="1" smtClean="0"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区域保护 同行难以超越</a:t>
            </a:r>
            <a:endParaRPr lang="en-US" altLang="zh-CN" noProof="1" smtClean="0">
              <a:latin typeface="微软雅黑" panose="020B0503020204020204" pitchFamily="34" charset="-122"/>
              <a:ea typeface="微软雅黑" panose="020B0503020204020204" pitchFamily="34" charset="-122"/>
              <a:cs typeface="Arial" charset="0"/>
            </a:endParaRPr>
          </a:p>
          <a:p>
            <a:pPr marL="285750" indent="-285750">
              <a:lnSpc>
                <a:spcPct val="95000"/>
              </a:lnSpc>
              <a:spcAft>
                <a:spcPct val="40000"/>
              </a:spcAft>
              <a:buClr>
                <a:schemeClr val="accent1"/>
              </a:buClr>
              <a:buFont typeface="Wingdings" panose="05000000000000000000" pitchFamily="2" charset="2"/>
              <a:buChar char="ü"/>
              <a:defRPr/>
            </a:pPr>
            <a:r>
              <a:rPr lang="en-US" altLang="zh-CN" noProof="1" smtClean="0"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 </a:t>
            </a:r>
            <a:r>
              <a:rPr lang="zh-CN" altLang="en-US" noProof="1" smtClean="0"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获得免费跨界联合促销资源</a:t>
            </a:r>
            <a:endParaRPr lang="zh-CN" altLang="zh-CN" noProof="1">
              <a:latin typeface="微软雅黑" panose="020B0503020204020204" pitchFamily="34" charset="-122"/>
              <a:ea typeface="微软雅黑" panose="020B0503020204020204" pitchFamily="34" charset="-122"/>
              <a:cs typeface="Arial" charset="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8352069" y="3968654"/>
            <a:ext cx="3119565" cy="20036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ct val="40000"/>
              </a:spcAft>
              <a:buClr>
                <a:schemeClr val="accent1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noProof="1" smtClean="0"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 开辟新的推广渠道</a:t>
            </a:r>
            <a:endParaRPr lang="zh-CN" altLang="zh-CN" noProof="1" smtClean="0">
              <a:latin typeface="微软雅黑" panose="020B0503020204020204" pitchFamily="34" charset="-122"/>
              <a:ea typeface="微软雅黑" panose="020B0503020204020204" pitchFamily="34" charset="-122"/>
              <a:cs typeface="Arial" charset="0"/>
            </a:endParaRPr>
          </a:p>
          <a:p>
            <a:pPr marL="285750" indent="-285750">
              <a:lnSpc>
                <a:spcPct val="95000"/>
              </a:lnSpc>
              <a:spcAft>
                <a:spcPct val="40000"/>
              </a:spcAft>
              <a:buClr>
                <a:schemeClr val="accent1"/>
              </a:buClr>
              <a:buFont typeface="Wingdings" panose="05000000000000000000" pitchFamily="2" charset="2"/>
              <a:buChar char="ü"/>
              <a:defRPr/>
            </a:pPr>
            <a:r>
              <a:rPr lang="en-US" altLang="zh-CN" noProof="1" smtClean="0"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 </a:t>
            </a:r>
            <a:r>
              <a:rPr lang="zh-CN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扩大销量，解决销路问题</a:t>
            </a:r>
          </a:p>
          <a:p>
            <a:pPr marL="285750" indent="-285750">
              <a:lnSpc>
                <a:spcPct val="95000"/>
              </a:lnSpc>
              <a:spcAft>
                <a:spcPct val="40000"/>
              </a:spcAft>
              <a:buClr>
                <a:schemeClr val="accent1"/>
              </a:buClr>
              <a:buFont typeface="Wingdings" panose="05000000000000000000" pitchFamily="2" charset="2"/>
              <a:buChar char="ü"/>
              <a:defRPr/>
            </a:pPr>
            <a:r>
              <a:rPr lang="en-US" altLang="zh-CN" noProof="1" smtClean="0"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 </a:t>
            </a:r>
            <a:r>
              <a:rPr lang="zh-CN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提高曝光率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  <a:cs typeface="Arial" charset="0"/>
            </a:endParaRPr>
          </a:p>
          <a:p>
            <a:pPr marL="285750" indent="-285750">
              <a:lnSpc>
                <a:spcPct val="95000"/>
              </a:lnSpc>
              <a:spcAft>
                <a:spcPct val="40000"/>
              </a:spcAft>
              <a:buClr>
                <a:schemeClr val="accent1"/>
              </a:buClr>
              <a:buFont typeface="Wingdings" panose="05000000000000000000" pitchFamily="2" charset="2"/>
              <a:buChar char="ü"/>
              <a:defRPr/>
            </a:pPr>
            <a:r>
              <a:rPr lang="en-US" altLang="zh-CN" noProof="1" smtClean="0"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 </a:t>
            </a:r>
            <a:r>
              <a:rPr lang="zh-CN" altLang="en-US" noProof="1" smtClean="0"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不影响厂家价格体系</a:t>
            </a:r>
            <a:endParaRPr lang="zh-CN" altLang="zh-CN" dirty="0" smtClean="0">
              <a:latin typeface="微软雅黑" panose="020B0503020204020204" pitchFamily="34" charset="-122"/>
              <a:ea typeface="微软雅黑" panose="020B0503020204020204" pitchFamily="34" charset="-122"/>
              <a:cs typeface="Arial" charset="0"/>
            </a:endParaRPr>
          </a:p>
          <a:p>
            <a:pPr marL="285750" indent="-285750">
              <a:lnSpc>
                <a:spcPct val="95000"/>
              </a:lnSpc>
              <a:spcAft>
                <a:spcPct val="40000"/>
              </a:spcAft>
              <a:buClr>
                <a:schemeClr val="accent1"/>
              </a:buClr>
              <a:buFont typeface="Wingdings" panose="05000000000000000000" pitchFamily="2" charset="2"/>
              <a:buChar char="ü"/>
              <a:defRPr/>
            </a:pPr>
            <a:r>
              <a:rPr lang="en-US" altLang="zh-CN" noProof="1" smtClean="0"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 </a:t>
            </a:r>
            <a:r>
              <a:rPr lang="zh-CN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产家赚到应有的钱</a:t>
            </a:r>
            <a:r>
              <a:rPr lang="zh-CN" altLang="zh-CN" noProof="1" smtClean="0"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  </a:t>
            </a:r>
            <a:endParaRPr lang="zh-CN" altLang="zh-CN" noProof="1">
              <a:latin typeface="微软雅黑" panose="020B0503020204020204" pitchFamily="34" charset="-122"/>
              <a:ea typeface="微软雅黑" panose="020B0503020204020204" pitchFamily="34" charset="-122"/>
              <a:cs typeface="Arial" charset="0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628349" y="3953413"/>
            <a:ext cx="3486046" cy="2471413"/>
          </a:xfrm>
          <a:prstGeom prst="roundRect">
            <a:avLst>
              <a:gd name="adj" fmla="val 6860"/>
            </a:avLst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" name="圆角矩形 21"/>
          <p:cNvSpPr/>
          <p:nvPr/>
        </p:nvSpPr>
        <p:spPr>
          <a:xfrm>
            <a:off x="4387719" y="3953412"/>
            <a:ext cx="3486046" cy="2471413"/>
          </a:xfrm>
          <a:prstGeom prst="roundRect">
            <a:avLst>
              <a:gd name="adj" fmla="val 6860"/>
            </a:avLst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3" name="圆角矩形 22"/>
          <p:cNvSpPr/>
          <p:nvPr/>
        </p:nvSpPr>
        <p:spPr>
          <a:xfrm>
            <a:off x="8135191" y="3955336"/>
            <a:ext cx="3486046" cy="2471413"/>
          </a:xfrm>
          <a:prstGeom prst="roundRect">
            <a:avLst>
              <a:gd name="adj" fmla="val 6860"/>
            </a:avLst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5854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文本框 52"/>
          <p:cNvSpPr txBox="1"/>
          <p:nvPr/>
        </p:nvSpPr>
        <p:spPr>
          <a:xfrm>
            <a:off x="613912" y="268526"/>
            <a:ext cx="62261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行业赠品促销现状</a:t>
            </a:r>
          </a:p>
        </p:txBody>
      </p:sp>
      <p:sp>
        <p:nvSpPr>
          <p:cNvPr id="54" name="文本框 53"/>
          <p:cNvSpPr txBox="1"/>
          <p:nvPr/>
        </p:nvSpPr>
        <p:spPr>
          <a:xfrm>
            <a:off x="710586" y="916785"/>
            <a:ext cx="36946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Industry giveaway promotion status </a:t>
            </a:r>
            <a:endParaRPr lang="zh-CN" altLang="en-US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20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54963" y="1607323"/>
            <a:ext cx="4238251" cy="4758149"/>
          </a:xfrm>
          <a:prstGeom prst="rect">
            <a:avLst/>
          </a:prstGeom>
          <a:noFill/>
          <a:ln w="9525">
            <a:solidFill>
              <a:schemeClr val="accent1">
                <a:lumMod val="60000"/>
                <a:lumOff val="40000"/>
              </a:schemeClr>
            </a:solidFill>
            <a:miter lim="800000"/>
            <a:headEnd/>
            <a:tailEnd/>
          </a:ln>
        </p:spPr>
      </p:pic>
      <p:sp>
        <p:nvSpPr>
          <p:cNvPr id="21" name="椭圆 20"/>
          <p:cNvSpPr/>
          <p:nvPr/>
        </p:nvSpPr>
        <p:spPr>
          <a:xfrm>
            <a:off x="6668420" y="1241559"/>
            <a:ext cx="973086" cy="914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餐饮行业</a:t>
            </a:r>
          </a:p>
        </p:txBody>
      </p:sp>
      <p:pic>
        <p:nvPicPr>
          <p:cNvPr id="22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444155" y="4370009"/>
            <a:ext cx="1881388" cy="19480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" name="Picture 2"/>
          <p:cNvPicPr>
            <a:picLocks noChangeAspect="1" noChangeArrowheads="1"/>
          </p:cNvPicPr>
          <p:nvPr/>
        </p:nvPicPr>
        <p:blipFill rotWithShape="1">
          <a:blip r:embed="rId4"/>
          <a:srcRect r="2339" b="2072"/>
          <a:stretch/>
        </p:blipFill>
        <p:spPr bwMode="auto">
          <a:xfrm>
            <a:off x="716719" y="1607322"/>
            <a:ext cx="5757653" cy="2475149"/>
          </a:xfrm>
          <a:prstGeom prst="rect">
            <a:avLst/>
          </a:prstGeom>
          <a:noFill/>
          <a:ln w="9525">
            <a:solidFill>
              <a:schemeClr val="accent1">
                <a:lumMod val="60000"/>
                <a:lumOff val="40000"/>
              </a:schemeClr>
            </a:solidFill>
            <a:miter lim="800000"/>
            <a:headEnd/>
            <a:tailEnd/>
          </a:ln>
        </p:spPr>
      </p:pic>
      <p:pic>
        <p:nvPicPr>
          <p:cNvPr id="24" name="Picture 4"/>
          <p:cNvPicPr>
            <a:picLocks noChangeAspect="1" noChangeArrowheads="1"/>
          </p:cNvPicPr>
          <p:nvPr/>
        </p:nvPicPr>
        <p:blipFill rotWithShape="1">
          <a:blip r:embed="rId5"/>
          <a:srcRect l="3044" t="16510" r="5038" b="3256"/>
          <a:stretch/>
        </p:blipFill>
        <p:spPr bwMode="auto">
          <a:xfrm>
            <a:off x="4561491" y="4341745"/>
            <a:ext cx="1872377" cy="199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" name="椭圆 24"/>
          <p:cNvSpPr/>
          <p:nvPr/>
        </p:nvSpPr>
        <p:spPr>
          <a:xfrm>
            <a:off x="4075950" y="1241559"/>
            <a:ext cx="910127" cy="91012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银行行业</a:t>
            </a:r>
          </a:p>
        </p:txBody>
      </p:sp>
      <p:sp>
        <p:nvSpPr>
          <p:cNvPr id="26" name="椭圆 25"/>
          <p:cNvSpPr/>
          <p:nvPr/>
        </p:nvSpPr>
        <p:spPr>
          <a:xfrm>
            <a:off x="1020474" y="4712347"/>
            <a:ext cx="1110951" cy="112596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百货</a:t>
            </a:r>
            <a:endParaRPr lang="en-US" altLang="zh-CN" sz="20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行业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707745" y="4313481"/>
            <a:ext cx="5766627" cy="2046579"/>
          </a:xfrm>
          <a:prstGeom prst="rect">
            <a:avLst/>
          </a:prstGeom>
          <a:noFill/>
          <a:ln w="952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5854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文本框 52"/>
          <p:cNvSpPr txBox="1"/>
          <p:nvPr/>
        </p:nvSpPr>
        <p:spPr>
          <a:xfrm>
            <a:off x="613912" y="268526"/>
            <a:ext cx="62261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行业赠品促销现状</a:t>
            </a:r>
          </a:p>
        </p:txBody>
      </p:sp>
      <p:sp>
        <p:nvSpPr>
          <p:cNvPr id="54" name="文本框 53"/>
          <p:cNvSpPr txBox="1"/>
          <p:nvPr/>
        </p:nvSpPr>
        <p:spPr>
          <a:xfrm>
            <a:off x="710586" y="916785"/>
            <a:ext cx="36946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Industry giveaway promotion status </a:t>
            </a:r>
            <a:endParaRPr lang="zh-CN" altLang="en-US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77475" y="1804592"/>
            <a:ext cx="4594109" cy="4407019"/>
          </a:xfrm>
          <a:prstGeom prst="rect">
            <a:avLst/>
          </a:prstGeom>
          <a:noFill/>
          <a:ln w="9525">
            <a:solidFill>
              <a:schemeClr val="accent1">
                <a:lumMod val="60000"/>
                <a:lumOff val="40000"/>
              </a:schemeClr>
            </a:solidFill>
            <a:miter lim="800000"/>
            <a:headEnd/>
            <a:tailEnd/>
          </a:ln>
        </p:spPr>
      </p:pic>
      <p:sp>
        <p:nvSpPr>
          <p:cNvPr id="10" name="椭圆 9"/>
          <p:cNvSpPr/>
          <p:nvPr/>
        </p:nvSpPr>
        <p:spPr>
          <a:xfrm>
            <a:off x="520170" y="1487317"/>
            <a:ext cx="914400" cy="9144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电信行业</a:t>
            </a: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549465" y="1804592"/>
            <a:ext cx="5913547" cy="4407019"/>
          </a:xfrm>
          <a:prstGeom prst="rect">
            <a:avLst/>
          </a:prstGeom>
          <a:noFill/>
          <a:ln w="9525">
            <a:solidFill>
              <a:schemeClr val="accent1">
                <a:lumMod val="60000"/>
                <a:lumOff val="40000"/>
              </a:schemeClr>
            </a:solidFill>
            <a:miter lim="800000"/>
            <a:headEnd/>
            <a:tailEnd/>
          </a:ln>
        </p:spPr>
      </p:pic>
      <p:sp>
        <p:nvSpPr>
          <p:cNvPr id="12" name="椭圆 11"/>
          <p:cNvSpPr/>
          <p:nvPr/>
        </p:nvSpPr>
        <p:spPr>
          <a:xfrm>
            <a:off x="10768846" y="1505041"/>
            <a:ext cx="951470" cy="878952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酒店行业</a:t>
            </a:r>
          </a:p>
        </p:txBody>
      </p:sp>
    </p:spTree>
    <p:extLst>
      <p:ext uri="{BB962C8B-B14F-4D97-AF65-F5344CB8AC3E}">
        <p14:creationId xmlns:p14="http://schemas.microsoft.com/office/powerpoint/2010/main" val="2815854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文本框 52"/>
          <p:cNvSpPr txBox="1"/>
          <p:nvPr/>
        </p:nvSpPr>
        <p:spPr>
          <a:xfrm>
            <a:off x="605134" y="268526"/>
            <a:ext cx="62261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兑客空间赠品促销现状</a:t>
            </a:r>
          </a:p>
        </p:txBody>
      </p:sp>
      <p:sp>
        <p:nvSpPr>
          <p:cNvPr id="54" name="文本框 53"/>
          <p:cNvSpPr txBox="1"/>
          <p:nvPr/>
        </p:nvSpPr>
        <p:spPr>
          <a:xfrm>
            <a:off x="701808" y="916785"/>
            <a:ext cx="45127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4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Dukee</a:t>
            </a:r>
            <a:r>
              <a:rPr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giveaway promotion status </a:t>
            </a:r>
            <a:endParaRPr lang="zh-CN" altLang="en-US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24" name="Picture 2" descr="C:\Users\1703d\Desktop\商品\商品册2015.11.04\1箱包皮具\潮流女包\品名：弗伦。蒂诺女包（卡其色）  型号：BL-159  券值：1350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56316" y="1723549"/>
            <a:ext cx="1865871" cy="1522454"/>
          </a:xfrm>
          <a:prstGeom prst="rect">
            <a:avLst/>
          </a:prstGeom>
          <a:noFill/>
        </p:spPr>
      </p:pic>
      <p:pic>
        <p:nvPicPr>
          <p:cNvPr id="26" name="Picture 3" descr="C:\Users\1703d\Desktop\商品\商品册2015.11.04\1箱包皮具\功能箱包\品名：拉链两件套拉杆箱  券值：960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42807" y="4095054"/>
            <a:ext cx="1717589" cy="1507525"/>
          </a:xfrm>
          <a:prstGeom prst="rect">
            <a:avLst/>
          </a:prstGeom>
          <a:noFill/>
        </p:spPr>
      </p:pic>
      <p:pic>
        <p:nvPicPr>
          <p:cNvPr id="28" name="Picture 4" descr="C:\Users\1703d\Desktop\商品\商品册2015.11.04\2个护美容\个人护理\品名：施华蔻多效修护19润发乳 净含量：400ml  券值：150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956959" y="1907203"/>
            <a:ext cx="1692876" cy="1346886"/>
          </a:xfrm>
          <a:prstGeom prst="rect">
            <a:avLst/>
          </a:prstGeom>
          <a:noFill/>
        </p:spPr>
      </p:pic>
      <p:pic>
        <p:nvPicPr>
          <p:cNvPr id="30" name="Picture 5" descr="C:\Users\1703d\Desktop\商品\商品册2015.11.04\2个护美容\个人护理\竹盐清牙膏  8券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833391" y="4449710"/>
            <a:ext cx="1890584" cy="1198606"/>
          </a:xfrm>
          <a:prstGeom prst="rect">
            <a:avLst/>
          </a:prstGeom>
          <a:noFill/>
        </p:spPr>
      </p:pic>
      <p:pic>
        <p:nvPicPr>
          <p:cNvPr id="32" name="Picture 6" descr="C:\Users\1703d\Desktop\商品\商品册2015.11.04\2个护美容\美容彩妆\美容修甲十二件套   58券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119390" y="1744012"/>
            <a:ext cx="1606379" cy="1445740"/>
          </a:xfrm>
          <a:prstGeom prst="rect">
            <a:avLst/>
          </a:prstGeom>
          <a:noFill/>
        </p:spPr>
      </p:pic>
      <p:pic>
        <p:nvPicPr>
          <p:cNvPr id="34" name="Picture 7" descr="C:\Users\1703d\Desktop\商品\商品册2015.11.04\2个护美容\面部护理\品名：兰芝颜BB霜  券值：268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230597" y="4242635"/>
            <a:ext cx="1445741" cy="1359244"/>
          </a:xfrm>
          <a:prstGeom prst="rect">
            <a:avLst/>
          </a:prstGeom>
          <a:noFill/>
        </p:spPr>
      </p:pic>
      <p:pic>
        <p:nvPicPr>
          <p:cNvPr id="36" name="图片 12289" descr="欧典铂金炒锅-效果图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7017868" y="1801532"/>
            <a:ext cx="2117470" cy="15693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" name="图片 34818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7257109" y="4307536"/>
            <a:ext cx="1767017" cy="12974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" name="Picture 8" descr="C:\Users\1703d\Desktop\商品\商品册2015.11.04\3家居用品\厨卫用品\卫浴五件套  350券.jpg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9407185" y="1786050"/>
            <a:ext cx="1779374" cy="1421027"/>
          </a:xfrm>
          <a:prstGeom prst="rect">
            <a:avLst/>
          </a:prstGeom>
          <a:noFill/>
        </p:spPr>
      </p:pic>
      <p:pic>
        <p:nvPicPr>
          <p:cNvPr id="42" name="Picture 9" descr="C:\Users\1703d\Desktop\商品\商品册2015.11.04\11数码家电\家用电器\品名：九阳电炖锅  型号：0701AK  券值：390.png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9506040" y="4242628"/>
            <a:ext cx="1643448" cy="1408670"/>
          </a:xfrm>
          <a:prstGeom prst="rect">
            <a:avLst/>
          </a:prstGeom>
          <a:noFill/>
        </p:spPr>
      </p:pic>
      <p:grpSp>
        <p:nvGrpSpPr>
          <p:cNvPr id="2" name="组合 42"/>
          <p:cNvGrpSpPr/>
          <p:nvPr/>
        </p:nvGrpSpPr>
        <p:grpSpPr>
          <a:xfrm>
            <a:off x="856316" y="3365716"/>
            <a:ext cx="10330243" cy="352200"/>
            <a:chOff x="856316" y="3365716"/>
            <a:chExt cx="10330243" cy="352200"/>
          </a:xfrm>
        </p:grpSpPr>
        <p:sp>
          <p:nvSpPr>
            <p:cNvPr id="44" name="圆角矩形 43"/>
            <p:cNvSpPr/>
            <p:nvPr/>
          </p:nvSpPr>
          <p:spPr>
            <a:xfrm>
              <a:off x="856316" y="3365716"/>
              <a:ext cx="10330243" cy="352200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5" name="圆角矩形 44"/>
            <p:cNvSpPr/>
            <p:nvPr/>
          </p:nvSpPr>
          <p:spPr>
            <a:xfrm>
              <a:off x="955172" y="3380290"/>
              <a:ext cx="1791729" cy="329863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14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潮流女包 </a:t>
              </a:r>
              <a:r>
                <a:rPr lang="en-US" altLang="zh-CN" sz="16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368</a:t>
              </a:r>
              <a:r>
                <a:rPr lang="zh-CN" altLang="en-US" sz="16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券</a:t>
              </a:r>
              <a:endPara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6" name="圆角矩形 45"/>
            <p:cNvSpPr/>
            <p:nvPr/>
          </p:nvSpPr>
          <p:spPr>
            <a:xfrm>
              <a:off x="3084656" y="3380290"/>
              <a:ext cx="1791729" cy="329863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14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施华蔻洗发乳 </a:t>
              </a:r>
              <a:r>
                <a:rPr lang="en-US" altLang="zh-CN" sz="16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68</a:t>
              </a:r>
              <a:r>
                <a:rPr lang="zh-CN" altLang="en-US" sz="16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券</a:t>
              </a:r>
              <a:endPara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7" name="圆角矩形 46"/>
            <p:cNvSpPr/>
            <p:nvPr/>
          </p:nvSpPr>
          <p:spPr>
            <a:xfrm>
              <a:off x="5160588" y="3380290"/>
              <a:ext cx="1791729" cy="329863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14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美甲套装 </a:t>
              </a:r>
              <a:r>
                <a:rPr lang="en-US" altLang="zh-CN" sz="16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58</a:t>
              </a:r>
              <a:r>
                <a:rPr lang="zh-CN" altLang="en-US" sz="16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券</a:t>
              </a:r>
              <a:endPara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8" name="圆角矩形 47"/>
            <p:cNvSpPr/>
            <p:nvPr/>
          </p:nvSpPr>
          <p:spPr>
            <a:xfrm>
              <a:off x="7327143" y="3380290"/>
              <a:ext cx="1791729" cy="329863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14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德国锅具 </a:t>
              </a:r>
              <a:r>
                <a:rPr lang="en-US" altLang="zh-CN" sz="16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1288</a:t>
              </a:r>
              <a:r>
                <a:rPr lang="zh-CN" altLang="en-US" sz="16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券</a:t>
              </a:r>
              <a:endPara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9" name="圆角矩形 48"/>
            <p:cNvSpPr/>
            <p:nvPr/>
          </p:nvSpPr>
          <p:spPr>
            <a:xfrm>
              <a:off x="9382485" y="3380290"/>
              <a:ext cx="1791729" cy="329863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14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卫浴</a:t>
              </a:r>
              <a:r>
                <a:rPr lang="en-US" altLang="zh-CN" sz="14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r>
                <a:rPr lang="zh-CN" altLang="en-US" sz="14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件套 </a:t>
              </a:r>
              <a:r>
                <a:rPr lang="en-US" altLang="zh-CN" sz="16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338</a:t>
              </a:r>
              <a:r>
                <a:rPr lang="zh-CN" altLang="en-US" sz="16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券</a:t>
              </a:r>
              <a:endPara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" name="组合 49"/>
          <p:cNvGrpSpPr/>
          <p:nvPr/>
        </p:nvGrpSpPr>
        <p:grpSpPr>
          <a:xfrm>
            <a:off x="843971" y="5845916"/>
            <a:ext cx="10330243" cy="352200"/>
            <a:chOff x="843971" y="5845916"/>
            <a:chExt cx="10330243" cy="352200"/>
          </a:xfrm>
        </p:grpSpPr>
        <p:sp>
          <p:nvSpPr>
            <p:cNvPr id="51" name="圆角矩形 50"/>
            <p:cNvSpPr/>
            <p:nvPr/>
          </p:nvSpPr>
          <p:spPr>
            <a:xfrm>
              <a:off x="843971" y="5845916"/>
              <a:ext cx="10330243" cy="352200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52" name="圆角矩形 51"/>
            <p:cNvSpPr/>
            <p:nvPr/>
          </p:nvSpPr>
          <p:spPr>
            <a:xfrm>
              <a:off x="909860" y="5872200"/>
              <a:ext cx="1791729" cy="280868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14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拉杆两件套 </a:t>
              </a:r>
              <a:r>
                <a:rPr lang="en-US" altLang="zh-CN" sz="16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968</a:t>
              </a:r>
              <a:r>
                <a:rPr lang="zh-CN" altLang="en-US" sz="16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券</a:t>
              </a:r>
              <a:endPara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5" name="圆角矩形 54"/>
            <p:cNvSpPr/>
            <p:nvPr/>
          </p:nvSpPr>
          <p:spPr>
            <a:xfrm>
              <a:off x="3039344" y="5872200"/>
              <a:ext cx="1791729" cy="280868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14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竹盐牙膏 </a:t>
              </a:r>
              <a:r>
                <a:rPr lang="en-US" altLang="zh-CN" sz="16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8</a:t>
              </a:r>
              <a:r>
                <a:rPr lang="zh-CN" altLang="en-US" sz="16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券</a:t>
              </a:r>
              <a:endPara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6" name="圆角矩形 55"/>
            <p:cNvSpPr/>
            <p:nvPr/>
          </p:nvSpPr>
          <p:spPr>
            <a:xfrm>
              <a:off x="5115276" y="5872200"/>
              <a:ext cx="1791729" cy="280868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14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兰芝</a:t>
              </a:r>
              <a:r>
                <a:rPr lang="en-US" altLang="zh-CN" sz="14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BB</a:t>
              </a:r>
              <a:r>
                <a:rPr lang="zh-CN" altLang="en-US" sz="14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霜 </a:t>
              </a:r>
              <a:r>
                <a:rPr lang="en-US" altLang="zh-CN" sz="16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368</a:t>
              </a:r>
              <a:r>
                <a:rPr lang="zh-CN" altLang="en-US" sz="16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券</a:t>
              </a:r>
              <a:endPara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7" name="圆角矩形 56"/>
            <p:cNvSpPr/>
            <p:nvPr/>
          </p:nvSpPr>
          <p:spPr>
            <a:xfrm>
              <a:off x="7197750" y="5872200"/>
              <a:ext cx="2038861" cy="280868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14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德国品牌刀具 </a:t>
              </a:r>
              <a:r>
                <a:rPr lang="en-US" altLang="zh-CN" sz="16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958</a:t>
              </a:r>
              <a:r>
                <a:rPr lang="zh-CN" altLang="en-US" sz="16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券</a:t>
              </a:r>
              <a:endPara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8" name="圆角矩形 57"/>
            <p:cNvSpPr/>
            <p:nvPr/>
          </p:nvSpPr>
          <p:spPr>
            <a:xfrm>
              <a:off x="9349530" y="5872200"/>
              <a:ext cx="1791729" cy="280868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14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九阳电炖锅 </a:t>
              </a:r>
              <a:r>
                <a:rPr lang="en-US" altLang="zh-CN" sz="16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368</a:t>
              </a:r>
              <a:r>
                <a:rPr lang="zh-CN" altLang="en-US" sz="16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券</a:t>
              </a:r>
              <a:endPara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15854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890" t="54569" r="19859" b="31066"/>
          <a:stretch/>
        </p:blipFill>
        <p:spPr>
          <a:xfrm>
            <a:off x="9987844" y="3063200"/>
            <a:ext cx="1004857" cy="985212"/>
          </a:xfrm>
          <a:prstGeom prst="rect">
            <a:avLst/>
          </a:prstGeom>
        </p:spPr>
      </p:pic>
      <p:sp>
        <p:nvSpPr>
          <p:cNvPr id="6" name="Freeform 5"/>
          <p:cNvSpPr>
            <a:spLocks/>
          </p:cNvSpPr>
          <p:nvPr/>
        </p:nvSpPr>
        <p:spPr bwMode="auto">
          <a:xfrm>
            <a:off x="4281075" y="2436965"/>
            <a:ext cx="421238" cy="2361903"/>
          </a:xfrm>
          <a:custGeom>
            <a:avLst/>
            <a:gdLst/>
            <a:ahLst/>
            <a:cxnLst/>
            <a:rect l="l" t="t" r="r" b="b"/>
            <a:pathLst>
              <a:path w="931331" h="3822203">
                <a:moveTo>
                  <a:pt x="931331" y="0"/>
                </a:moveTo>
                <a:lnTo>
                  <a:pt x="931331" y="43438"/>
                </a:lnTo>
                <a:lnTo>
                  <a:pt x="929692" y="43241"/>
                </a:lnTo>
                <a:cubicBezTo>
                  <a:pt x="720560" y="43241"/>
                  <a:pt x="548753" y="233651"/>
                  <a:pt x="531759" y="477070"/>
                </a:cubicBezTo>
                <a:cubicBezTo>
                  <a:pt x="531001" y="481589"/>
                  <a:pt x="530505" y="486178"/>
                  <a:pt x="530592" y="490864"/>
                </a:cubicBezTo>
                <a:lnTo>
                  <a:pt x="527965" y="521911"/>
                </a:lnTo>
                <a:cubicBezTo>
                  <a:pt x="527965" y="524355"/>
                  <a:pt x="527981" y="526795"/>
                  <a:pt x="528584" y="529223"/>
                </a:cubicBezTo>
                <a:cubicBezTo>
                  <a:pt x="525896" y="549213"/>
                  <a:pt x="525319" y="570030"/>
                  <a:pt x="525319" y="591585"/>
                </a:cubicBezTo>
                <a:lnTo>
                  <a:pt x="525319" y="1420695"/>
                </a:lnTo>
                <a:cubicBezTo>
                  <a:pt x="525319" y="1644311"/>
                  <a:pt x="418363" y="1909396"/>
                  <a:pt x="152419" y="1909396"/>
                </a:cubicBezTo>
                <a:lnTo>
                  <a:pt x="152419" y="1917007"/>
                </a:lnTo>
                <a:cubicBezTo>
                  <a:pt x="411268" y="1917007"/>
                  <a:pt x="525319" y="2180779"/>
                  <a:pt x="525319" y="2401508"/>
                </a:cubicBezTo>
                <a:lnTo>
                  <a:pt x="525319" y="3229831"/>
                </a:lnTo>
                <a:lnTo>
                  <a:pt x="528395" y="3285086"/>
                </a:lnTo>
                <a:lnTo>
                  <a:pt x="527965" y="3290166"/>
                </a:lnTo>
                <a:cubicBezTo>
                  <a:pt x="527965" y="3298449"/>
                  <a:pt x="528142" y="3306682"/>
                  <a:pt x="530049" y="3314794"/>
                </a:cubicBezTo>
                <a:cubicBezTo>
                  <a:pt x="529872" y="3323297"/>
                  <a:pt x="530775" y="3331587"/>
                  <a:pt x="532157" y="3339708"/>
                </a:cubicBezTo>
                <a:cubicBezTo>
                  <a:pt x="550979" y="3580884"/>
                  <a:pt x="721914" y="3768836"/>
                  <a:pt x="929692" y="3768836"/>
                </a:cubicBezTo>
                <a:cubicBezTo>
                  <a:pt x="930239" y="3768836"/>
                  <a:pt x="930786" y="3768835"/>
                  <a:pt x="931331" y="3768639"/>
                </a:cubicBezTo>
                <a:lnTo>
                  <a:pt x="931331" y="3822203"/>
                </a:lnTo>
                <a:cubicBezTo>
                  <a:pt x="739757" y="3822203"/>
                  <a:pt x="598112" y="3773911"/>
                  <a:pt x="507975" y="3678638"/>
                </a:cubicBezTo>
                <a:cubicBezTo>
                  <a:pt x="417575" y="3582577"/>
                  <a:pt x="372901" y="3410141"/>
                  <a:pt x="372901" y="3162642"/>
                </a:cubicBezTo>
                <a:lnTo>
                  <a:pt x="372901" y="2435365"/>
                </a:lnTo>
                <a:cubicBezTo>
                  <a:pt x="372901" y="2299674"/>
                  <a:pt x="350301" y="2189965"/>
                  <a:pt x="304838" y="2105453"/>
                </a:cubicBezTo>
                <a:cubicBezTo>
                  <a:pt x="260163" y="2021204"/>
                  <a:pt x="158200" y="1972649"/>
                  <a:pt x="0" y="1961888"/>
                </a:cubicBezTo>
                <a:lnTo>
                  <a:pt x="0" y="1860316"/>
                </a:lnTo>
                <a:cubicBezTo>
                  <a:pt x="146638" y="1837744"/>
                  <a:pt x="245710" y="1792339"/>
                  <a:pt x="296166" y="1724624"/>
                </a:cubicBezTo>
                <a:cubicBezTo>
                  <a:pt x="347410" y="1657434"/>
                  <a:pt x="372901" y="1544052"/>
                  <a:pt x="372901" y="1386838"/>
                </a:cubicBezTo>
                <a:lnTo>
                  <a:pt x="372901" y="659562"/>
                </a:lnTo>
                <a:cubicBezTo>
                  <a:pt x="372901" y="411275"/>
                  <a:pt x="417575" y="239626"/>
                  <a:pt x="507975" y="143566"/>
                </a:cubicBezTo>
                <a:cubicBezTo>
                  <a:pt x="598112" y="47505"/>
                  <a:pt x="739757" y="0"/>
                  <a:pt x="93133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121917" tIns="60958" rIns="121917" bIns="60958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59" name="组合 58"/>
          <p:cNvGrpSpPr/>
          <p:nvPr/>
        </p:nvGrpSpPr>
        <p:grpSpPr>
          <a:xfrm>
            <a:off x="1088791" y="2987481"/>
            <a:ext cx="1136651" cy="1136651"/>
            <a:chOff x="1088791" y="2987481"/>
            <a:chExt cx="1136651" cy="1136651"/>
          </a:xfrm>
        </p:grpSpPr>
        <p:sp>
          <p:nvSpPr>
            <p:cNvPr id="31" name="圆角矩形 30"/>
            <p:cNvSpPr/>
            <p:nvPr/>
          </p:nvSpPr>
          <p:spPr>
            <a:xfrm>
              <a:off x="1088791" y="2987481"/>
              <a:ext cx="1136651" cy="1136651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grpSp>
          <p:nvGrpSpPr>
            <p:cNvPr id="34" name="组合 33"/>
            <p:cNvGrpSpPr/>
            <p:nvPr/>
          </p:nvGrpSpPr>
          <p:grpSpPr>
            <a:xfrm>
              <a:off x="1217942" y="3279339"/>
              <a:ext cx="878348" cy="620802"/>
              <a:chOff x="2317831" y="3455087"/>
              <a:chExt cx="878348" cy="620802"/>
            </a:xfrm>
          </p:grpSpPr>
          <p:grpSp>
            <p:nvGrpSpPr>
              <p:cNvPr id="33" name="组合 32"/>
              <p:cNvGrpSpPr/>
              <p:nvPr/>
            </p:nvGrpSpPr>
            <p:grpSpPr>
              <a:xfrm>
                <a:off x="2334145" y="3455087"/>
                <a:ext cx="862034" cy="433045"/>
                <a:chOff x="2334145" y="3440495"/>
                <a:chExt cx="862034" cy="433045"/>
              </a:xfrm>
              <a:solidFill>
                <a:schemeClr val="bg1"/>
              </a:solidFill>
            </p:grpSpPr>
            <p:sp>
              <p:nvSpPr>
                <p:cNvPr id="19" name="Freeform 5"/>
                <p:cNvSpPr>
                  <a:spLocks noEditPoints="1"/>
                </p:cNvSpPr>
                <p:nvPr/>
              </p:nvSpPr>
              <p:spPr bwMode="auto">
                <a:xfrm>
                  <a:off x="2334145" y="3447416"/>
                  <a:ext cx="417226" cy="425136"/>
                </a:xfrm>
                <a:custGeom>
                  <a:avLst/>
                  <a:gdLst>
                    <a:gd name="T0" fmla="*/ 294 w 356"/>
                    <a:gd name="T1" fmla="*/ 9 h 362"/>
                    <a:gd name="T2" fmla="*/ 293 w 356"/>
                    <a:gd name="T3" fmla="*/ 13 h 362"/>
                    <a:gd name="T4" fmla="*/ 284 w 356"/>
                    <a:gd name="T5" fmla="*/ 38 h 362"/>
                    <a:gd name="T6" fmla="*/ 272 w 356"/>
                    <a:gd name="T7" fmla="*/ 66 h 362"/>
                    <a:gd name="T8" fmla="*/ 291 w 356"/>
                    <a:gd name="T9" fmla="*/ 66 h 362"/>
                    <a:gd name="T10" fmla="*/ 321 w 356"/>
                    <a:gd name="T11" fmla="*/ 79 h 362"/>
                    <a:gd name="T12" fmla="*/ 334 w 356"/>
                    <a:gd name="T13" fmla="*/ 109 h 362"/>
                    <a:gd name="T14" fmla="*/ 334 w 356"/>
                    <a:gd name="T15" fmla="*/ 179 h 362"/>
                    <a:gd name="T16" fmla="*/ 321 w 356"/>
                    <a:gd name="T17" fmla="*/ 209 h 362"/>
                    <a:gd name="T18" fmla="*/ 291 w 356"/>
                    <a:gd name="T19" fmla="*/ 222 h 362"/>
                    <a:gd name="T20" fmla="*/ 260 w 356"/>
                    <a:gd name="T21" fmla="*/ 222 h 362"/>
                    <a:gd name="T22" fmla="*/ 260 w 356"/>
                    <a:gd name="T23" fmla="*/ 308 h 362"/>
                    <a:gd name="T24" fmla="*/ 283 w 356"/>
                    <a:gd name="T25" fmla="*/ 331 h 362"/>
                    <a:gd name="T26" fmla="*/ 356 w 356"/>
                    <a:gd name="T27" fmla="*/ 331 h 362"/>
                    <a:gd name="T28" fmla="*/ 356 w 356"/>
                    <a:gd name="T29" fmla="*/ 359 h 362"/>
                    <a:gd name="T30" fmla="*/ 283 w 356"/>
                    <a:gd name="T31" fmla="*/ 359 h 362"/>
                    <a:gd name="T32" fmla="*/ 247 w 356"/>
                    <a:gd name="T33" fmla="*/ 344 h 362"/>
                    <a:gd name="T34" fmla="*/ 233 w 356"/>
                    <a:gd name="T35" fmla="*/ 308 h 362"/>
                    <a:gd name="T36" fmla="*/ 233 w 356"/>
                    <a:gd name="T37" fmla="*/ 222 h 362"/>
                    <a:gd name="T38" fmla="*/ 118 w 356"/>
                    <a:gd name="T39" fmla="*/ 222 h 362"/>
                    <a:gd name="T40" fmla="*/ 82 w 356"/>
                    <a:gd name="T41" fmla="*/ 297 h 362"/>
                    <a:gd name="T42" fmla="*/ 16 w 356"/>
                    <a:gd name="T43" fmla="*/ 362 h 362"/>
                    <a:gd name="T44" fmla="*/ 0 w 356"/>
                    <a:gd name="T45" fmla="*/ 340 h 362"/>
                    <a:gd name="T46" fmla="*/ 58 w 356"/>
                    <a:gd name="T47" fmla="*/ 285 h 362"/>
                    <a:gd name="T48" fmla="*/ 89 w 356"/>
                    <a:gd name="T49" fmla="*/ 222 h 362"/>
                    <a:gd name="T50" fmla="*/ 63 w 356"/>
                    <a:gd name="T51" fmla="*/ 222 h 362"/>
                    <a:gd name="T52" fmla="*/ 32 w 356"/>
                    <a:gd name="T53" fmla="*/ 209 h 362"/>
                    <a:gd name="T54" fmla="*/ 20 w 356"/>
                    <a:gd name="T55" fmla="*/ 179 h 362"/>
                    <a:gd name="T56" fmla="*/ 20 w 356"/>
                    <a:gd name="T57" fmla="*/ 109 h 362"/>
                    <a:gd name="T58" fmla="*/ 32 w 356"/>
                    <a:gd name="T59" fmla="*/ 79 h 362"/>
                    <a:gd name="T60" fmla="*/ 63 w 356"/>
                    <a:gd name="T61" fmla="*/ 66 h 362"/>
                    <a:gd name="T62" fmla="*/ 70 w 356"/>
                    <a:gd name="T63" fmla="*/ 66 h 362"/>
                    <a:gd name="T64" fmla="*/ 55 w 356"/>
                    <a:gd name="T65" fmla="*/ 7 h 362"/>
                    <a:gd name="T66" fmla="*/ 81 w 356"/>
                    <a:gd name="T67" fmla="*/ 0 h 362"/>
                    <a:gd name="T68" fmla="*/ 99 w 356"/>
                    <a:gd name="T69" fmla="*/ 66 h 362"/>
                    <a:gd name="T70" fmla="*/ 242 w 356"/>
                    <a:gd name="T71" fmla="*/ 66 h 362"/>
                    <a:gd name="T72" fmla="*/ 256 w 356"/>
                    <a:gd name="T73" fmla="*/ 35 h 362"/>
                    <a:gd name="T74" fmla="*/ 262 w 356"/>
                    <a:gd name="T75" fmla="*/ 18 h 362"/>
                    <a:gd name="T76" fmla="*/ 268 w 356"/>
                    <a:gd name="T77" fmla="*/ 0 h 362"/>
                    <a:gd name="T78" fmla="*/ 294 w 356"/>
                    <a:gd name="T79" fmla="*/ 9 h 362"/>
                    <a:gd name="T80" fmla="*/ 291 w 356"/>
                    <a:gd name="T81" fmla="*/ 195 h 362"/>
                    <a:gd name="T82" fmla="*/ 307 w 356"/>
                    <a:gd name="T83" fmla="*/ 179 h 362"/>
                    <a:gd name="T84" fmla="*/ 307 w 356"/>
                    <a:gd name="T85" fmla="*/ 109 h 362"/>
                    <a:gd name="T86" fmla="*/ 291 w 356"/>
                    <a:gd name="T87" fmla="*/ 94 h 362"/>
                    <a:gd name="T88" fmla="*/ 63 w 356"/>
                    <a:gd name="T89" fmla="*/ 94 h 362"/>
                    <a:gd name="T90" fmla="*/ 47 w 356"/>
                    <a:gd name="T91" fmla="*/ 109 h 362"/>
                    <a:gd name="T92" fmla="*/ 47 w 356"/>
                    <a:gd name="T93" fmla="*/ 179 h 362"/>
                    <a:gd name="T94" fmla="*/ 63 w 356"/>
                    <a:gd name="T95" fmla="*/ 195 h 362"/>
                    <a:gd name="T96" fmla="*/ 291 w 356"/>
                    <a:gd name="T97" fmla="*/ 195 h 3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356" h="362">
                      <a:moveTo>
                        <a:pt x="294" y="9"/>
                      </a:moveTo>
                      <a:cubicBezTo>
                        <a:pt x="294" y="11"/>
                        <a:pt x="293" y="12"/>
                        <a:pt x="293" y="13"/>
                      </a:cubicBezTo>
                      <a:cubicBezTo>
                        <a:pt x="284" y="38"/>
                        <a:pt x="284" y="38"/>
                        <a:pt x="284" y="38"/>
                      </a:cubicBezTo>
                      <a:cubicBezTo>
                        <a:pt x="280" y="49"/>
                        <a:pt x="276" y="58"/>
                        <a:pt x="272" y="66"/>
                      </a:cubicBezTo>
                      <a:cubicBezTo>
                        <a:pt x="291" y="66"/>
                        <a:pt x="291" y="66"/>
                        <a:pt x="291" y="66"/>
                      </a:cubicBezTo>
                      <a:cubicBezTo>
                        <a:pt x="303" y="66"/>
                        <a:pt x="313" y="71"/>
                        <a:pt x="321" y="79"/>
                      </a:cubicBezTo>
                      <a:cubicBezTo>
                        <a:pt x="330" y="87"/>
                        <a:pt x="334" y="98"/>
                        <a:pt x="334" y="109"/>
                      </a:cubicBezTo>
                      <a:cubicBezTo>
                        <a:pt x="334" y="179"/>
                        <a:pt x="334" y="179"/>
                        <a:pt x="334" y="179"/>
                      </a:cubicBezTo>
                      <a:cubicBezTo>
                        <a:pt x="334" y="191"/>
                        <a:pt x="330" y="201"/>
                        <a:pt x="321" y="209"/>
                      </a:cubicBezTo>
                      <a:cubicBezTo>
                        <a:pt x="313" y="218"/>
                        <a:pt x="303" y="222"/>
                        <a:pt x="291" y="222"/>
                      </a:cubicBezTo>
                      <a:cubicBezTo>
                        <a:pt x="260" y="222"/>
                        <a:pt x="260" y="222"/>
                        <a:pt x="260" y="222"/>
                      </a:cubicBezTo>
                      <a:cubicBezTo>
                        <a:pt x="260" y="308"/>
                        <a:pt x="260" y="308"/>
                        <a:pt x="260" y="308"/>
                      </a:cubicBezTo>
                      <a:cubicBezTo>
                        <a:pt x="260" y="323"/>
                        <a:pt x="268" y="331"/>
                        <a:pt x="283" y="331"/>
                      </a:cubicBezTo>
                      <a:cubicBezTo>
                        <a:pt x="356" y="331"/>
                        <a:pt x="356" y="331"/>
                        <a:pt x="356" y="331"/>
                      </a:cubicBezTo>
                      <a:cubicBezTo>
                        <a:pt x="356" y="359"/>
                        <a:pt x="356" y="359"/>
                        <a:pt x="356" y="359"/>
                      </a:cubicBezTo>
                      <a:cubicBezTo>
                        <a:pt x="283" y="359"/>
                        <a:pt x="283" y="359"/>
                        <a:pt x="283" y="359"/>
                      </a:cubicBezTo>
                      <a:cubicBezTo>
                        <a:pt x="269" y="359"/>
                        <a:pt x="257" y="354"/>
                        <a:pt x="247" y="344"/>
                      </a:cubicBezTo>
                      <a:cubicBezTo>
                        <a:pt x="238" y="334"/>
                        <a:pt x="233" y="322"/>
                        <a:pt x="233" y="308"/>
                      </a:cubicBezTo>
                      <a:cubicBezTo>
                        <a:pt x="233" y="222"/>
                        <a:pt x="233" y="222"/>
                        <a:pt x="233" y="222"/>
                      </a:cubicBezTo>
                      <a:cubicBezTo>
                        <a:pt x="118" y="222"/>
                        <a:pt x="118" y="222"/>
                        <a:pt x="118" y="222"/>
                      </a:cubicBezTo>
                      <a:cubicBezTo>
                        <a:pt x="110" y="251"/>
                        <a:pt x="98" y="276"/>
                        <a:pt x="82" y="297"/>
                      </a:cubicBezTo>
                      <a:cubicBezTo>
                        <a:pt x="66" y="320"/>
                        <a:pt x="44" y="341"/>
                        <a:pt x="16" y="362"/>
                      </a:cubicBezTo>
                      <a:cubicBezTo>
                        <a:pt x="0" y="340"/>
                        <a:pt x="0" y="340"/>
                        <a:pt x="0" y="340"/>
                      </a:cubicBezTo>
                      <a:cubicBezTo>
                        <a:pt x="24" y="323"/>
                        <a:pt x="44" y="304"/>
                        <a:pt x="58" y="285"/>
                      </a:cubicBezTo>
                      <a:cubicBezTo>
                        <a:pt x="71" y="267"/>
                        <a:pt x="81" y="246"/>
                        <a:pt x="89" y="222"/>
                      </a:cubicBezTo>
                      <a:cubicBezTo>
                        <a:pt x="63" y="222"/>
                        <a:pt x="63" y="222"/>
                        <a:pt x="63" y="222"/>
                      </a:cubicBezTo>
                      <a:cubicBezTo>
                        <a:pt x="51" y="222"/>
                        <a:pt x="41" y="218"/>
                        <a:pt x="32" y="209"/>
                      </a:cubicBezTo>
                      <a:cubicBezTo>
                        <a:pt x="24" y="201"/>
                        <a:pt x="20" y="191"/>
                        <a:pt x="20" y="179"/>
                      </a:cubicBezTo>
                      <a:cubicBezTo>
                        <a:pt x="20" y="109"/>
                        <a:pt x="20" y="109"/>
                        <a:pt x="20" y="109"/>
                      </a:cubicBezTo>
                      <a:cubicBezTo>
                        <a:pt x="20" y="98"/>
                        <a:pt x="24" y="87"/>
                        <a:pt x="32" y="79"/>
                      </a:cubicBezTo>
                      <a:cubicBezTo>
                        <a:pt x="41" y="71"/>
                        <a:pt x="51" y="66"/>
                        <a:pt x="63" y="66"/>
                      </a:cubicBezTo>
                      <a:cubicBezTo>
                        <a:pt x="70" y="66"/>
                        <a:pt x="70" y="66"/>
                        <a:pt x="70" y="66"/>
                      </a:cubicBezTo>
                      <a:cubicBezTo>
                        <a:pt x="55" y="7"/>
                        <a:pt x="55" y="7"/>
                        <a:pt x="55" y="7"/>
                      </a:cubicBezTo>
                      <a:cubicBezTo>
                        <a:pt x="81" y="0"/>
                        <a:pt x="81" y="0"/>
                        <a:pt x="81" y="0"/>
                      </a:cubicBezTo>
                      <a:cubicBezTo>
                        <a:pt x="99" y="66"/>
                        <a:pt x="99" y="66"/>
                        <a:pt x="99" y="66"/>
                      </a:cubicBezTo>
                      <a:cubicBezTo>
                        <a:pt x="242" y="66"/>
                        <a:pt x="242" y="66"/>
                        <a:pt x="242" y="66"/>
                      </a:cubicBezTo>
                      <a:cubicBezTo>
                        <a:pt x="247" y="57"/>
                        <a:pt x="252" y="47"/>
                        <a:pt x="256" y="35"/>
                      </a:cubicBezTo>
                      <a:cubicBezTo>
                        <a:pt x="258" y="30"/>
                        <a:pt x="260" y="24"/>
                        <a:pt x="262" y="18"/>
                      </a:cubicBezTo>
                      <a:cubicBezTo>
                        <a:pt x="268" y="0"/>
                        <a:pt x="268" y="0"/>
                        <a:pt x="268" y="0"/>
                      </a:cubicBezTo>
                      <a:lnTo>
                        <a:pt x="294" y="9"/>
                      </a:lnTo>
                      <a:close/>
                      <a:moveTo>
                        <a:pt x="291" y="195"/>
                      </a:moveTo>
                      <a:cubicBezTo>
                        <a:pt x="302" y="195"/>
                        <a:pt x="307" y="190"/>
                        <a:pt x="307" y="179"/>
                      </a:cubicBezTo>
                      <a:cubicBezTo>
                        <a:pt x="307" y="109"/>
                        <a:pt x="307" y="109"/>
                        <a:pt x="307" y="109"/>
                      </a:cubicBezTo>
                      <a:cubicBezTo>
                        <a:pt x="307" y="99"/>
                        <a:pt x="302" y="94"/>
                        <a:pt x="291" y="94"/>
                      </a:cubicBezTo>
                      <a:cubicBezTo>
                        <a:pt x="63" y="94"/>
                        <a:pt x="63" y="94"/>
                        <a:pt x="63" y="94"/>
                      </a:cubicBezTo>
                      <a:cubicBezTo>
                        <a:pt x="52" y="94"/>
                        <a:pt x="47" y="99"/>
                        <a:pt x="47" y="109"/>
                      </a:cubicBezTo>
                      <a:cubicBezTo>
                        <a:pt x="47" y="179"/>
                        <a:pt x="47" y="179"/>
                        <a:pt x="47" y="179"/>
                      </a:cubicBezTo>
                      <a:cubicBezTo>
                        <a:pt x="47" y="190"/>
                        <a:pt x="52" y="195"/>
                        <a:pt x="63" y="195"/>
                      </a:cubicBezTo>
                      <a:lnTo>
                        <a:pt x="291" y="19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" name="Freeform 6"/>
                <p:cNvSpPr>
                  <a:spLocks noEditPoints="1"/>
                </p:cNvSpPr>
                <p:nvPr/>
              </p:nvSpPr>
              <p:spPr bwMode="auto">
                <a:xfrm>
                  <a:off x="2774504" y="3440495"/>
                  <a:ext cx="421675" cy="433045"/>
                </a:xfrm>
                <a:custGeom>
                  <a:avLst/>
                  <a:gdLst>
                    <a:gd name="T0" fmla="*/ 92 w 360"/>
                    <a:gd name="T1" fmla="*/ 76 h 369"/>
                    <a:gd name="T2" fmla="*/ 82 w 360"/>
                    <a:gd name="T3" fmla="*/ 93 h 369"/>
                    <a:gd name="T4" fmla="*/ 329 w 360"/>
                    <a:gd name="T5" fmla="*/ 93 h 369"/>
                    <a:gd name="T6" fmla="*/ 329 w 360"/>
                    <a:gd name="T7" fmla="*/ 70 h 369"/>
                    <a:gd name="T8" fmla="*/ 313 w 360"/>
                    <a:gd name="T9" fmla="*/ 54 h 369"/>
                    <a:gd name="T10" fmla="*/ 48 w 360"/>
                    <a:gd name="T11" fmla="*/ 54 h 369"/>
                    <a:gd name="T12" fmla="*/ 32 w 360"/>
                    <a:gd name="T13" fmla="*/ 70 h 369"/>
                    <a:gd name="T14" fmla="*/ 32 w 360"/>
                    <a:gd name="T15" fmla="*/ 93 h 369"/>
                    <a:gd name="T16" fmla="*/ 4 w 360"/>
                    <a:gd name="T17" fmla="*/ 93 h 369"/>
                    <a:gd name="T18" fmla="*/ 4 w 360"/>
                    <a:gd name="T19" fmla="*/ 70 h 369"/>
                    <a:gd name="T20" fmla="*/ 17 w 360"/>
                    <a:gd name="T21" fmla="*/ 40 h 369"/>
                    <a:gd name="T22" fmla="*/ 48 w 360"/>
                    <a:gd name="T23" fmla="*/ 27 h 369"/>
                    <a:gd name="T24" fmla="*/ 167 w 360"/>
                    <a:gd name="T25" fmla="*/ 27 h 369"/>
                    <a:gd name="T26" fmla="*/ 167 w 360"/>
                    <a:gd name="T27" fmla="*/ 0 h 369"/>
                    <a:gd name="T28" fmla="*/ 194 w 360"/>
                    <a:gd name="T29" fmla="*/ 0 h 369"/>
                    <a:gd name="T30" fmla="*/ 194 w 360"/>
                    <a:gd name="T31" fmla="*/ 27 h 369"/>
                    <a:gd name="T32" fmla="*/ 313 w 360"/>
                    <a:gd name="T33" fmla="*/ 27 h 369"/>
                    <a:gd name="T34" fmla="*/ 344 w 360"/>
                    <a:gd name="T35" fmla="*/ 40 h 369"/>
                    <a:gd name="T36" fmla="*/ 356 w 360"/>
                    <a:gd name="T37" fmla="*/ 70 h 369"/>
                    <a:gd name="T38" fmla="*/ 356 w 360"/>
                    <a:gd name="T39" fmla="*/ 93 h 369"/>
                    <a:gd name="T40" fmla="*/ 337 w 360"/>
                    <a:gd name="T41" fmla="*/ 93 h 369"/>
                    <a:gd name="T42" fmla="*/ 230 w 360"/>
                    <a:gd name="T43" fmla="*/ 181 h 369"/>
                    <a:gd name="T44" fmla="*/ 360 w 360"/>
                    <a:gd name="T45" fmla="*/ 218 h 369"/>
                    <a:gd name="T46" fmla="*/ 353 w 360"/>
                    <a:gd name="T47" fmla="*/ 244 h 369"/>
                    <a:gd name="T48" fmla="*/ 190 w 360"/>
                    <a:gd name="T49" fmla="*/ 198 h 369"/>
                    <a:gd name="T50" fmla="*/ 2 w 360"/>
                    <a:gd name="T51" fmla="*/ 240 h 369"/>
                    <a:gd name="T52" fmla="*/ 0 w 360"/>
                    <a:gd name="T53" fmla="*/ 213 h 369"/>
                    <a:gd name="T54" fmla="*/ 150 w 360"/>
                    <a:gd name="T55" fmla="*/ 187 h 369"/>
                    <a:gd name="T56" fmla="*/ 38 w 360"/>
                    <a:gd name="T57" fmla="*/ 155 h 369"/>
                    <a:gd name="T58" fmla="*/ 45 w 360"/>
                    <a:gd name="T59" fmla="*/ 128 h 369"/>
                    <a:gd name="T60" fmla="*/ 196 w 360"/>
                    <a:gd name="T61" fmla="*/ 171 h 369"/>
                    <a:gd name="T62" fmla="*/ 281 w 360"/>
                    <a:gd name="T63" fmla="*/ 121 h 369"/>
                    <a:gd name="T64" fmla="*/ 34 w 360"/>
                    <a:gd name="T65" fmla="*/ 121 h 369"/>
                    <a:gd name="T66" fmla="*/ 69 w 360"/>
                    <a:gd name="T67" fmla="*/ 61 h 369"/>
                    <a:gd name="T68" fmla="*/ 92 w 360"/>
                    <a:gd name="T69" fmla="*/ 76 h 369"/>
                    <a:gd name="T70" fmla="*/ 73 w 360"/>
                    <a:gd name="T71" fmla="*/ 369 h 369"/>
                    <a:gd name="T72" fmla="*/ 42 w 360"/>
                    <a:gd name="T73" fmla="*/ 356 h 369"/>
                    <a:gd name="T74" fmla="*/ 30 w 360"/>
                    <a:gd name="T75" fmla="*/ 325 h 369"/>
                    <a:gd name="T76" fmla="*/ 30 w 360"/>
                    <a:gd name="T77" fmla="*/ 290 h 369"/>
                    <a:gd name="T78" fmla="*/ 42 w 360"/>
                    <a:gd name="T79" fmla="*/ 260 h 369"/>
                    <a:gd name="T80" fmla="*/ 73 w 360"/>
                    <a:gd name="T81" fmla="*/ 247 h 369"/>
                    <a:gd name="T82" fmla="*/ 288 w 360"/>
                    <a:gd name="T83" fmla="*/ 247 h 369"/>
                    <a:gd name="T84" fmla="*/ 319 w 360"/>
                    <a:gd name="T85" fmla="*/ 260 h 369"/>
                    <a:gd name="T86" fmla="*/ 331 w 360"/>
                    <a:gd name="T87" fmla="*/ 290 h 369"/>
                    <a:gd name="T88" fmla="*/ 331 w 360"/>
                    <a:gd name="T89" fmla="*/ 325 h 369"/>
                    <a:gd name="T90" fmla="*/ 319 w 360"/>
                    <a:gd name="T91" fmla="*/ 356 h 369"/>
                    <a:gd name="T92" fmla="*/ 288 w 360"/>
                    <a:gd name="T93" fmla="*/ 369 h 369"/>
                    <a:gd name="T94" fmla="*/ 73 w 360"/>
                    <a:gd name="T95" fmla="*/ 369 h 369"/>
                    <a:gd name="T96" fmla="*/ 288 w 360"/>
                    <a:gd name="T97" fmla="*/ 341 h 369"/>
                    <a:gd name="T98" fmla="*/ 304 w 360"/>
                    <a:gd name="T99" fmla="*/ 325 h 369"/>
                    <a:gd name="T100" fmla="*/ 304 w 360"/>
                    <a:gd name="T101" fmla="*/ 290 h 369"/>
                    <a:gd name="T102" fmla="*/ 288 w 360"/>
                    <a:gd name="T103" fmla="*/ 274 h 369"/>
                    <a:gd name="T104" fmla="*/ 73 w 360"/>
                    <a:gd name="T105" fmla="*/ 274 h 369"/>
                    <a:gd name="T106" fmla="*/ 57 w 360"/>
                    <a:gd name="T107" fmla="*/ 290 h 369"/>
                    <a:gd name="T108" fmla="*/ 57 w 360"/>
                    <a:gd name="T109" fmla="*/ 325 h 369"/>
                    <a:gd name="T110" fmla="*/ 73 w 360"/>
                    <a:gd name="T111" fmla="*/ 341 h 369"/>
                    <a:gd name="T112" fmla="*/ 288 w 360"/>
                    <a:gd name="T113" fmla="*/ 341 h 3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360" h="369">
                      <a:moveTo>
                        <a:pt x="92" y="76"/>
                      </a:moveTo>
                      <a:cubicBezTo>
                        <a:pt x="82" y="93"/>
                        <a:pt x="82" y="93"/>
                        <a:pt x="82" y="93"/>
                      </a:cubicBezTo>
                      <a:cubicBezTo>
                        <a:pt x="329" y="93"/>
                        <a:pt x="329" y="93"/>
                        <a:pt x="329" y="93"/>
                      </a:cubicBezTo>
                      <a:cubicBezTo>
                        <a:pt x="329" y="70"/>
                        <a:pt x="329" y="70"/>
                        <a:pt x="329" y="70"/>
                      </a:cubicBezTo>
                      <a:cubicBezTo>
                        <a:pt x="329" y="60"/>
                        <a:pt x="324" y="54"/>
                        <a:pt x="313" y="54"/>
                      </a:cubicBezTo>
                      <a:cubicBezTo>
                        <a:pt x="48" y="54"/>
                        <a:pt x="48" y="54"/>
                        <a:pt x="48" y="54"/>
                      </a:cubicBezTo>
                      <a:cubicBezTo>
                        <a:pt x="37" y="54"/>
                        <a:pt x="32" y="60"/>
                        <a:pt x="32" y="70"/>
                      </a:cubicBezTo>
                      <a:cubicBezTo>
                        <a:pt x="32" y="93"/>
                        <a:pt x="32" y="93"/>
                        <a:pt x="32" y="93"/>
                      </a:cubicBezTo>
                      <a:cubicBezTo>
                        <a:pt x="4" y="93"/>
                        <a:pt x="4" y="93"/>
                        <a:pt x="4" y="93"/>
                      </a:cubicBezTo>
                      <a:cubicBezTo>
                        <a:pt x="4" y="70"/>
                        <a:pt x="4" y="70"/>
                        <a:pt x="4" y="70"/>
                      </a:cubicBezTo>
                      <a:cubicBezTo>
                        <a:pt x="4" y="59"/>
                        <a:pt x="9" y="48"/>
                        <a:pt x="17" y="40"/>
                      </a:cubicBezTo>
                      <a:cubicBezTo>
                        <a:pt x="26" y="31"/>
                        <a:pt x="36" y="27"/>
                        <a:pt x="48" y="27"/>
                      </a:cubicBezTo>
                      <a:cubicBezTo>
                        <a:pt x="167" y="27"/>
                        <a:pt x="167" y="27"/>
                        <a:pt x="167" y="27"/>
                      </a:cubicBezTo>
                      <a:cubicBezTo>
                        <a:pt x="167" y="0"/>
                        <a:pt x="167" y="0"/>
                        <a:pt x="167" y="0"/>
                      </a:cubicBezTo>
                      <a:cubicBezTo>
                        <a:pt x="194" y="0"/>
                        <a:pt x="194" y="0"/>
                        <a:pt x="194" y="0"/>
                      </a:cubicBezTo>
                      <a:cubicBezTo>
                        <a:pt x="194" y="27"/>
                        <a:pt x="194" y="27"/>
                        <a:pt x="194" y="27"/>
                      </a:cubicBezTo>
                      <a:cubicBezTo>
                        <a:pt x="313" y="27"/>
                        <a:pt x="313" y="27"/>
                        <a:pt x="313" y="27"/>
                      </a:cubicBezTo>
                      <a:cubicBezTo>
                        <a:pt x="325" y="27"/>
                        <a:pt x="335" y="31"/>
                        <a:pt x="344" y="40"/>
                      </a:cubicBezTo>
                      <a:cubicBezTo>
                        <a:pt x="352" y="48"/>
                        <a:pt x="356" y="59"/>
                        <a:pt x="356" y="70"/>
                      </a:cubicBezTo>
                      <a:cubicBezTo>
                        <a:pt x="356" y="93"/>
                        <a:pt x="356" y="93"/>
                        <a:pt x="356" y="93"/>
                      </a:cubicBezTo>
                      <a:cubicBezTo>
                        <a:pt x="337" y="93"/>
                        <a:pt x="337" y="93"/>
                        <a:pt x="337" y="93"/>
                      </a:cubicBezTo>
                      <a:cubicBezTo>
                        <a:pt x="314" y="127"/>
                        <a:pt x="279" y="156"/>
                        <a:pt x="230" y="181"/>
                      </a:cubicBezTo>
                      <a:cubicBezTo>
                        <a:pt x="360" y="218"/>
                        <a:pt x="360" y="218"/>
                        <a:pt x="360" y="218"/>
                      </a:cubicBezTo>
                      <a:cubicBezTo>
                        <a:pt x="353" y="244"/>
                        <a:pt x="353" y="244"/>
                        <a:pt x="353" y="244"/>
                      </a:cubicBezTo>
                      <a:cubicBezTo>
                        <a:pt x="190" y="198"/>
                        <a:pt x="190" y="198"/>
                        <a:pt x="190" y="198"/>
                      </a:cubicBezTo>
                      <a:cubicBezTo>
                        <a:pt x="134" y="221"/>
                        <a:pt x="71" y="235"/>
                        <a:pt x="2" y="240"/>
                      </a:cubicBezTo>
                      <a:cubicBezTo>
                        <a:pt x="0" y="213"/>
                        <a:pt x="0" y="213"/>
                        <a:pt x="0" y="213"/>
                      </a:cubicBezTo>
                      <a:cubicBezTo>
                        <a:pt x="53" y="209"/>
                        <a:pt x="103" y="200"/>
                        <a:pt x="150" y="187"/>
                      </a:cubicBezTo>
                      <a:cubicBezTo>
                        <a:pt x="38" y="155"/>
                        <a:pt x="38" y="155"/>
                        <a:pt x="38" y="155"/>
                      </a:cubicBezTo>
                      <a:cubicBezTo>
                        <a:pt x="45" y="128"/>
                        <a:pt x="45" y="128"/>
                        <a:pt x="45" y="128"/>
                      </a:cubicBezTo>
                      <a:cubicBezTo>
                        <a:pt x="196" y="171"/>
                        <a:pt x="196" y="171"/>
                        <a:pt x="196" y="171"/>
                      </a:cubicBezTo>
                      <a:cubicBezTo>
                        <a:pt x="232" y="156"/>
                        <a:pt x="261" y="140"/>
                        <a:pt x="281" y="121"/>
                      </a:cubicBezTo>
                      <a:cubicBezTo>
                        <a:pt x="34" y="121"/>
                        <a:pt x="34" y="121"/>
                        <a:pt x="34" y="121"/>
                      </a:cubicBezTo>
                      <a:cubicBezTo>
                        <a:pt x="69" y="61"/>
                        <a:pt x="69" y="61"/>
                        <a:pt x="69" y="61"/>
                      </a:cubicBezTo>
                      <a:lnTo>
                        <a:pt x="92" y="76"/>
                      </a:lnTo>
                      <a:close/>
                      <a:moveTo>
                        <a:pt x="73" y="369"/>
                      </a:moveTo>
                      <a:cubicBezTo>
                        <a:pt x="61" y="369"/>
                        <a:pt x="51" y="364"/>
                        <a:pt x="42" y="356"/>
                      </a:cubicBezTo>
                      <a:cubicBezTo>
                        <a:pt x="34" y="347"/>
                        <a:pt x="30" y="337"/>
                        <a:pt x="30" y="325"/>
                      </a:cubicBezTo>
                      <a:cubicBezTo>
                        <a:pt x="30" y="290"/>
                        <a:pt x="30" y="290"/>
                        <a:pt x="30" y="290"/>
                      </a:cubicBezTo>
                      <a:cubicBezTo>
                        <a:pt x="30" y="278"/>
                        <a:pt x="34" y="268"/>
                        <a:pt x="42" y="260"/>
                      </a:cubicBezTo>
                      <a:cubicBezTo>
                        <a:pt x="51" y="251"/>
                        <a:pt x="61" y="247"/>
                        <a:pt x="73" y="247"/>
                      </a:cubicBezTo>
                      <a:cubicBezTo>
                        <a:pt x="288" y="247"/>
                        <a:pt x="288" y="247"/>
                        <a:pt x="288" y="247"/>
                      </a:cubicBezTo>
                      <a:cubicBezTo>
                        <a:pt x="300" y="247"/>
                        <a:pt x="310" y="251"/>
                        <a:pt x="319" y="260"/>
                      </a:cubicBezTo>
                      <a:cubicBezTo>
                        <a:pt x="327" y="268"/>
                        <a:pt x="331" y="278"/>
                        <a:pt x="331" y="290"/>
                      </a:cubicBezTo>
                      <a:cubicBezTo>
                        <a:pt x="331" y="325"/>
                        <a:pt x="331" y="325"/>
                        <a:pt x="331" y="325"/>
                      </a:cubicBezTo>
                      <a:cubicBezTo>
                        <a:pt x="331" y="337"/>
                        <a:pt x="327" y="347"/>
                        <a:pt x="319" y="356"/>
                      </a:cubicBezTo>
                      <a:cubicBezTo>
                        <a:pt x="310" y="364"/>
                        <a:pt x="300" y="369"/>
                        <a:pt x="288" y="369"/>
                      </a:cubicBezTo>
                      <a:lnTo>
                        <a:pt x="73" y="369"/>
                      </a:lnTo>
                      <a:close/>
                      <a:moveTo>
                        <a:pt x="288" y="341"/>
                      </a:moveTo>
                      <a:cubicBezTo>
                        <a:pt x="299" y="341"/>
                        <a:pt x="304" y="336"/>
                        <a:pt x="304" y="325"/>
                      </a:cubicBezTo>
                      <a:cubicBezTo>
                        <a:pt x="304" y="290"/>
                        <a:pt x="304" y="290"/>
                        <a:pt x="304" y="290"/>
                      </a:cubicBezTo>
                      <a:cubicBezTo>
                        <a:pt x="304" y="279"/>
                        <a:pt x="299" y="274"/>
                        <a:pt x="288" y="274"/>
                      </a:cubicBezTo>
                      <a:cubicBezTo>
                        <a:pt x="73" y="274"/>
                        <a:pt x="73" y="274"/>
                        <a:pt x="73" y="274"/>
                      </a:cubicBezTo>
                      <a:cubicBezTo>
                        <a:pt x="63" y="274"/>
                        <a:pt x="57" y="279"/>
                        <a:pt x="57" y="290"/>
                      </a:cubicBezTo>
                      <a:cubicBezTo>
                        <a:pt x="57" y="325"/>
                        <a:pt x="57" y="325"/>
                        <a:pt x="57" y="325"/>
                      </a:cubicBezTo>
                      <a:cubicBezTo>
                        <a:pt x="57" y="336"/>
                        <a:pt x="63" y="341"/>
                        <a:pt x="73" y="341"/>
                      </a:cubicBezTo>
                      <a:lnTo>
                        <a:pt x="288" y="34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2" name="组合 31"/>
              <p:cNvGrpSpPr/>
              <p:nvPr/>
            </p:nvGrpSpPr>
            <p:grpSpPr>
              <a:xfrm>
                <a:off x="2317831" y="3935828"/>
                <a:ext cx="857986" cy="140061"/>
                <a:chOff x="2317831" y="3935828"/>
                <a:chExt cx="962982" cy="157201"/>
              </a:xfrm>
              <a:solidFill>
                <a:schemeClr val="bg1"/>
              </a:solidFill>
            </p:grpSpPr>
            <p:sp>
              <p:nvSpPr>
                <p:cNvPr id="21" name="Freeform 7"/>
                <p:cNvSpPr>
                  <a:spLocks noEditPoints="1"/>
                </p:cNvSpPr>
                <p:nvPr/>
              </p:nvSpPr>
              <p:spPr bwMode="auto">
                <a:xfrm>
                  <a:off x="2317831" y="3936816"/>
                  <a:ext cx="84038" cy="152752"/>
                </a:xfrm>
                <a:custGeom>
                  <a:avLst/>
                  <a:gdLst>
                    <a:gd name="T0" fmla="*/ 72 w 72"/>
                    <a:gd name="T1" fmla="*/ 0 h 130"/>
                    <a:gd name="T2" fmla="*/ 72 w 72"/>
                    <a:gd name="T3" fmla="*/ 128 h 130"/>
                    <a:gd name="T4" fmla="*/ 65 w 72"/>
                    <a:gd name="T5" fmla="*/ 128 h 130"/>
                    <a:gd name="T6" fmla="*/ 42 w 72"/>
                    <a:gd name="T7" fmla="*/ 130 h 130"/>
                    <a:gd name="T8" fmla="*/ 13 w 72"/>
                    <a:gd name="T9" fmla="*/ 123 h 130"/>
                    <a:gd name="T10" fmla="*/ 0 w 72"/>
                    <a:gd name="T11" fmla="*/ 81 h 130"/>
                    <a:gd name="T12" fmla="*/ 3 w 72"/>
                    <a:gd name="T13" fmla="*/ 55 h 130"/>
                    <a:gd name="T14" fmla="*/ 16 w 72"/>
                    <a:gd name="T15" fmla="*/ 37 h 130"/>
                    <a:gd name="T16" fmla="*/ 38 w 72"/>
                    <a:gd name="T17" fmla="*/ 31 h 130"/>
                    <a:gd name="T18" fmla="*/ 47 w 72"/>
                    <a:gd name="T19" fmla="*/ 31 h 130"/>
                    <a:gd name="T20" fmla="*/ 48 w 72"/>
                    <a:gd name="T21" fmla="*/ 31 h 130"/>
                    <a:gd name="T22" fmla="*/ 60 w 72"/>
                    <a:gd name="T23" fmla="*/ 33 h 130"/>
                    <a:gd name="T24" fmla="*/ 60 w 72"/>
                    <a:gd name="T25" fmla="*/ 0 h 130"/>
                    <a:gd name="T26" fmla="*/ 72 w 72"/>
                    <a:gd name="T27" fmla="*/ 0 h 130"/>
                    <a:gd name="T28" fmla="*/ 60 w 72"/>
                    <a:gd name="T29" fmla="*/ 116 h 130"/>
                    <a:gd name="T30" fmla="*/ 60 w 72"/>
                    <a:gd name="T31" fmla="*/ 46 h 130"/>
                    <a:gd name="T32" fmla="*/ 45 w 72"/>
                    <a:gd name="T33" fmla="*/ 44 h 130"/>
                    <a:gd name="T34" fmla="*/ 38 w 72"/>
                    <a:gd name="T35" fmla="*/ 44 h 130"/>
                    <a:gd name="T36" fmla="*/ 23 w 72"/>
                    <a:gd name="T37" fmla="*/ 47 h 130"/>
                    <a:gd name="T38" fmla="*/ 15 w 72"/>
                    <a:gd name="T39" fmla="*/ 61 h 130"/>
                    <a:gd name="T40" fmla="*/ 12 w 72"/>
                    <a:gd name="T41" fmla="*/ 81 h 130"/>
                    <a:gd name="T42" fmla="*/ 14 w 72"/>
                    <a:gd name="T43" fmla="*/ 100 h 130"/>
                    <a:gd name="T44" fmla="*/ 21 w 72"/>
                    <a:gd name="T45" fmla="*/ 113 h 130"/>
                    <a:gd name="T46" fmla="*/ 42 w 72"/>
                    <a:gd name="T47" fmla="*/ 118 h 130"/>
                    <a:gd name="T48" fmla="*/ 60 w 72"/>
                    <a:gd name="T49" fmla="*/ 116 h 1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72" h="130">
                      <a:moveTo>
                        <a:pt x="72" y="0"/>
                      </a:moveTo>
                      <a:cubicBezTo>
                        <a:pt x="72" y="128"/>
                        <a:pt x="72" y="128"/>
                        <a:pt x="72" y="128"/>
                      </a:cubicBezTo>
                      <a:cubicBezTo>
                        <a:pt x="65" y="128"/>
                        <a:pt x="65" y="128"/>
                        <a:pt x="65" y="128"/>
                      </a:cubicBezTo>
                      <a:cubicBezTo>
                        <a:pt x="57" y="130"/>
                        <a:pt x="49" y="130"/>
                        <a:pt x="42" y="130"/>
                      </a:cubicBezTo>
                      <a:cubicBezTo>
                        <a:pt x="30" y="130"/>
                        <a:pt x="21" y="128"/>
                        <a:pt x="13" y="123"/>
                      </a:cubicBezTo>
                      <a:cubicBezTo>
                        <a:pt x="4" y="115"/>
                        <a:pt x="0" y="101"/>
                        <a:pt x="0" y="81"/>
                      </a:cubicBezTo>
                      <a:cubicBezTo>
                        <a:pt x="0" y="71"/>
                        <a:pt x="1" y="63"/>
                        <a:pt x="3" y="55"/>
                      </a:cubicBezTo>
                      <a:cubicBezTo>
                        <a:pt x="6" y="47"/>
                        <a:pt x="10" y="41"/>
                        <a:pt x="16" y="37"/>
                      </a:cubicBezTo>
                      <a:cubicBezTo>
                        <a:pt x="21" y="33"/>
                        <a:pt x="29" y="31"/>
                        <a:pt x="38" y="31"/>
                      </a:cubicBezTo>
                      <a:cubicBezTo>
                        <a:pt x="41" y="31"/>
                        <a:pt x="43" y="31"/>
                        <a:pt x="47" y="31"/>
                      </a:cubicBezTo>
                      <a:cubicBezTo>
                        <a:pt x="47" y="31"/>
                        <a:pt x="48" y="31"/>
                        <a:pt x="48" y="31"/>
                      </a:cubicBezTo>
                      <a:cubicBezTo>
                        <a:pt x="60" y="33"/>
                        <a:pt x="60" y="33"/>
                        <a:pt x="60" y="33"/>
                      </a:cubicBezTo>
                      <a:cubicBezTo>
                        <a:pt x="60" y="0"/>
                        <a:pt x="60" y="0"/>
                        <a:pt x="60" y="0"/>
                      </a:cubicBezTo>
                      <a:lnTo>
                        <a:pt x="72" y="0"/>
                      </a:lnTo>
                      <a:close/>
                      <a:moveTo>
                        <a:pt x="60" y="116"/>
                      </a:moveTo>
                      <a:cubicBezTo>
                        <a:pt x="60" y="46"/>
                        <a:pt x="60" y="46"/>
                        <a:pt x="60" y="46"/>
                      </a:cubicBezTo>
                      <a:cubicBezTo>
                        <a:pt x="45" y="44"/>
                        <a:pt x="45" y="44"/>
                        <a:pt x="45" y="44"/>
                      </a:cubicBezTo>
                      <a:cubicBezTo>
                        <a:pt x="42" y="44"/>
                        <a:pt x="40" y="44"/>
                        <a:pt x="38" y="44"/>
                      </a:cubicBezTo>
                      <a:cubicBezTo>
                        <a:pt x="32" y="44"/>
                        <a:pt x="27" y="45"/>
                        <a:pt x="23" y="47"/>
                      </a:cubicBezTo>
                      <a:cubicBezTo>
                        <a:pt x="19" y="50"/>
                        <a:pt x="17" y="55"/>
                        <a:pt x="15" y="61"/>
                      </a:cubicBezTo>
                      <a:cubicBezTo>
                        <a:pt x="13" y="67"/>
                        <a:pt x="12" y="73"/>
                        <a:pt x="12" y="81"/>
                      </a:cubicBezTo>
                      <a:cubicBezTo>
                        <a:pt x="12" y="88"/>
                        <a:pt x="13" y="95"/>
                        <a:pt x="14" y="100"/>
                      </a:cubicBezTo>
                      <a:cubicBezTo>
                        <a:pt x="16" y="107"/>
                        <a:pt x="18" y="111"/>
                        <a:pt x="21" y="113"/>
                      </a:cubicBezTo>
                      <a:cubicBezTo>
                        <a:pt x="25" y="116"/>
                        <a:pt x="32" y="118"/>
                        <a:pt x="42" y="118"/>
                      </a:cubicBezTo>
                      <a:cubicBezTo>
                        <a:pt x="47" y="118"/>
                        <a:pt x="53" y="117"/>
                        <a:pt x="60" y="11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2" name="Freeform 8"/>
                <p:cNvSpPr>
                  <a:spLocks/>
                </p:cNvSpPr>
                <p:nvPr/>
              </p:nvSpPr>
              <p:spPr bwMode="auto">
                <a:xfrm>
                  <a:off x="2434991" y="3977847"/>
                  <a:ext cx="85522" cy="114194"/>
                </a:xfrm>
                <a:custGeom>
                  <a:avLst/>
                  <a:gdLst>
                    <a:gd name="T0" fmla="*/ 60 w 73"/>
                    <a:gd name="T1" fmla="*/ 95 h 97"/>
                    <a:gd name="T2" fmla="*/ 60 w 73"/>
                    <a:gd name="T3" fmla="*/ 89 h 97"/>
                    <a:gd name="T4" fmla="*/ 53 w 73"/>
                    <a:gd name="T5" fmla="*/ 91 h 97"/>
                    <a:gd name="T6" fmla="*/ 45 w 73"/>
                    <a:gd name="T7" fmla="*/ 94 h 97"/>
                    <a:gd name="T8" fmla="*/ 28 w 73"/>
                    <a:gd name="T9" fmla="*/ 97 h 97"/>
                    <a:gd name="T10" fmla="*/ 8 w 73"/>
                    <a:gd name="T11" fmla="*/ 90 h 97"/>
                    <a:gd name="T12" fmla="*/ 0 w 73"/>
                    <a:gd name="T13" fmla="*/ 66 h 97"/>
                    <a:gd name="T14" fmla="*/ 0 w 73"/>
                    <a:gd name="T15" fmla="*/ 0 h 97"/>
                    <a:gd name="T16" fmla="*/ 12 w 73"/>
                    <a:gd name="T17" fmla="*/ 0 h 97"/>
                    <a:gd name="T18" fmla="*/ 12 w 73"/>
                    <a:gd name="T19" fmla="*/ 66 h 97"/>
                    <a:gd name="T20" fmla="*/ 17 w 73"/>
                    <a:gd name="T21" fmla="*/ 80 h 97"/>
                    <a:gd name="T22" fmla="*/ 28 w 73"/>
                    <a:gd name="T23" fmla="*/ 84 h 97"/>
                    <a:gd name="T24" fmla="*/ 45 w 73"/>
                    <a:gd name="T25" fmla="*/ 81 h 97"/>
                    <a:gd name="T26" fmla="*/ 53 w 73"/>
                    <a:gd name="T27" fmla="*/ 78 h 97"/>
                    <a:gd name="T28" fmla="*/ 60 w 73"/>
                    <a:gd name="T29" fmla="*/ 75 h 97"/>
                    <a:gd name="T30" fmla="*/ 60 w 73"/>
                    <a:gd name="T31" fmla="*/ 0 h 97"/>
                    <a:gd name="T32" fmla="*/ 73 w 73"/>
                    <a:gd name="T33" fmla="*/ 0 h 97"/>
                    <a:gd name="T34" fmla="*/ 73 w 73"/>
                    <a:gd name="T35" fmla="*/ 95 h 97"/>
                    <a:gd name="T36" fmla="*/ 60 w 73"/>
                    <a:gd name="T37" fmla="*/ 95 h 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73" h="97">
                      <a:moveTo>
                        <a:pt x="60" y="95"/>
                      </a:moveTo>
                      <a:cubicBezTo>
                        <a:pt x="60" y="89"/>
                        <a:pt x="60" y="89"/>
                        <a:pt x="60" y="89"/>
                      </a:cubicBezTo>
                      <a:cubicBezTo>
                        <a:pt x="57" y="90"/>
                        <a:pt x="55" y="91"/>
                        <a:pt x="53" y="91"/>
                      </a:cubicBezTo>
                      <a:cubicBezTo>
                        <a:pt x="45" y="94"/>
                        <a:pt x="45" y="94"/>
                        <a:pt x="45" y="94"/>
                      </a:cubicBezTo>
                      <a:cubicBezTo>
                        <a:pt x="38" y="96"/>
                        <a:pt x="33" y="97"/>
                        <a:pt x="28" y="97"/>
                      </a:cubicBezTo>
                      <a:cubicBezTo>
                        <a:pt x="19" y="97"/>
                        <a:pt x="13" y="94"/>
                        <a:pt x="8" y="90"/>
                      </a:cubicBezTo>
                      <a:cubicBezTo>
                        <a:pt x="3" y="85"/>
                        <a:pt x="0" y="77"/>
                        <a:pt x="0" y="66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2" y="0"/>
                        <a:pt x="12" y="0"/>
                        <a:pt x="12" y="0"/>
                      </a:cubicBezTo>
                      <a:cubicBezTo>
                        <a:pt x="12" y="66"/>
                        <a:pt x="12" y="66"/>
                        <a:pt x="12" y="66"/>
                      </a:cubicBezTo>
                      <a:cubicBezTo>
                        <a:pt x="12" y="72"/>
                        <a:pt x="14" y="77"/>
                        <a:pt x="17" y="80"/>
                      </a:cubicBezTo>
                      <a:cubicBezTo>
                        <a:pt x="19" y="83"/>
                        <a:pt x="23" y="84"/>
                        <a:pt x="28" y="84"/>
                      </a:cubicBezTo>
                      <a:cubicBezTo>
                        <a:pt x="33" y="84"/>
                        <a:pt x="38" y="83"/>
                        <a:pt x="45" y="81"/>
                      </a:cubicBezTo>
                      <a:cubicBezTo>
                        <a:pt x="48" y="80"/>
                        <a:pt x="50" y="79"/>
                        <a:pt x="53" y="78"/>
                      </a:cubicBezTo>
                      <a:cubicBezTo>
                        <a:pt x="60" y="75"/>
                        <a:pt x="60" y="75"/>
                        <a:pt x="60" y="75"/>
                      </a:cubicBezTo>
                      <a:cubicBezTo>
                        <a:pt x="60" y="0"/>
                        <a:pt x="60" y="0"/>
                        <a:pt x="60" y="0"/>
                      </a:cubicBezTo>
                      <a:cubicBezTo>
                        <a:pt x="73" y="0"/>
                        <a:pt x="73" y="0"/>
                        <a:pt x="73" y="0"/>
                      </a:cubicBezTo>
                      <a:cubicBezTo>
                        <a:pt x="73" y="95"/>
                        <a:pt x="73" y="95"/>
                        <a:pt x="73" y="95"/>
                      </a:cubicBezTo>
                      <a:lnTo>
                        <a:pt x="60" y="9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3" name="Freeform 9"/>
                <p:cNvSpPr>
                  <a:spLocks/>
                </p:cNvSpPr>
                <p:nvPr/>
              </p:nvSpPr>
              <p:spPr bwMode="auto">
                <a:xfrm>
                  <a:off x="2555611" y="3935828"/>
                  <a:ext cx="78601" cy="157201"/>
                </a:xfrm>
                <a:custGeom>
                  <a:avLst/>
                  <a:gdLst>
                    <a:gd name="T0" fmla="*/ 137 w 159"/>
                    <a:gd name="T1" fmla="*/ 318 h 318"/>
                    <a:gd name="T2" fmla="*/ 28 w 159"/>
                    <a:gd name="T3" fmla="*/ 211 h 318"/>
                    <a:gd name="T4" fmla="*/ 28 w 159"/>
                    <a:gd name="T5" fmla="*/ 309 h 318"/>
                    <a:gd name="T6" fmla="*/ 0 w 159"/>
                    <a:gd name="T7" fmla="*/ 309 h 318"/>
                    <a:gd name="T8" fmla="*/ 0 w 159"/>
                    <a:gd name="T9" fmla="*/ 0 h 318"/>
                    <a:gd name="T10" fmla="*/ 28 w 159"/>
                    <a:gd name="T11" fmla="*/ 0 h 318"/>
                    <a:gd name="T12" fmla="*/ 28 w 159"/>
                    <a:gd name="T13" fmla="*/ 168 h 318"/>
                    <a:gd name="T14" fmla="*/ 132 w 159"/>
                    <a:gd name="T15" fmla="*/ 73 h 318"/>
                    <a:gd name="T16" fmla="*/ 154 w 159"/>
                    <a:gd name="T17" fmla="*/ 95 h 318"/>
                    <a:gd name="T18" fmla="*/ 50 w 159"/>
                    <a:gd name="T19" fmla="*/ 190 h 318"/>
                    <a:gd name="T20" fmla="*/ 159 w 159"/>
                    <a:gd name="T21" fmla="*/ 297 h 318"/>
                    <a:gd name="T22" fmla="*/ 137 w 159"/>
                    <a:gd name="T23" fmla="*/ 318 h 3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59" h="318">
                      <a:moveTo>
                        <a:pt x="137" y="318"/>
                      </a:moveTo>
                      <a:lnTo>
                        <a:pt x="28" y="211"/>
                      </a:lnTo>
                      <a:lnTo>
                        <a:pt x="28" y="309"/>
                      </a:lnTo>
                      <a:lnTo>
                        <a:pt x="0" y="309"/>
                      </a:lnTo>
                      <a:lnTo>
                        <a:pt x="0" y="0"/>
                      </a:lnTo>
                      <a:lnTo>
                        <a:pt x="28" y="0"/>
                      </a:lnTo>
                      <a:lnTo>
                        <a:pt x="28" y="168"/>
                      </a:lnTo>
                      <a:lnTo>
                        <a:pt x="132" y="73"/>
                      </a:lnTo>
                      <a:lnTo>
                        <a:pt x="154" y="95"/>
                      </a:lnTo>
                      <a:lnTo>
                        <a:pt x="50" y="190"/>
                      </a:lnTo>
                      <a:lnTo>
                        <a:pt x="159" y="297"/>
                      </a:lnTo>
                      <a:lnTo>
                        <a:pt x="137" y="31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4" name="Freeform 10"/>
                <p:cNvSpPr>
                  <a:spLocks noEditPoints="1"/>
                </p:cNvSpPr>
                <p:nvPr/>
              </p:nvSpPr>
              <p:spPr bwMode="auto">
                <a:xfrm>
                  <a:off x="2651513" y="3974386"/>
                  <a:ext cx="93925" cy="118643"/>
                </a:xfrm>
                <a:custGeom>
                  <a:avLst/>
                  <a:gdLst>
                    <a:gd name="T0" fmla="*/ 76 w 80"/>
                    <a:gd name="T1" fmla="*/ 97 h 101"/>
                    <a:gd name="T2" fmla="*/ 71 w 80"/>
                    <a:gd name="T3" fmla="*/ 98 h 101"/>
                    <a:gd name="T4" fmla="*/ 58 w 80"/>
                    <a:gd name="T5" fmla="*/ 100 h 101"/>
                    <a:gd name="T6" fmla="*/ 44 w 80"/>
                    <a:gd name="T7" fmla="*/ 101 h 101"/>
                    <a:gd name="T8" fmla="*/ 27 w 80"/>
                    <a:gd name="T9" fmla="*/ 99 h 101"/>
                    <a:gd name="T10" fmla="*/ 13 w 80"/>
                    <a:gd name="T11" fmla="*/ 91 h 101"/>
                    <a:gd name="T12" fmla="*/ 4 w 80"/>
                    <a:gd name="T13" fmla="*/ 76 h 101"/>
                    <a:gd name="T14" fmla="*/ 0 w 80"/>
                    <a:gd name="T15" fmla="*/ 50 h 101"/>
                    <a:gd name="T16" fmla="*/ 5 w 80"/>
                    <a:gd name="T17" fmla="*/ 25 h 101"/>
                    <a:gd name="T18" fmla="*/ 16 w 80"/>
                    <a:gd name="T19" fmla="*/ 7 h 101"/>
                    <a:gd name="T20" fmla="*/ 41 w 80"/>
                    <a:gd name="T21" fmla="*/ 0 h 101"/>
                    <a:gd name="T22" fmla="*/ 67 w 80"/>
                    <a:gd name="T23" fmla="*/ 9 h 101"/>
                    <a:gd name="T24" fmla="*/ 79 w 80"/>
                    <a:gd name="T25" fmla="*/ 56 h 101"/>
                    <a:gd name="T26" fmla="*/ 13 w 80"/>
                    <a:gd name="T27" fmla="*/ 56 h 101"/>
                    <a:gd name="T28" fmla="*/ 23 w 80"/>
                    <a:gd name="T29" fmla="*/ 82 h 101"/>
                    <a:gd name="T30" fmla="*/ 44 w 80"/>
                    <a:gd name="T31" fmla="*/ 88 h 101"/>
                    <a:gd name="T32" fmla="*/ 57 w 80"/>
                    <a:gd name="T33" fmla="*/ 87 h 101"/>
                    <a:gd name="T34" fmla="*/ 69 w 80"/>
                    <a:gd name="T35" fmla="*/ 86 h 101"/>
                    <a:gd name="T36" fmla="*/ 73 w 80"/>
                    <a:gd name="T37" fmla="*/ 85 h 101"/>
                    <a:gd name="T38" fmla="*/ 74 w 80"/>
                    <a:gd name="T39" fmla="*/ 84 h 101"/>
                    <a:gd name="T40" fmla="*/ 76 w 80"/>
                    <a:gd name="T41" fmla="*/ 97 h 101"/>
                    <a:gd name="T42" fmla="*/ 13 w 80"/>
                    <a:gd name="T43" fmla="*/ 43 h 101"/>
                    <a:gd name="T44" fmla="*/ 67 w 80"/>
                    <a:gd name="T45" fmla="*/ 43 h 101"/>
                    <a:gd name="T46" fmla="*/ 58 w 80"/>
                    <a:gd name="T47" fmla="*/ 18 h 101"/>
                    <a:gd name="T48" fmla="*/ 58 w 80"/>
                    <a:gd name="T49" fmla="*/ 18 h 101"/>
                    <a:gd name="T50" fmla="*/ 41 w 80"/>
                    <a:gd name="T51" fmla="*/ 13 h 101"/>
                    <a:gd name="T52" fmla="*/ 23 w 80"/>
                    <a:gd name="T53" fmla="*/ 17 h 101"/>
                    <a:gd name="T54" fmla="*/ 13 w 80"/>
                    <a:gd name="T55" fmla="*/ 43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80" h="101">
                      <a:moveTo>
                        <a:pt x="76" y="97"/>
                      </a:moveTo>
                      <a:cubicBezTo>
                        <a:pt x="71" y="98"/>
                        <a:pt x="71" y="98"/>
                        <a:pt x="71" y="98"/>
                      </a:cubicBezTo>
                      <a:cubicBezTo>
                        <a:pt x="58" y="100"/>
                        <a:pt x="58" y="100"/>
                        <a:pt x="58" y="100"/>
                      </a:cubicBezTo>
                      <a:cubicBezTo>
                        <a:pt x="53" y="101"/>
                        <a:pt x="48" y="101"/>
                        <a:pt x="44" y="101"/>
                      </a:cubicBezTo>
                      <a:cubicBezTo>
                        <a:pt x="38" y="101"/>
                        <a:pt x="32" y="100"/>
                        <a:pt x="27" y="99"/>
                      </a:cubicBezTo>
                      <a:cubicBezTo>
                        <a:pt x="22" y="97"/>
                        <a:pt x="17" y="95"/>
                        <a:pt x="13" y="91"/>
                      </a:cubicBezTo>
                      <a:cubicBezTo>
                        <a:pt x="9" y="87"/>
                        <a:pt x="6" y="82"/>
                        <a:pt x="4" y="76"/>
                      </a:cubicBezTo>
                      <a:cubicBezTo>
                        <a:pt x="1" y="69"/>
                        <a:pt x="0" y="60"/>
                        <a:pt x="0" y="50"/>
                      </a:cubicBezTo>
                      <a:cubicBezTo>
                        <a:pt x="1" y="41"/>
                        <a:pt x="2" y="33"/>
                        <a:pt x="5" y="25"/>
                      </a:cubicBezTo>
                      <a:cubicBezTo>
                        <a:pt x="7" y="17"/>
                        <a:pt x="11" y="11"/>
                        <a:pt x="16" y="7"/>
                      </a:cubicBezTo>
                      <a:cubicBezTo>
                        <a:pt x="23" y="2"/>
                        <a:pt x="32" y="0"/>
                        <a:pt x="41" y="0"/>
                      </a:cubicBezTo>
                      <a:cubicBezTo>
                        <a:pt x="52" y="0"/>
                        <a:pt x="61" y="3"/>
                        <a:pt x="67" y="9"/>
                      </a:cubicBezTo>
                      <a:cubicBezTo>
                        <a:pt x="76" y="18"/>
                        <a:pt x="80" y="33"/>
                        <a:pt x="79" y="56"/>
                      </a:cubicBezTo>
                      <a:cubicBezTo>
                        <a:pt x="13" y="56"/>
                        <a:pt x="13" y="56"/>
                        <a:pt x="13" y="56"/>
                      </a:cubicBezTo>
                      <a:cubicBezTo>
                        <a:pt x="14" y="68"/>
                        <a:pt x="17" y="77"/>
                        <a:pt x="23" y="82"/>
                      </a:cubicBezTo>
                      <a:cubicBezTo>
                        <a:pt x="28" y="86"/>
                        <a:pt x="35" y="88"/>
                        <a:pt x="44" y="88"/>
                      </a:cubicBezTo>
                      <a:cubicBezTo>
                        <a:pt x="48" y="88"/>
                        <a:pt x="52" y="88"/>
                        <a:pt x="57" y="87"/>
                      </a:cubicBezTo>
                      <a:cubicBezTo>
                        <a:pt x="60" y="87"/>
                        <a:pt x="64" y="86"/>
                        <a:pt x="69" y="86"/>
                      </a:cubicBezTo>
                      <a:cubicBezTo>
                        <a:pt x="73" y="85"/>
                        <a:pt x="73" y="85"/>
                        <a:pt x="73" y="85"/>
                      </a:cubicBezTo>
                      <a:cubicBezTo>
                        <a:pt x="73" y="85"/>
                        <a:pt x="74" y="84"/>
                        <a:pt x="74" y="84"/>
                      </a:cubicBezTo>
                      <a:lnTo>
                        <a:pt x="76" y="97"/>
                      </a:lnTo>
                      <a:close/>
                      <a:moveTo>
                        <a:pt x="13" y="43"/>
                      </a:moveTo>
                      <a:cubicBezTo>
                        <a:pt x="67" y="43"/>
                        <a:pt x="67" y="43"/>
                        <a:pt x="67" y="43"/>
                      </a:cubicBezTo>
                      <a:cubicBezTo>
                        <a:pt x="67" y="32"/>
                        <a:pt x="64" y="23"/>
                        <a:pt x="58" y="18"/>
                      </a:cubicBezTo>
                      <a:cubicBezTo>
                        <a:pt x="58" y="18"/>
                        <a:pt x="58" y="18"/>
                        <a:pt x="58" y="18"/>
                      </a:cubicBezTo>
                      <a:cubicBezTo>
                        <a:pt x="54" y="14"/>
                        <a:pt x="49" y="13"/>
                        <a:pt x="41" y="13"/>
                      </a:cubicBezTo>
                      <a:cubicBezTo>
                        <a:pt x="34" y="13"/>
                        <a:pt x="28" y="14"/>
                        <a:pt x="23" y="17"/>
                      </a:cubicBezTo>
                      <a:cubicBezTo>
                        <a:pt x="18" y="21"/>
                        <a:pt x="15" y="30"/>
                        <a:pt x="13" y="4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5" name="Freeform 11"/>
                <p:cNvSpPr>
                  <a:spLocks noEditPoints="1"/>
                </p:cNvSpPr>
                <p:nvPr/>
              </p:nvSpPr>
              <p:spPr bwMode="auto">
                <a:xfrm>
                  <a:off x="2765212" y="3974386"/>
                  <a:ext cx="93925" cy="118643"/>
                </a:xfrm>
                <a:custGeom>
                  <a:avLst/>
                  <a:gdLst>
                    <a:gd name="T0" fmla="*/ 76 w 80"/>
                    <a:gd name="T1" fmla="*/ 97 h 101"/>
                    <a:gd name="T2" fmla="*/ 72 w 80"/>
                    <a:gd name="T3" fmla="*/ 98 h 101"/>
                    <a:gd name="T4" fmla="*/ 58 w 80"/>
                    <a:gd name="T5" fmla="*/ 100 h 101"/>
                    <a:gd name="T6" fmla="*/ 44 w 80"/>
                    <a:gd name="T7" fmla="*/ 101 h 101"/>
                    <a:gd name="T8" fmla="*/ 27 w 80"/>
                    <a:gd name="T9" fmla="*/ 99 h 101"/>
                    <a:gd name="T10" fmla="*/ 13 w 80"/>
                    <a:gd name="T11" fmla="*/ 91 h 101"/>
                    <a:gd name="T12" fmla="*/ 4 w 80"/>
                    <a:gd name="T13" fmla="*/ 76 h 101"/>
                    <a:gd name="T14" fmla="*/ 1 w 80"/>
                    <a:gd name="T15" fmla="*/ 50 h 101"/>
                    <a:gd name="T16" fmla="*/ 5 w 80"/>
                    <a:gd name="T17" fmla="*/ 25 h 101"/>
                    <a:gd name="T18" fmla="*/ 17 w 80"/>
                    <a:gd name="T19" fmla="*/ 7 h 101"/>
                    <a:gd name="T20" fmla="*/ 41 w 80"/>
                    <a:gd name="T21" fmla="*/ 0 h 101"/>
                    <a:gd name="T22" fmla="*/ 67 w 80"/>
                    <a:gd name="T23" fmla="*/ 9 h 101"/>
                    <a:gd name="T24" fmla="*/ 79 w 80"/>
                    <a:gd name="T25" fmla="*/ 56 h 101"/>
                    <a:gd name="T26" fmla="*/ 13 w 80"/>
                    <a:gd name="T27" fmla="*/ 56 h 101"/>
                    <a:gd name="T28" fmla="*/ 23 w 80"/>
                    <a:gd name="T29" fmla="*/ 82 h 101"/>
                    <a:gd name="T30" fmla="*/ 44 w 80"/>
                    <a:gd name="T31" fmla="*/ 88 h 101"/>
                    <a:gd name="T32" fmla="*/ 57 w 80"/>
                    <a:gd name="T33" fmla="*/ 87 h 101"/>
                    <a:gd name="T34" fmla="*/ 69 w 80"/>
                    <a:gd name="T35" fmla="*/ 86 h 101"/>
                    <a:gd name="T36" fmla="*/ 73 w 80"/>
                    <a:gd name="T37" fmla="*/ 85 h 101"/>
                    <a:gd name="T38" fmla="*/ 74 w 80"/>
                    <a:gd name="T39" fmla="*/ 84 h 101"/>
                    <a:gd name="T40" fmla="*/ 76 w 80"/>
                    <a:gd name="T41" fmla="*/ 97 h 101"/>
                    <a:gd name="T42" fmla="*/ 14 w 80"/>
                    <a:gd name="T43" fmla="*/ 43 h 101"/>
                    <a:gd name="T44" fmla="*/ 67 w 80"/>
                    <a:gd name="T45" fmla="*/ 43 h 101"/>
                    <a:gd name="T46" fmla="*/ 58 w 80"/>
                    <a:gd name="T47" fmla="*/ 18 h 101"/>
                    <a:gd name="T48" fmla="*/ 58 w 80"/>
                    <a:gd name="T49" fmla="*/ 18 h 101"/>
                    <a:gd name="T50" fmla="*/ 41 w 80"/>
                    <a:gd name="T51" fmla="*/ 13 h 101"/>
                    <a:gd name="T52" fmla="*/ 24 w 80"/>
                    <a:gd name="T53" fmla="*/ 17 h 101"/>
                    <a:gd name="T54" fmla="*/ 14 w 80"/>
                    <a:gd name="T55" fmla="*/ 43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80" h="101">
                      <a:moveTo>
                        <a:pt x="76" y="97"/>
                      </a:moveTo>
                      <a:cubicBezTo>
                        <a:pt x="72" y="98"/>
                        <a:pt x="72" y="98"/>
                        <a:pt x="72" y="98"/>
                      </a:cubicBezTo>
                      <a:cubicBezTo>
                        <a:pt x="58" y="100"/>
                        <a:pt x="58" y="100"/>
                        <a:pt x="58" y="100"/>
                      </a:cubicBezTo>
                      <a:cubicBezTo>
                        <a:pt x="53" y="101"/>
                        <a:pt x="48" y="101"/>
                        <a:pt x="44" y="101"/>
                      </a:cubicBezTo>
                      <a:cubicBezTo>
                        <a:pt x="38" y="101"/>
                        <a:pt x="32" y="100"/>
                        <a:pt x="27" y="99"/>
                      </a:cubicBezTo>
                      <a:cubicBezTo>
                        <a:pt x="22" y="97"/>
                        <a:pt x="17" y="95"/>
                        <a:pt x="13" y="91"/>
                      </a:cubicBezTo>
                      <a:cubicBezTo>
                        <a:pt x="9" y="87"/>
                        <a:pt x="6" y="82"/>
                        <a:pt x="4" y="76"/>
                      </a:cubicBezTo>
                      <a:cubicBezTo>
                        <a:pt x="1" y="69"/>
                        <a:pt x="0" y="60"/>
                        <a:pt x="1" y="50"/>
                      </a:cubicBezTo>
                      <a:cubicBezTo>
                        <a:pt x="1" y="41"/>
                        <a:pt x="2" y="33"/>
                        <a:pt x="5" y="25"/>
                      </a:cubicBezTo>
                      <a:cubicBezTo>
                        <a:pt x="7" y="17"/>
                        <a:pt x="11" y="11"/>
                        <a:pt x="17" y="7"/>
                      </a:cubicBezTo>
                      <a:cubicBezTo>
                        <a:pt x="24" y="2"/>
                        <a:pt x="32" y="0"/>
                        <a:pt x="41" y="0"/>
                      </a:cubicBezTo>
                      <a:cubicBezTo>
                        <a:pt x="52" y="0"/>
                        <a:pt x="61" y="3"/>
                        <a:pt x="67" y="9"/>
                      </a:cubicBezTo>
                      <a:cubicBezTo>
                        <a:pt x="76" y="18"/>
                        <a:pt x="80" y="33"/>
                        <a:pt x="79" y="56"/>
                      </a:cubicBezTo>
                      <a:cubicBezTo>
                        <a:pt x="13" y="56"/>
                        <a:pt x="13" y="56"/>
                        <a:pt x="13" y="56"/>
                      </a:cubicBezTo>
                      <a:cubicBezTo>
                        <a:pt x="14" y="68"/>
                        <a:pt x="17" y="77"/>
                        <a:pt x="23" y="82"/>
                      </a:cubicBezTo>
                      <a:cubicBezTo>
                        <a:pt x="28" y="86"/>
                        <a:pt x="35" y="88"/>
                        <a:pt x="44" y="88"/>
                      </a:cubicBezTo>
                      <a:cubicBezTo>
                        <a:pt x="48" y="88"/>
                        <a:pt x="52" y="88"/>
                        <a:pt x="57" y="87"/>
                      </a:cubicBezTo>
                      <a:cubicBezTo>
                        <a:pt x="60" y="87"/>
                        <a:pt x="64" y="86"/>
                        <a:pt x="69" y="86"/>
                      </a:cubicBezTo>
                      <a:cubicBezTo>
                        <a:pt x="73" y="85"/>
                        <a:pt x="73" y="85"/>
                        <a:pt x="73" y="85"/>
                      </a:cubicBezTo>
                      <a:cubicBezTo>
                        <a:pt x="73" y="85"/>
                        <a:pt x="74" y="84"/>
                        <a:pt x="74" y="84"/>
                      </a:cubicBezTo>
                      <a:lnTo>
                        <a:pt x="76" y="97"/>
                      </a:lnTo>
                      <a:close/>
                      <a:moveTo>
                        <a:pt x="14" y="43"/>
                      </a:moveTo>
                      <a:cubicBezTo>
                        <a:pt x="67" y="43"/>
                        <a:pt x="67" y="43"/>
                        <a:pt x="67" y="43"/>
                      </a:cubicBezTo>
                      <a:cubicBezTo>
                        <a:pt x="67" y="32"/>
                        <a:pt x="64" y="23"/>
                        <a:pt x="58" y="18"/>
                      </a:cubicBezTo>
                      <a:cubicBezTo>
                        <a:pt x="58" y="18"/>
                        <a:pt x="58" y="18"/>
                        <a:pt x="58" y="18"/>
                      </a:cubicBezTo>
                      <a:cubicBezTo>
                        <a:pt x="54" y="14"/>
                        <a:pt x="49" y="13"/>
                        <a:pt x="41" y="13"/>
                      </a:cubicBezTo>
                      <a:cubicBezTo>
                        <a:pt x="34" y="13"/>
                        <a:pt x="28" y="14"/>
                        <a:pt x="24" y="17"/>
                      </a:cubicBezTo>
                      <a:cubicBezTo>
                        <a:pt x="18" y="21"/>
                        <a:pt x="15" y="30"/>
                        <a:pt x="14" y="4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6" name="Rectangle 12"/>
                <p:cNvSpPr>
                  <a:spLocks noChangeArrowheads="1"/>
                </p:cNvSpPr>
                <p:nvPr/>
              </p:nvSpPr>
              <p:spPr bwMode="auto">
                <a:xfrm>
                  <a:off x="2884843" y="4067323"/>
                  <a:ext cx="14830" cy="23234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7" name="Freeform 13"/>
                <p:cNvSpPr>
                  <a:spLocks/>
                </p:cNvSpPr>
                <p:nvPr/>
              </p:nvSpPr>
              <p:spPr bwMode="auto">
                <a:xfrm>
                  <a:off x="2926863" y="3974386"/>
                  <a:ext cx="76129" cy="118643"/>
                </a:xfrm>
                <a:custGeom>
                  <a:avLst/>
                  <a:gdLst>
                    <a:gd name="T0" fmla="*/ 65 w 65"/>
                    <a:gd name="T1" fmla="*/ 98 h 101"/>
                    <a:gd name="T2" fmla="*/ 42 w 65"/>
                    <a:gd name="T3" fmla="*/ 101 h 101"/>
                    <a:gd name="T4" fmla="*/ 14 w 65"/>
                    <a:gd name="T5" fmla="*/ 92 h 101"/>
                    <a:gd name="T6" fmla="*/ 4 w 65"/>
                    <a:gd name="T7" fmla="*/ 75 h 101"/>
                    <a:gd name="T8" fmla="*/ 0 w 65"/>
                    <a:gd name="T9" fmla="*/ 50 h 101"/>
                    <a:gd name="T10" fmla="*/ 4 w 65"/>
                    <a:gd name="T11" fmla="*/ 25 h 101"/>
                    <a:gd name="T12" fmla="*/ 15 w 65"/>
                    <a:gd name="T13" fmla="*/ 7 h 101"/>
                    <a:gd name="T14" fmla="*/ 40 w 65"/>
                    <a:gd name="T15" fmla="*/ 0 h 101"/>
                    <a:gd name="T16" fmla="*/ 53 w 65"/>
                    <a:gd name="T17" fmla="*/ 1 h 101"/>
                    <a:gd name="T18" fmla="*/ 65 w 65"/>
                    <a:gd name="T19" fmla="*/ 3 h 101"/>
                    <a:gd name="T20" fmla="*/ 62 w 65"/>
                    <a:gd name="T21" fmla="*/ 15 h 101"/>
                    <a:gd name="T22" fmla="*/ 52 w 65"/>
                    <a:gd name="T23" fmla="*/ 13 h 101"/>
                    <a:gd name="T24" fmla="*/ 40 w 65"/>
                    <a:gd name="T25" fmla="*/ 12 h 101"/>
                    <a:gd name="T26" fmla="*/ 23 w 65"/>
                    <a:gd name="T27" fmla="*/ 17 h 101"/>
                    <a:gd name="T28" fmla="*/ 15 w 65"/>
                    <a:gd name="T29" fmla="*/ 31 h 101"/>
                    <a:gd name="T30" fmla="*/ 13 w 65"/>
                    <a:gd name="T31" fmla="*/ 50 h 101"/>
                    <a:gd name="T32" fmla="*/ 21 w 65"/>
                    <a:gd name="T33" fmla="*/ 83 h 101"/>
                    <a:gd name="T34" fmla="*/ 42 w 65"/>
                    <a:gd name="T35" fmla="*/ 88 h 101"/>
                    <a:gd name="T36" fmla="*/ 62 w 65"/>
                    <a:gd name="T37" fmla="*/ 85 h 101"/>
                    <a:gd name="T38" fmla="*/ 65 w 65"/>
                    <a:gd name="T39" fmla="*/ 98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65" h="101">
                      <a:moveTo>
                        <a:pt x="65" y="98"/>
                      </a:moveTo>
                      <a:cubicBezTo>
                        <a:pt x="58" y="100"/>
                        <a:pt x="50" y="101"/>
                        <a:pt x="42" y="101"/>
                      </a:cubicBezTo>
                      <a:cubicBezTo>
                        <a:pt x="30" y="101"/>
                        <a:pt x="20" y="98"/>
                        <a:pt x="14" y="92"/>
                      </a:cubicBezTo>
                      <a:cubicBezTo>
                        <a:pt x="10" y="89"/>
                        <a:pt x="6" y="83"/>
                        <a:pt x="4" y="75"/>
                      </a:cubicBezTo>
                      <a:cubicBezTo>
                        <a:pt x="2" y="68"/>
                        <a:pt x="0" y="59"/>
                        <a:pt x="0" y="50"/>
                      </a:cubicBezTo>
                      <a:cubicBezTo>
                        <a:pt x="0" y="41"/>
                        <a:pt x="2" y="33"/>
                        <a:pt x="4" y="25"/>
                      </a:cubicBezTo>
                      <a:cubicBezTo>
                        <a:pt x="7" y="17"/>
                        <a:pt x="10" y="11"/>
                        <a:pt x="15" y="7"/>
                      </a:cubicBezTo>
                      <a:cubicBezTo>
                        <a:pt x="22" y="2"/>
                        <a:pt x="30" y="0"/>
                        <a:pt x="40" y="0"/>
                      </a:cubicBezTo>
                      <a:cubicBezTo>
                        <a:pt x="44" y="0"/>
                        <a:pt x="49" y="0"/>
                        <a:pt x="53" y="1"/>
                      </a:cubicBezTo>
                      <a:cubicBezTo>
                        <a:pt x="57" y="1"/>
                        <a:pt x="61" y="2"/>
                        <a:pt x="65" y="3"/>
                      </a:cubicBezTo>
                      <a:cubicBezTo>
                        <a:pt x="62" y="15"/>
                        <a:pt x="62" y="15"/>
                        <a:pt x="62" y="15"/>
                      </a:cubicBezTo>
                      <a:cubicBezTo>
                        <a:pt x="59" y="15"/>
                        <a:pt x="55" y="14"/>
                        <a:pt x="52" y="13"/>
                      </a:cubicBezTo>
                      <a:cubicBezTo>
                        <a:pt x="48" y="13"/>
                        <a:pt x="44" y="12"/>
                        <a:pt x="40" y="12"/>
                      </a:cubicBezTo>
                      <a:cubicBezTo>
                        <a:pt x="33" y="12"/>
                        <a:pt x="27" y="14"/>
                        <a:pt x="23" y="17"/>
                      </a:cubicBezTo>
                      <a:cubicBezTo>
                        <a:pt x="20" y="20"/>
                        <a:pt x="17" y="24"/>
                        <a:pt x="15" y="31"/>
                      </a:cubicBezTo>
                      <a:cubicBezTo>
                        <a:pt x="14" y="36"/>
                        <a:pt x="13" y="43"/>
                        <a:pt x="13" y="50"/>
                      </a:cubicBezTo>
                      <a:cubicBezTo>
                        <a:pt x="13" y="67"/>
                        <a:pt x="16" y="78"/>
                        <a:pt x="21" y="83"/>
                      </a:cubicBezTo>
                      <a:cubicBezTo>
                        <a:pt x="25" y="86"/>
                        <a:pt x="32" y="88"/>
                        <a:pt x="42" y="88"/>
                      </a:cubicBezTo>
                      <a:cubicBezTo>
                        <a:pt x="48" y="88"/>
                        <a:pt x="55" y="87"/>
                        <a:pt x="62" y="85"/>
                      </a:cubicBezTo>
                      <a:lnTo>
                        <a:pt x="65" y="9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8" name="Freeform 14"/>
                <p:cNvSpPr>
                  <a:spLocks noEditPoints="1"/>
                </p:cNvSpPr>
                <p:nvPr/>
              </p:nvSpPr>
              <p:spPr bwMode="auto">
                <a:xfrm>
                  <a:off x="3024248" y="3974386"/>
                  <a:ext cx="93431" cy="118643"/>
                </a:xfrm>
                <a:custGeom>
                  <a:avLst/>
                  <a:gdLst>
                    <a:gd name="T0" fmla="*/ 74 w 80"/>
                    <a:gd name="T1" fmla="*/ 20 h 101"/>
                    <a:gd name="T2" fmla="*/ 80 w 80"/>
                    <a:gd name="T3" fmla="*/ 51 h 101"/>
                    <a:gd name="T4" fmla="*/ 74 w 80"/>
                    <a:gd name="T5" fmla="*/ 81 h 101"/>
                    <a:gd name="T6" fmla="*/ 59 w 80"/>
                    <a:gd name="T7" fmla="*/ 97 h 101"/>
                    <a:gd name="T8" fmla="*/ 37 w 80"/>
                    <a:gd name="T9" fmla="*/ 101 h 101"/>
                    <a:gd name="T10" fmla="*/ 5 w 80"/>
                    <a:gd name="T11" fmla="*/ 82 h 101"/>
                    <a:gd name="T12" fmla="*/ 0 w 80"/>
                    <a:gd name="T13" fmla="*/ 51 h 101"/>
                    <a:gd name="T14" fmla="*/ 5 w 80"/>
                    <a:gd name="T15" fmla="*/ 20 h 101"/>
                    <a:gd name="T16" fmla="*/ 21 w 80"/>
                    <a:gd name="T17" fmla="*/ 5 h 101"/>
                    <a:gd name="T18" fmla="*/ 43 w 80"/>
                    <a:gd name="T19" fmla="*/ 1 h 101"/>
                    <a:gd name="T20" fmla="*/ 74 w 80"/>
                    <a:gd name="T21" fmla="*/ 20 h 101"/>
                    <a:gd name="T22" fmla="*/ 27 w 80"/>
                    <a:gd name="T23" fmla="*/ 16 h 101"/>
                    <a:gd name="T24" fmla="*/ 17 w 80"/>
                    <a:gd name="T25" fmla="*/ 25 h 101"/>
                    <a:gd name="T26" fmla="*/ 17 w 80"/>
                    <a:gd name="T27" fmla="*/ 25 h 101"/>
                    <a:gd name="T28" fmla="*/ 13 w 80"/>
                    <a:gd name="T29" fmla="*/ 51 h 101"/>
                    <a:gd name="T30" fmla="*/ 17 w 80"/>
                    <a:gd name="T31" fmla="*/ 77 h 101"/>
                    <a:gd name="T32" fmla="*/ 17 w 80"/>
                    <a:gd name="T33" fmla="*/ 77 h 101"/>
                    <a:gd name="T34" fmla="*/ 37 w 80"/>
                    <a:gd name="T35" fmla="*/ 88 h 101"/>
                    <a:gd name="T36" fmla="*/ 52 w 80"/>
                    <a:gd name="T37" fmla="*/ 85 h 101"/>
                    <a:gd name="T38" fmla="*/ 62 w 80"/>
                    <a:gd name="T39" fmla="*/ 76 h 101"/>
                    <a:gd name="T40" fmla="*/ 67 w 80"/>
                    <a:gd name="T41" fmla="*/ 51 h 101"/>
                    <a:gd name="T42" fmla="*/ 62 w 80"/>
                    <a:gd name="T43" fmla="*/ 24 h 101"/>
                    <a:gd name="T44" fmla="*/ 62 w 80"/>
                    <a:gd name="T45" fmla="*/ 24 h 101"/>
                    <a:gd name="T46" fmla="*/ 42 w 80"/>
                    <a:gd name="T47" fmla="*/ 13 h 101"/>
                    <a:gd name="T48" fmla="*/ 27 w 80"/>
                    <a:gd name="T49" fmla="*/ 16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80" h="101">
                      <a:moveTo>
                        <a:pt x="74" y="20"/>
                      </a:moveTo>
                      <a:cubicBezTo>
                        <a:pt x="78" y="28"/>
                        <a:pt x="80" y="39"/>
                        <a:pt x="80" y="51"/>
                      </a:cubicBezTo>
                      <a:cubicBezTo>
                        <a:pt x="80" y="63"/>
                        <a:pt x="78" y="73"/>
                        <a:pt x="74" y="81"/>
                      </a:cubicBezTo>
                      <a:cubicBezTo>
                        <a:pt x="71" y="88"/>
                        <a:pt x="66" y="93"/>
                        <a:pt x="59" y="97"/>
                      </a:cubicBezTo>
                      <a:cubicBezTo>
                        <a:pt x="53" y="99"/>
                        <a:pt x="45" y="101"/>
                        <a:pt x="37" y="101"/>
                      </a:cubicBezTo>
                      <a:cubicBezTo>
                        <a:pt x="21" y="100"/>
                        <a:pt x="10" y="94"/>
                        <a:pt x="5" y="82"/>
                      </a:cubicBezTo>
                      <a:cubicBezTo>
                        <a:pt x="2" y="73"/>
                        <a:pt x="0" y="63"/>
                        <a:pt x="0" y="51"/>
                      </a:cubicBezTo>
                      <a:cubicBezTo>
                        <a:pt x="0" y="39"/>
                        <a:pt x="2" y="28"/>
                        <a:pt x="5" y="20"/>
                      </a:cubicBezTo>
                      <a:cubicBezTo>
                        <a:pt x="8" y="13"/>
                        <a:pt x="13" y="8"/>
                        <a:pt x="21" y="5"/>
                      </a:cubicBezTo>
                      <a:cubicBezTo>
                        <a:pt x="27" y="2"/>
                        <a:pt x="34" y="0"/>
                        <a:pt x="43" y="1"/>
                      </a:cubicBezTo>
                      <a:cubicBezTo>
                        <a:pt x="58" y="1"/>
                        <a:pt x="69" y="8"/>
                        <a:pt x="74" y="20"/>
                      </a:cubicBezTo>
                      <a:close/>
                      <a:moveTo>
                        <a:pt x="27" y="16"/>
                      </a:moveTo>
                      <a:cubicBezTo>
                        <a:pt x="22" y="18"/>
                        <a:pt x="19" y="21"/>
                        <a:pt x="17" y="25"/>
                      </a:cubicBezTo>
                      <a:cubicBezTo>
                        <a:pt x="17" y="25"/>
                        <a:pt x="17" y="25"/>
                        <a:pt x="17" y="25"/>
                      </a:cubicBezTo>
                      <a:cubicBezTo>
                        <a:pt x="14" y="31"/>
                        <a:pt x="13" y="40"/>
                        <a:pt x="13" y="51"/>
                      </a:cubicBezTo>
                      <a:cubicBezTo>
                        <a:pt x="13" y="61"/>
                        <a:pt x="14" y="70"/>
                        <a:pt x="17" y="77"/>
                      </a:cubicBezTo>
                      <a:cubicBezTo>
                        <a:pt x="17" y="77"/>
                        <a:pt x="17" y="77"/>
                        <a:pt x="17" y="77"/>
                      </a:cubicBezTo>
                      <a:cubicBezTo>
                        <a:pt x="20" y="84"/>
                        <a:pt x="27" y="87"/>
                        <a:pt x="37" y="88"/>
                      </a:cubicBezTo>
                      <a:cubicBezTo>
                        <a:pt x="43" y="88"/>
                        <a:pt x="48" y="87"/>
                        <a:pt x="52" y="85"/>
                      </a:cubicBezTo>
                      <a:cubicBezTo>
                        <a:pt x="57" y="83"/>
                        <a:pt x="60" y="80"/>
                        <a:pt x="62" y="76"/>
                      </a:cubicBezTo>
                      <a:cubicBezTo>
                        <a:pt x="65" y="69"/>
                        <a:pt x="67" y="60"/>
                        <a:pt x="67" y="51"/>
                      </a:cubicBezTo>
                      <a:cubicBezTo>
                        <a:pt x="67" y="41"/>
                        <a:pt x="65" y="32"/>
                        <a:pt x="62" y="24"/>
                      </a:cubicBezTo>
                      <a:cubicBezTo>
                        <a:pt x="62" y="24"/>
                        <a:pt x="62" y="24"/>
                        <a:pt x="62" y="24"/>
                      </a:cubicBezTo>
                      <a:cubicBezTo>
                        <a:pt x="59" y="17"/>
                        <a:pt x="53" y="13"/>
                        <a:pt x="42" y="13"/>
                      </a:cubicBezTo>
                      <a:cubicBezTo>
                        <a:pt x="36" y="13"/>
                        <a:pt x="31" y="14"/>
                        <a:pt x="27" y="1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9" name="Freeform 15"/>
                <p:cNvSpPr>
                  <a:spLocks/>
                </p:cNvSpPr>
                <p:nvPr/>
              </p:nvSpPr>
              <p:spPr bwMode="auto">
                <a:xfrm>
                  <a:off x="3146846" y="3975870"/>
                  <a:ext cx="133967" cy="112710"/>
                </a:xfrm>
                <a:custGeom>
                  <a:avLst/>
                  <a:gdLst>
                    <a:gd name="T0" fmla="*/ 50 w 114"/>
                    <a:gd name="T1" fmla="*/ 96 h 96"/>
                    <a:gd name="T2" fmla="*/ 50 w 114"/>
                    <a:gd name="T3" fmla="*/ 31 h 96"/>
                    <a:gd name="T4" fmla="*/ 38 w 114"/>
                    <a:gd name="T5" fmla="*/ 12 h 96"/>
                    <a:gd name="T6" fmla="*/ 24 w 114"/>
                    <a:gd name="T7" fmla="*/ 16 h 96"/>
                    <a:gd name="T8" fmla="*/ 18 w 114"/>
                    <a:gd name="T9" fmla="*/ 18 h 96"/>
                    <a:gd name="T10" fmla="*/ 12 w 114"/>
                    <a:gd name="T11" fmla="*/ 21 h 96"/>
                    <a:gd name="T12" fmla="*/ 12 w 114"/>
                    <a:gd name="T13" fmla="*/ 96 h 96"/>
                    <a:gd name="T14" fmla="*/ 0 w 114"/>
                    <a:gd name="T15" fmla="*/ 96 h 96"/>
                    <a:gd name="T16" fmla="*/ 0 w 114"/>
                    <a:gd name="T17" fmla="*/ 1 h 96"/>
                    <a:gd name="T18" fmla="*/ 12 w 114"/>
                    <a:gd name="T19" fmla="*/ 1 h 96"/>
                    <a:gd name="T20" fmla="*/ 12 w 114"/>
                    <a:gd name="T21" fmla="*/ 7 h 96"/>
                    <a:gd name="T22" fmla="*/ 25 w 114"/>
                    <a:gd name="T23" fmla="*/ 2 h 96"/>
                    <a:gd name="T24" fmla="*/ 38 w 114"/>
                    <a:gd name="T25" fmla="*/ 0 h 96"/>
                    <a:gd name="T26" fmla="*/ 57 w 114"/>
                    <a:gd name="T27" fmla="*/ 8 h 96"/>
                    <a:gd name="T28" fmla="*/ 71 w 114"/>
                    <a:gd name="T29" fmla="*/ 3 h 96"/>
                    <a:gd name="T30" fmla="*/ 88 w 114"/>
                    <a:gd name="T31" fmla="*/ 0 h 96"/>
                    <a:gd name="T32" fmla="*/ 106 w 114"/>
                    <a:gd name="T33" fmla="*/ 6 h 96"/>
                    <a:gd name="T34" fmla="*/ 114 w 114"/>
                    <a:gd name="T35" fmla="*/ 31 h 96"/>
                    <a:gd name="T36" fmla="*/ 114 w 114"/>
                    <a:gd name="T37" fmla="*/ 96 h 96"/>
                    <a:gd name="T38" fmla="*/ 101 w 114"/>
                    <a:gd name="T39" fmla="*/ 96 h 96"/>
                    <a:gd name="T40" fmla="*/ 101 w 114"/>
                    <a:gd name="T41" fmla="*/ 31 h 96"/>
                    <a:gd name="T42" fmla="*/ 88 w 114"/>
                    <a:gd name="T43" fmla="*/ 12 h 96"/>
                    <a:gd name="T44" fmla="*/ 74 w 114"/>
                    <a:gd name="T45" fmla="*/ 15 h 96"/>
                    <a:gd name="T46" fmla="*/ 62 w 114"/>
                    <a:gd name="T47" fmla="*/ 20 h 96"/>
                    <a:gd name="T48" fmla="*/ 63 w 114"/>
                    <a:gd name="T49" fmla="*/ 31 h 96"/>
                    <a:gd name="T50" fmla="*/ 63 w 114"/>
                    <a:gd name="T51" fmla="*/ 96 h 96"/>
                    <a:gd name="T52" fmla="*/ 50 w 114"/>
                    <a:gd name="T53" fmla="*/ 96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114" h="96">
                      <a:moveTo>
                        <a:pt x="50" y="96"/>
                      </a:moveTo>
                      <a:cubicBezTo>
                        <a:pt x="50" y="31"/>
                        <a:pt x="50" y="31"/>
                        <a:pt x="50" y="31"/>
                      </a:cubicBezTo>
                      <a:cubicBezTo>
                        <a:pt x="50" y="18"/>
                        <a:pt x="46" y="12"/>
                        <a:pt x="38" y="12"/>
                      </a:cubicBezTo>
                      <a:cubicBezTo>
                        <a:pt x="35" y="12"/>
                        <a:pt x="30" y="13"/>
                        <a:pt x="24" y="16"/>
                      </a:cubicBezTo>
                      <a:cubicBezTo>
                        <a:pt x="22" y="16"/>
                        <a:pt x="20" y="17"/>
                        <a:pt x="18" y="18"/>
                      </a:cubicBezTo>
                      <a:cubicBezTo>
                        <a:pt x="12" y="21"/>
                        <a:pt x="12" y="21"/>
                        <a:pt x="12" y="21"/>
                      </a:cubicBezTo>
                      <a:cubicBezTo>
                        <a:pt x="12" y="96"/>
                        <a:pt x="12" y="96"/>
                        <a:pt x="12" y="96"/>
                      </a:cubicBezTo>
                      <a:cubicBezTo>
                        <a:pt x="0" y="96"/>
                        <a:pt x="0" y="96"/>
                        <a:pt x="0" y="96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12" y="1"/>
                        <a:pt x="12" y="1"/>
                        <a:pt x="12" y="1"/>
                      </a:cubicBezTo>
                      <a:cubicBezTo>
                        <a:pt x="12" y="7"/>
                        <a:pt x="12" y="7"/>
                        <a:pt x="12" y="7"/>
                      </a:cubicBezTo>
                      <a:cubicBezTo>
                        <a:pt x="17" y="5"/>
                        <a:pt x="21" y="3"/>
                        <a:pt x="25" y="2"/>
                      </a:cubicBezTo>
                      <a:cubicBezTo>
                        <a:pt x="30" y="1"/>
                        <a:pt x="34" y="0"/>
                        <a:pt x="38" y="0"/>
                      </a:cubicBezTo>
                      <a:cubicBezTo>
                        <a:pt x="47" y="0"/>
                        <a:pt x="53" y="3"/>
                        <a:pt x="57" y="8"/>
                      </a:cubicBezTo>
                      <a:cubicBezTo>
                        <a:pt x="62" y="6"/>
                        <a:pt x="67" y="4"/>
                        <a:pt x="71" y="3"/>
                      </a:cubicBezTo>
                      <a:cubicBezTo>
                        <a:pt x="78" y="1"/>
                        <a:pt x="83" y="0"/>
                        <a:pt x="88" y="0"/>
                      </a:cubicBezTo>
                      <a:cubicBezTo>
                        <a:pt x="96" y="0"/>
                        <a:pt x="102" y="2"/>
                        <a:pt x="106" y="6"/>
                      </a:cubicBezTo>
                      <a:cubicBezTo>
                        <a:pt x="111" y="11"/>
                        <a:pt x="114" y="19"/>
                        <a:pt x="114" y="31"/>
                      </a:cubicBezTo>
                      <a:cubicBezTo>
                        <a:pt x="114" y="96"/>
                        <a:pt x="114" y="96"/>
                        <a:pt x="114" y="96"/>
                      </a:cubicBezTo>
                      <a:cubicBezTo>
                        <a:pt x="101" y="96"/>
                        <a:pt x="101" y="96"/>
                        <a:pt x="101" y="96"/>
                      </a:cubicBezTo>
                      <a:cubicBezTo>
                        <a:pt x="101" y="31"/>
                        <a:pt x="101" y="31"/>
                        <a:pt x="101" y="31"/>
                      </a:cubicBezTo>
                      <a:cubicBezTo>
                        <a:pt x="101" y="18"/>
                        <a:pt x="97" y="12"/>
                        <a:pt x="88" y="12"/>
                      </a:cubicBezTo>
                      <a:cubicBezTo>
                        <a:pt x="84" y="12"/>
                        <a:pt x="80" y="13"/>
                        <a:pt x="74" y="15"/>
                      </a:cubicBezTo>
                      <a:cubicBezTo>
                        <a:pt x="70" y="16"/>
                        <a:pt x="66" y="18"/>
                        <a:pt x="62" y="20"/>
                      </a:cubicBezTo>
                      <a:cubicBezTo>
                        <a:pt x="62" y="24"/>
                        <a:pt x="63" y="27"/>
                        <a:pt x="63" y="31"/>
                      </a:cubicBezTo>
                      <a:cubicBezTo>
                        <a:pt x="63" y="96"/>
                        <a:pt x="63" y="96"/>
                        <a:pt x="63" y="96"/>
                      </a:cubicBezTo>
                      <a:lnTo>
                        <a:pt x="50" y="9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</p:grpSp>
      <p:sp>
        <p:nvSpPr>
          <p:cNvPr id="35" name="文本框 34"/>
          <p:cNvSpPr txBox="1"/>
          <p:nvPr/>
        </p:nvSpPr>
        <p:spPr>
          <a:xfrm>
            <a:off x="1308265" y="4806690"/>
            <a:ext cx="697627" cy="11326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估值</a:t>
            </a:r>
            <a:endParaRPr lang="en-US" altLang="zh-CN" sz="20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sz="32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？</a:t>
            </a:r>
          </a:p>
        </p:txBody>
      </p:sp>
      <p:sp>
        <p:nvSpPr>
          <p:cNvPr id="36" name="等腰三角形 35"/>
          <p:cNvSpPr/>
          <p:nvPr/>
        </p:nvSpPr>
        <p:spPr>
          <a:xfrm rot="5400000">
            <a:off x="2381009" y="3439143"/>
            <a:ext cx="354701" cy="305777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60" name="组合 59"/>
          <p:cNvGrpSpPr/>
          <p:nvPr/>
        </p:nvGrpSpPr>
        <p:grpSpPr>
          <a:xfrm>
            <a:off x="2834116" y="3230015"/>
            <a:ext cx="1283650" cy="777978"/>
            <a:chOff x="2834116" y="3230015"/>
            <a:chExt cx="1283650" cy="777978"/>
          </a:xfrm>
        </p:grpSpPr>
        <p:sp>
          <p:nvSpPr>
            <p:cNvPr id="37" name="文本框 36"/>
            <p:cNvSpPr txBox="1"/>
            <p:nvPr/>
          </p:nvSpPr>
          <p:spPr>
            <a:xfrm>
              <a:off x="2838249" y="3230015"/>
              <a:ext cx="12795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</a:t>
              </a:r>
              <a:r>
                <a:rPr lang="en-US" altLang="zh-CN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+</a:t>
              </a:r>
              <a:r>
                <a:rPr lang="zh-CN" altLang="en-US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增值</a:t>
              </a:r>
            </a:p>
          </p:txBody>
        </p:sp>
        <p:sp>
          <p:nvSpPr>
            <p:cNvPr id="38" name="文本框 37"/>
            <p:cNvSpPr txBox="1"/>
            <p:nvPr/>
          </p:nvSpPr>
          <p:spPr>
            <a:xfrm>
              <a:off x="2834116" y="3638661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精准</a:t>
              </a:r>
            </a:p>
          </p:txBody>
        </p:sp>
      </p:grpSp>
      <p:sp>
        <p:nvSpPr>
          <p:cNvPr id="39" name="文本框 38"/>
          <p:cNvSpPr txBox="1"/>
          <p:nvPr/>
        </p:nvSpPr>
        <p:spPr>
          <a:xfrm>
            <a:off x="5695555" y="2336535"/>
            <a:ext cx="15985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促销  导流</a:t>
            </a:r>
          </a:p>
        </p:txBody>
      </p:sp>
      <p:grpSp>
        <p:nvGrpSpPr>
          <p:cNvPr id="61" name="组合 60"/>
          <p:cNvGrpSpPr/>
          <p:nvPr/>
        </p:nvGrpSpPr>
        <p:grpSpPr>
          <a:xfrm>
            <a:off x="8813279" y="3238722"/>
            <a:ext cx="646331" cy="763114"/>
            <a:chOff x="8813279" y="3238722"/>
            <a:chExt cx="646331" cy="763114"/>
          </a:xfrm>
        </p:grpSpPr>
        <p:sp>
          <p:nvSpPr>
            <p:cNvPr id="50" name="文本框 49"/>
            <p:cNvSpPr txBox="1"/>
            <p:nvPr/>
          </p:nvSpPr>
          <p:spPr>
            <a:xfrm>
              <a:off x="8813279" y="3238722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 smtClean="0">
                  <a:solidFill>
                    <a:srgbClr val="00B0F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收费</a:t>
              </a:r>
            </a:p>
          </p:txBody>
        </p:sp>
        <p:sp>
          <p:nvSpPr>
            <p:cNvPr id="51" name="文本框 50"/>
            <p:cNvSpPr txBox="1"/>
            <p:nvPr/>
          </p:nvSpPr>
          <p:spPr>
            <a:xfrm>
              <a:off x="8813279" y="3632504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solidFill>
                    <a:srgbClr val="00B0F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大众</a:t>
              </a:r>
              <a:endParaRPr lang="zh-CN" altLang="en-US" dirty="0" smtClean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2" name="等腰三角形 51"/>
          <p:cNvSpPr/>
          <p:nvPr/>
        </p:nvSpPr>
        <p:spPr>
          <a:xfrm rot="16200000">
            <a:off x="9520571" y="3476383"/>
            <a:ext cx="354701" cy="305777"/>
          </a:xfrm>
          <a:prstGeom prst="triangl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3" name="文本框 52"/>
          <p:cNvSpPr txBox="1"/>
          <p:nvPr/>
        </p:nvSpPr>
        <p:spPr>
          <a:xfrm>
            <a:off x="471738" y="392106"/>
            <a:ext cx="62261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颠覆传统的跨界营销云平台</a:t>
            </a:r>
          </a:p>
        </p:txBody>
      </p:sp>
      <p:sp>
        <p:nvSpPr>
          <p:cNvPr id="54" name="文本框 53"/>
          <p:cNvSpPr txBox="1"/>
          <p:nvPr/>
        </p:nvSpPr>
        <p:spPr>
          <a:xfrm>
            <a:off x="790831" y="1052721"/>
            <a:ext cx="55481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Subversion of the traditional cross-border marketing cloud platform</a:t>
            </a:r>
            <a:endParaRPr lang="zh-CN" altLang="en-US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9808470" y="4806690"/>
            <a:ext cx="1354858" cy="11326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估值</a:t>
            </a:r>
            <a:endParaRPr lang="en-US" altLang="zh-CN" sz="20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30000"/>
              </a:lnSpc>
            </a:pPr>
            <a:r>
              <a:rPr lang="en-US" altLang="zh-CN" sz="3200" b="1" dirty="0" smtClean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100</a:t>
            </a:r>
            <a:r>
              <a:rPr lang="zh-CN" altLang="en-US" sz="3200" b="1" dirty="0" smtClean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亿</a:t>
            </a:r>
          </a:p>
        </p:txBody>
      </p:sp>
      <p:grpSp>
        <p:nvGrpSpPr>
          <p:cNvPr id="62" name="组合 61"/>
          <p:cNvGrpSpPr/>
          <p:nvPr/>
        </p:nvGrpSpPr>
        <p:grpSpPr>
          <a:xfrm>
            <a:off x="4962096" y="2900293"/>
            <a:ext cx="3019349" cy="1857237"/>
            <a:chOff x="4962096" y="2900293"/>
            <a:chExt cx="3019349" cy="1857237"/>
          </a:xfrm>
        </p:grpSpPr>
        <p:grpSp>
          <p:nvGrpSpPr>
            <p:cNvPr id="57" name="组合 56"/>
            <p:cNvGrpSpPr/>
            <p:nvPr/>
          </p:nvGrpSpPr>
          <p:grpSpPr>
            <a:xfrm>
              <a:off x="5051547" y="3064842"/>
              <a:ext cx="2835806" cy="1528465"/>
              <a:chOff x="5041608" y="3281293"/>
              <a:chExt cx="2835806" cy="1528465"/>
            </a:xfrm>
          </p:grpSpPr>
          <p:sp>
            <p:nvSpPr>
              <p:cNvPr id="40" name="文本框 39"/>
              <p:cNvSpPr txBox="1"/>
              <p:nvPr/>
            </p:nvSpPr>
            <p:spPr>
              <a:xfrm>
                <a:off x="5272440" y="3281293"/>
                <a:ext cx="80021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商家</a:t>
                </a:r>
              </a:p>
            </p:txBody>
          </p:sp>
          <p:cxnSp>
            <p:nvCxnSpPr>
              <p:cNvPr id="42" name="直接箭头连接符 41"/>
              <p:cNvCxnSpPr/>
              <p:nvPr/>
            </p:nvCxnSpPr>
            <p:spPr>
              <a:xfrm>
                <a:off x="6086844" y="3474732"/>
                <a:ext cx="679731" cy="0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3" name="文本框 42"/>
              <p:cNvSpPr txBox="1"/>
              <p:nvPr/>
            </p:nvSpPr>
            <p:spPr>
              <a:xfrm>
                <a:off x="6769418" y="3281293"/>
                <a:ext cx="110799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消费者</a:t>
                </a:r>
              </a:p>
            </p:txBody>
          </p:sp>
          <p:sp>
            <p:nvSpPr>
              <p:cNvPr id="44" name="文本框 43"/>
              <p:cNvSpPr txBox="1"/>
              <p:nvPr/>
            </p:nvSpPr>
            <p:spPr>
              <a:xfrm>
                <a:off x="5272440" y="3814693"/>
                <a:ext cx="80021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商家</a:t>
                </a:r>
              </a:p>
            </p:txBody>
          </p:sp>
          <p:cxnSp>
            <p:nvCxnSpPr>
              <p:cNvPr id="45" name="直接箭头连接符 44"/>
              <p:cNvCxnSpPr/>
              <p:nvPr/>
            </p:nvCxnSpPr>
            <p:spPr>
              <a:xfrm>
                <a:off x="6086844" y="4008132"/>
                <a:ext cx="679731" cy="0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文本框 45"/>
              <p:cNvSpPr txBox="1"/>
              <p:nvPr/>
            </p:nvSpPr>
            <p:spPr>
              <a:xfrm>
                <a:off x="6769418" y="3814693"/>
                <a:ext cx="80021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商家</a:t>
                </a:r>
              </a:p>
            </p:txBody>
          </p:sp>
          <p:sp>
            <p:nvSpPr>
              <p:cNvPr id="47" name="文本框 46"/>
              <p:cNvSpPr txBox="1"/>
              <p:nvPr/>
            </p:nvSpPr>
            <p:spPr>
              <a:xfrm>
                <a:off x="5041608" y="4348093"/>
                <a:ext cx="110799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消费者</a:t>
                </a:r>
              </a:p>
            </p:txBody>
          </p:sp>
          <p:cxnSp>
            <p:nvCxnSpPr>
              <p:cNvPr id="48" name="直接箭头连接符 47"/>
              <p:cNvCxnSpPr/>
              <p:nvPr/>
            </p:nvCxnSpPr>
            <p:spPr>
              <a:xfrm>
                <a:off x="6086844" y="4541532"/>
                <a:ext cx="679731" cy="0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9" name="文本框 48"/>
              <p:cNvSpPr txBox="1"/>
              <p:nvPr/>
            </p:nvSpPr>
            <p:spPr>
              <a:xfrm>
                <a:off x="6769418" y="4348093"/>
                <a:ext cx="110799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消费者</a:t>
                </a:r>
              </a:p>
            </p:txBody>
          </p:sp>
        </p:grpSp>
        <p:sp>
          <p:nvSpPr>
            <p:cNvPr id="56" name="圆角矩形 55"/>
            <p:cNvSpPr/>
            <p:nvPr/>
          </p:nvSpPr>
          <p:spPr>
            <a:xfrm>
              <a:off x="4962096" y="2900293"/>
              <a:ext cx="3019349" cy="1857237"/>
            </a:xfrm>
            <a:prstGeom prst="roundRect">
              <a:avLst>
                <a:gd name="adj" fmla="val 11851"/>
              </a:avLst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58" name="Freeform 5"/>
          <p:cNvSpPr>
            <a:spLocks/>
          </p:cNvSpPr>
          <p:nvPr/>
        </p:nvSpPr>
        <p:spPr bwMode="auto">
          <a:xfrm rot="10800000">
            <a:off x="8236160" y="2436964"/>
            <a:ext cx="421238" cy="2361903"/>
          </a:xfrm>
          <a:custGeom>
            <a:avLst/>
            <a:gdLst/>
            <a:ahLst/>
            <a:cxnLst/>
            <a:rect l="l" t="t" r="r" b="b"/>
            <a:pathLst>
              <a:path w="931331" h="3822203">
                <a:moveTo>
                  <a:pt x="931331" y="0"/>
                </a:moveTo>
                <a:lnTo>
                  <a:pt x="931331" y="43438"/>
                </a:lnTo>
                <a:lnTo>
                  <a:pt x="929692" y="43241"/>
                </a:lnTo>
                <a:cubicBezTo>
                  <a:pt x="720560" y="43241"/>
                  <a:pt x="548753" y="233651"/>
                  <a:pt x="531759" y="477070"/>
                </a:cubicBezTo>
                <a:cubicBezTo>
                  <a:pt x="531001" y="481589"/>
                  <a:pt x="530505" y="486178"/>
                  <a:pt x="530592" y="490864"/>
                </a:cubicBezTo>
                <a:lnTo>
                  <a:pt x="527965" y="521911"/>
                </a:lnTo>
                <a:cubicBezTo>
                  <a:pt x="527965" y="524355"/>
                  <a:pt x="527981" y="526795"/>
                  <a:pt x="528584" y="529223"/>
                </a:cubicBezTo>
                <a:cubicBezTo>
                  <a:pt x="525896" y="549213"/>
                  <a:pt x="525319" y="570030"/>
                  <a:pt x="525319" y="591585"/>
                </a:cubicBezTo>
                <a:lnTo>
                  <a:pt x="525319" y="1420695"/>
                </a:lnTo>
                <a:cubicBezTo>
                  <a:pt x="525319" y="1644311"/>
                  <a:pt x="418363" y="1909396"/>
                  <a:pt x="152419" y="1909396"/>
                </a:cubicBezTo>
                <a:lnTo>
                  <a:pt x="152419" y="1917007"/>
                </a:lnTo>
                <a:cubicBezTo>
                  <a:pt x="411268" y="1917007"/>
                  <a:pt x="525319" y="2180779"/>
                  <a:pt x="525319" y="2401508"/>
                </a:cubicBezTo>
                <a:lnTo>
                  <a:pt x="525319" y="3229831"/>
                </a:lnTo>
                <a:lnTo>
                  <a:pt x="528395" y="3285086"/>
                </a:lnTo>
                <a:lnTo>
                  <a:pt x="527965" y="3290166"/>
                </a:lnTo>
                <a:cubicBezTo>
                  <a:pt x="527965" y="3298449"/>
                  <a:pt x="528142" y="3306682"/>
                  <a:pt x="530049" y="3314794"/>
                </a:cubicBezTo>
                <a:cubicBezTo>
                  <a:pt x="529872" y="3323297"/>
                  <a:pt x="530775" y="3331587"/>
                  <a:pt x="532157" y="3339708"/>
                </a:cubicBezTo>
                <a:cubicBezTo>
                  <a:pt x="550979" y="3580884"/>
                  <a:pt x="721914" y="3768836"/>
                  <a:pt x="929692" y="3768836"/>
                </a:cubicBezTo>
                <a:cubicBezTo>
                  <a:pt x="930239" y="3768836"/>
                  <a:pt x="930786" y="3768835"/>
                  <a:pt x="931331" y="3768639"/>
                </a:cubicBezTo>
                <a:lnTo>
                  <a:pt x="931331" y="3822203"/>
                </a:lnTo>
                <a:cubicBezTo>
                  <a:pt x="739757" y="3822203"/>
                  <a:pt x="598112" y="3773911"/>
                  <a:pt x="507975" y="3678638"/>
                </a:cubicBezTo>
                <a:cubicBezTo>
                  <a:pt x="417575" y="3582577"/>
                  <a:pt x="372901" y="3410141"/>
                  <a:pt x="372901" y="3162642"/>
                </a:cubicBezTo>
                <a:lnTo>
                  <a:pt x="372901" y="2435365"/>
                </a:lnTo>
                <a:cubicBezTo>
                  <a:pt x="372901" y="2299674"/>
                  <a:pt x="350301" y="2189965"/>
                  <a:pt x="304838" y="2105453"/>
                </a:cubicBezTo>
                <a:cubicBezTo>
                  <a:pt x="260163" y="2021204"/>
                  <a:pt x="158200" y="1972649"/>
                  <a:pt x="0" y="1961888"/>
                </a:cubicBezTo>
                <a:lnTo>
                  <a:pt x="0" y="1860316"/>
                </a:lnTo>
                <a:cubicBezTo>
                  <a:pt x="146638" y="1837744"/>
                  <a:pt x="245710" y="1792339"/>
                  <a:pt x="296166" y="1724624"/>
                </a:cubicBezTo>
                <a:cubicBezTo>
                  <a:pt x="347410" y="1657434"/>
                  <a:pt x="372901" y="1544052"/>
                  <a:pt x="372901" y="1386838"/>
                </a:cubicBezTo>
                <a:lnTo>
                  <a:pt x="372901" y="659562"/>
                </a:lnTo>
                <a:cubicBezTo>
                  <a:pt x="372901" y="411275"/>
                  <a:pt x="417575" y="239626"/>
                  <a:pt x="507975" y="143566"/>
                </a:cubicBezTo>
                <a:cubicBezTo>
                  <a:pt x="598112" y="47505"/>
                  <a:pt x="739757" y="0"/>
                  <a:pt x="931331" y="0"/>
                </a:cubicBezTo>
                <a:close/>
              </a:path>
            </a:pathLst>
          </a:custGeom>
          <a:solidFill>
            <a:srgbClr val="00B0F0"/>
          </a:solidFill>
          <a:ln>
            <a:noFill/>
          </a:ln>
        </p:spPr>
        <p:txBody>
          <a:bodyPr vert="horz" wrap="square" lIns="121917" tIns="60958" rIns="121917" bIns="60958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5854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4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4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5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000"/>
                            </p:stCondLst>
                            <p:childTnLst>
                              <p:par>
                                <p:cTn id="52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500"/>
                            </p:stCondLst>
                            <p:childTnLst>
                              <p:par>
                                <p:cTn id="56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900" decel="100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900" decel="100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5" grpId="0"/>
      <p:bldP spid="36" grpId="0" animBg="1"/>
      <p:bldP spid="39" grpId="0"/>
      <p:bldP spid="52" grpId="0" animBg="1"/>
      <p:bldP spid="53" grpId="0"/>
      <p:bldP spid="54" grpId="0"/>
      <p:bldP spid="55" grpId="0"/>
      <p:bldP spid="5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文本框 52"/>
          <p:cNvSpPr txBox="1"/>
          <p:nvPr/>
        </p:nvSpPr>
        <p:spPr>
          <a:xfrm>
            <a:off x="603155" y="268526"/>
            <a:ext cx="62261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重新认识兑客空间</a:t>
            </a:r>
          </a:p>
        </p:txBody>
      </p:sp>
      <p:sp>
        <p:nvSpPr>
          <p:cNvPr id="54" name="文本框 53"/>
          <p:cNvSpPr txBox="1"/>
          <p:nvPr/>
        </p:nvSpPr>
        <p:spPr>
          <a:xfrm>
            <a:off x="687470" y="916785"/>
            <a:ext cx="36946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Know </a:t>
            </a:r>
            <a:r>
              <a:rPr lang="en-US" altLang="zh-CN" sz="14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Dukee</a:t>
            </a:r>
            <a:r>
              <a:rPr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Space again </a:t>
            </a:r>
            <a:endParaRPr lang="zh-CN" altLang="en-US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2" name="组合 75"/>
          <p:cNvGrpSpPr/>
          <p:nvPr/>
        </p:nvGrpSpPr>
        <p:grpSpPr>
          <a:xfrm>
            <a:off x="1150306" y="2936504"/>
            <a:ext cx="1837853" cy="1837853"/>
            <a:chOff x="4979406" y="760491"/>
            <a:chExt cx="2172282" cy="2172282"/>
          </a:xfrm>
        </p:grpSpPr>
        <p:sp>
          <p:nvSpPr>
            <p:cNvPr id="46" name="圆角矩形 45"/>
            <p:cNvSpPr/>
            <p:nvPr/>
          </p:nvSpPr>
          <p:spPr>
            <a:xfrm>
              <a:off x="4979406" y="760491"/>
              <a:ext cx="2172282" cy="2172282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grpSp>
          <p:nvGrpSpPr>
            <p:cNvPr id="3" name="组合 77"/>
            <p:cNvGrpSpPr/>
            <p:nvPr/>
          </p:nvGrpSpPr>
          <p:grpSpPr>
            <a:xfrm>
              <a:off x="5482934" y="984042"/>
              <a:ext cx="1165226" cy="1741488"/>
              <a:chOff x="5445125" y="0"/>
              <a:chExt cx="1165226" cy="1741488"/>
            </a:xfrm>
            <a:solidFill>
              <a:schemeClr val="bg1"/>
            </a:solidFill>
          </p:grpSpPr>
          <p:sp>
            <p:nvSpPr>
              <p:cNvPr id="48" name="Freeform 5"/>
              <p:cNvSpPr>
                <a:spLocks noEditPoints="1"/>
              </p:cNvSpPr>
              <p:nvPr/>
            </p:nvSpPr>
            <p:spPr bwMode="auto">
              <a:xfrm>
                <a:off x="5445125" y="1558925"/>
                <a:ext cx="188913" cy="177800"/>
              </a:xfrm>
              <a:custGeom>
                <a:avLst/>
                <a:gdLst>
                  <a:gd name="T0" fmla="*/ 33 w 307"/>
                  <a:gd name="T1" fmla="*/ 55 h 289"/>
                  <a:gd name="T2" fmla="*/ 175 w 307"/>
                  <a:gd name="T3" fmla="*/ 55 h 289"/>
                  <a:gd name="T4" fmla="*/ 212 w 307"/>
                  <a:gd name="T5" fmla="*/ 1 h 289"/>
                  <a:gd name="T6" fmla="*/ 235 w 307"/>
                  <a:gd name="T7" fmla="*/ 13 h 289"/>
                  <a:gd name="T8" fmla="*/ 202 w 307"/>
                  <a:gd name="T9" fmla="*/ 55 h 289"/>
                  <a:gd name="T10" fmla="*/ 271 w 307"/>
                  <a:gd name="T11" fmla="*/ 55 h 289"/>
                  <a:gd name="T12" fmla="*/ 271 w 307"/>
                  <a:gd name="T13" fmla="*/ 182 h 289"/>
                  <a:gd name="T14" fmla="*/ 247 w 307"/>
                  <a:gd name="T15" fmla="*/ 182 h 289"/>
                  <a:gd name="T16" fmla="*/ 247 w 307"/>
                  <a:gd name="T17" fmla="*/ 168 h 289"/>
                  <a:gd name="T18" fmla="*/ 200 w 307"/>
                  <a:gd name="T19" fmla="*/ 168 h 289"/>
                  <a:gd name="T20" fmla="*/ 200 w 307"/>
                  <a:gd name="T21" fmla="*/ 241 h 289"/>
                  <a:gd name="T22" fmla="*/ 204 w 307"/>
                  <a:gd name="T23" fmla="*/ 258 h 289"/>
                  <a:gd name="T24" fmla="*/ 221 w 307"/>
                  <a:gd name="T25" fmla="*/ 263 h 289"/>
                  <a:gd name="T26" fmla="*/ 253 w 307"/>
                  <a:gd name="T27" fmla="*/ 263 h 289"/>
                  <a:gd name="T28" fmla="*/ 278 w 307"/>
                  <a:gd name="T29" fmla="*/ 247 h 289"/>
                  <a:gd name="T30" fmla="*/ 281 w 307"/>
                  <a:gd name="T31" fmla="*/ 208 h 289"/>
                  <a:gd name="T32" fmla="*/ 307 w 307"/>
                  <a:gd name="T33" fmla="*/ 217 h 289"/>
                  <a:gd name="T34" fmla="*/ 301 w 307"/>
                  <a:gd name="T35" fmla="*/ 254 h 289"/>
                  <a:gd name="T36" fmla="*/ 256 w 307"/>
                  <a:gd name="T37" fmla="*/ 283 h 289"/>
                  <a:gd name="T38" fmla="*/ 216 w 307"/>
                  <a:gd name="T39" fmla="*/ 283 h 289"/>
                  <a:gd name="T40" fmla="*/ 183 w 307"/>
                  <a:gd name="T41" fmla="*/ 274 h 289"/>
                  <a:gd name="T42" fmla="*/ 175 w 307"/>
                  <a:gd name="T43" fmla="*/ 245 h 289"/>
                  <a:gd name="T44" fmla="*/ 175 w 307"/>
                  <a:gd name="T45" fmla="*/ 168 h 289"/>
                  <a:gd name="T46" fmla="*/ 124 w 307"/>
                  <a:gd name="T47" fmla="*/ 168 h 289"/>
                  <a:gd name="T48" fmla="*/ 102 w 307"/>
                  <a:gd name="T49" fmla="*/ 240 h 289"/>
                  <a:gd name="T50" fmla="*/ 16 w 307"/>
                  <a:gd name="T51" fmla="*/ 289 h 289"/>
                  <a:gd name="T52" fmla="*/ 0 w 307"/>
                  <a:gd name="T53" fmla="*/ 269 h 289"/>
                  <a:gd name="T54" fmla="*/ 79 w 307"/>
                  <a:gd name="T55" fmla="*/ 229 h 289"/>
                  <a:gd name="T56" fmla="*/ 100 w 307"/>
                  <a:gd name="T57" fmla="*/ 168 h 289"/>
                  <a:gd name="T58" fmla="*/ 58 w 307"/>
                  <a:gd name="T59" fmla="*/ 168 h 289"/>
                  <a:gd name="T60" fmla="*/ 58 w 307"/>
                  <a:gd name="T61" fmla="*/ 182 h 289"/>
                  <a:gd name="T62" fmla="*/ 33 w 307"/>
                  <a:gd name="T63" fmla="*/ 182 h 289"/>
                  <a:gd name="T64" fmla="*/ 33 w 307"/>
                  <a:gd name="T65" fmla="*/ 55 h 289"/>
                  <a:gd name="T66" fmla="*/ 247 w 307"/>
                  <a:gd name="T67" fmla="*/ 76 h 289"/>
                  <a:gd name="T68" fmla="*/ 58 w 307"/>
                  <a:gd name="T69" fmla="*/ 76 h 289"/>
                  <a:gd name="T70" fmla="*/ 58 w 307"/>
                  <a:gd name="T71" fmla="*/ 147 h 289"/>
                  <a:gd name="T72" fmla="*/ 247 w 307"/>
                  <a:gd name="T73" fmla="*/ 147 h 289"/>
                  <a:gd name="T74" fmla="*/ 247 w 307"/>
                  <a:gd name="T75" fmla="*/ 76 h 289"/>
                  <a:gd name="T76" fmla="*/ 70 w 307"/>
                  <a:gd name="T77" fmla="*/ 13 h 289"/>
                  <a:gd name="T78" fmla="*/ 89 w 307"/>
                  <a:gd name="T79" fmla="*/ 0 h 289"/>
                  <a:gd name="T80" fmla="*/ 124 w 307"/>
                  <a:gd name="T81" fmla="*/ 40 h 289"/>
                  <a:gd name="T82" fmla="*/ 104 w 307"/>
                  <a:gd name="T83" fmla="*/ 54 h 289"/>
                  <a:gd name="T84" fmla="*/ 70 w 307"/>
                  <a:gd name="T85" fmla="*/ 13 h 2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307" h="289">
                    <a:moveTo>
                      <a:pt x="33" y="55"/>
                    </a:moveTo>
                    <a:cubicBezTo>
                      <a:pt x="175" y="55"/>
                      <a:pt x="175" y="55"/>
                      <a:pt x="175" y="55"/>
                    </a:cubicBezTo>
                    <a:cubicBezTo>
                      <a:pt x="189" y="37"/>
                      <a:pt x="201" y="19"/>
                      <a:pt x="212" y="1"/>
                    </a:cubicBezTo>
                    <a:cubicBezTo>
                      <a:pt x="235" y="13"/>
                      <a:pt x="235" y="13"/>
                      <a:pt x="235" y="13"/>
                    </a:cubicBezTo>
                    <a:cubicBezTo>
                      <a:pt x="225" y="27"/>
                      <a:pt x="214" y="41"/>
                      <a:pt x="202" y="55"/>
                    </a:cubicBezTo>
                    <a:cubicBezTo>
                      <a:pt x="271" y="55"/>
                      <a:pt x="271" y="55"/>
                      <a:pt x="271" y="55"/>
                    </a:cubicBezTo>
                    <a:cubicBezTo>
                      <a:pt x="271" y="182"/>
                      <a:pt x="271" y="182"/>
                      <a:pt x="271" y="182"/>
                    </a:cubicBezTo>
                    <a:cubicBezTo>
                      <a:pt x="247" y="182"/>
                      <a:pt x="247" y="182"/>
                      <a:pt x="247" y="182"/>
                    </a:cubicBezTo>
                    <a:cubicBezTo>
                      <a:pt x="247" y="168"/>
                      <a:pt x="247" y="168"/>
                      <a:pt x="247" y="168"/>
                    </a:cubicBezTo>
                    <a:cubicBezTo>
                      <a:pt x="200" y="168"/>
                      <a:pt x="200" y="168"/>
                      <a:pt x="200" y="168"/>
                    </a:cubicBezTo>
                    <a:cubicBezTo>
                      <a:pt x="200" y="241"/>
                      <a:pt x="200" y="241"/>
                      <a:pt x="200" y="241"/>
                    </a:cubicBezTo>
                    <a:cubicBezTo>
                      <a:pt x="200" y="250"/>
                      <a:pt x="201" y="255"/>
                      <a:pt x="204" y="258"/>
                    </a:cubicBezTo>
                    <a:cubicBezTo>
                      <a:pt x="207" y="261"/>
                      <a:pt x="213" y="263"/>
                      <a:pt x="221" y="263"/>
                    </a:cubicBezTo>
                    <a:cubicBezTo>
                      <a:pt x="253" y="263"/>
                      <a:pt x="253" y="263"/>
                      <a:pt x="253" y="263"/>
                    </a:cubicBezTo>
                    <a:cubicBezTo>
                      <a:pt x="268" y="263"/>
                      <a:pt x="276" y="258"/>
                      <a:pt x="278" y="247"/>
                    </a:cubicBezTo>
                    <a:cubicBezTo>
                      <a:pt x="280" y="236"/>
                      <a:pt x="281" y="223"/>
                      <a:pt x="281" y="208"/>
                    </a:cubicBezTo>
                    <a:cubicBezTo>
                      <a:pt x="290" y="211"/>
                      <a:pt x="299" y="214"/>
                      <a:pt x="307" y="217"/>
                    </a:cubicBezTo>
                    <a:cubicBezTo>
                      <a:pt x="305" y="231"/>
                      <a:pt x="304" y="244"/>
                      <a:pt x="301" y="254"/>
                    </a:cubicBezTo>
                    <a:cubicBezTo>
                      <a:pt x="298" y="274"/>
                      <a:pt x="283" y="283"/>
                      <a:pt x="256" y="283"/>
                    </a:cubicBezTo>
                    <a:cubicBezTo>
                      <a:pt x="216" y="283"/>
                      <a:pt x="216" y="283"/>
                      <a:pt x="216" y="283"/>
                    </a:cubicBezTo>
                    <a:cubicBezTo>
                      <a:pt x="200" y="283"/>
                      <a:pt x="189" y="280"/>
                      <a:pt x="183" y="274"/>
                    </a:cubicBezTo>
                    <a:cubicBezTo>
                      <a:pt x="178" y="268"/>
                      <a:pt x="175" y="258"/>
                      <a:pt x="175" y="245"/>
                    </a:cubicBezTo>
                    <a:cubicBezTo>
                      <a:pt x="175" y="168"/>
                      <a:pt x="175" y="168"/>
                      <a:pt x="175" y="168"/>
                    </a:cubicBezTo>
                    <a:cubicBezTo>
                      <a:pt x="124" y="168"/>
                      <a:pt x="124" y="168"/>
                      <a:pt x="124" y="168"/>
                    </a:cubicBezTo>
                    <a:cubicBezTo>
                      <a:pt x="122" y="201"/>
                      <a:pt x="115" y="225"/>
                      <a:pt x="102" y="240"/>
                    </a:cubicBezTo>
                    <a:cubicBezTo>
                      <a:pt x="85" y="260"/>
                      <a:pt x="57" y="277"/>
                      <a:pt x="16" y="289"/>
                    </a:cubicBezTo>
                    <a:cubicBezTo>
                      <a:pt x="12" y="283"/>
                      <a:pt x="6" y="276"/>
                      <a:pt x="0" y="269"/>
                    </a:cubicBezTo>
                    <a:cubicBezTo>
                      <a:pt x="39" y="257"/>
                      <a:pt x="65" y="244"/>
                      <a:pt x="79" y="229"/>
                    </a:cubicBezTo>
                    <a:cubicBezTo>
                      <a:pt x="91" y="217"/>
                      <a:pt x="98" y="196"/>
                      <a:pt x="100" y="168"/>
                    </a:cubicBezTo>
                    <a:cubicBezTo>
                      <a:pt x="58" y="168"/>
                      <a:pt x="58" y="168"/>
                      <a:pt x="58" y="168"/>
                    </a:cubicBezTo>
                    <a:cubicBezTo>
                      <a:pt x="58" y="182"/>
                      <a:pt x="58" y="182"/>
                      <a:pt x="58" y="182"/>
                    </a:cubicBezTo>
                    <a:cubicBezTo>
                      <a:pt x="33" y="182"/>
                      <a:pt x="33" y="182"/>
                      <a:pt x="33" y="182"/>
                    </a:cubicBezTo>
                    <a:lnTo>
                      <a:pt x="33" y="55"/>
                    </a:lnTo>
                    <a:close/>
                    <a:moveTo>
                      <a:pt x="247" y="76"/>
                    </a:moveTo>
                    <a:cubicBezTo>
                      <a:pt x="58" y="76"/>
                      <a:pt x="58" y="76"/>
                      <a:pt x="58" y="76"/>
                    </a:cubicBezTo>
                    <a:cubicBezTo>
                      <a:pt x="58" y="147"/>
                      <a:pt x="58" y="147"/>
                      <a:pt x="58" y="147"/>
                    </a:cubicBezTo>
                    <a:cubicBezTo>
                      <a:pt x="247" y="147"/>
                      <a:pt x="247" y="147"/>
                      <a:pt x="247" y="147"/>
                    </a:cubicBezTo>
                    <a:lnTo>
                      <a:pt x="247" y="76"/>
                    </a:lnTo>
                    <a:close/>
                    <a:moveTo>
                      <a:pt x="70" y="13"/>
                    </a:moveTo>
                    <a:cubicBezTo>
                      <a:pt x="89" y="0"/>
                      <a:pt x="89" y="0"/>
                      <a:pt x="89" y="0"/>
                    </a:cubicBezTo>
                    <a:cubicBezTo>
                      <a:pt x="101" y="12"/>
                      <a:pt x="113" y="25"/>
                      <a:pt x="124" y="40"/>
                    </a:cubicBezTo>
                    <a:cubicBezTo>
                      <a:pt x="104" y="54"/>
                      <a:pt x="104" y="54"/>
                      <a:pt x="104" y="54"/>
                    </a:cubicBezTo>
                    <a:cubicBezTo>
                      <a:pt x="94" y="39"/>
                      <a:pt x="82" y="26"/>
                      <a:pt x="70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9" name="Freeform 6"/>
              <p:cNvSpPr>
                <a:spLocks noEditPoints="1"/>
              </p:cNvSpPr>
              <p:nvPr/>
            </p:nvSpPr>
            <p:spPr bwMode="auto">
              <a:xfrm>
                <a:off x="6440488" y="1555750"/>
                <a:ext cx="169863" cy="185738"/>
              </a:xfrm>
              <a:custGeom>
                <a:avLst/>
                <a:gdLst>
                  <a:gd name="T0" fmla="*/ 0 w 278"/>
                  <a:gd name="T1" fmla="*/ 61 h 304"/>
                  <a:gd name="T2" fmla="*/ 24 w 278"/>
                  <a:gd name="T3" fmla="*/ 61 h 304"/>
                  <a:gd name="T4" fmla="*/ 24 w 278"/>
                  <a:gd name="T5" fmla="*/ 304 h 304"/>
                  <a:gd name="T6" fmla="*/ 0 w 278"/>
                  <a:gd name="T7" fmla="*/ 304 h 304"/>
                  <a:gd name="T8" fmla="*/ 0 w 278"/>
                  <a:gd name="T9" fmla="*/ 61 h 304"/>
                  <a:gd name="T10" fmla="*/ 16 w 278"/>
                  <a:gd name="T11" fmla="*/ 16 h 304"/>
                  <a:gd name="T12" fmla="*/ 34 w 278"/>
                  <a:gd name="T13" fmla="*/ 0 h 304"/>
                  <a:gd name="T14" fmla="*/ 77 w 278"/>
                  <a:gd name="T15" fmla="*/ 43 h 304"/>
                  <a:gd name="T16" fmla="*/ 57 w 278"/>
                  <a:gd name="T17" fmla="*/ 61 h 304"/>
                  <a:gd name="T18" fmla="*/ 16 w 278"/>
                  <a:gd name="T19" fmla="*/ 16 h 304"/>
                  <a:gd name="T20" fmla="*/ 71 w 278"/>
                  <a:gd name="T21" fmla="*/ 83 h 304"/>
                  <a:gd name="T22" fmla="*/ 203 w 278"/>
                  <a:gd name="T23" fmla="*/ 83 h 304"/>
                  <a:gd name="T24" fmla="*/ 203 w 278"/>
                  <a:gd name="T25" fmla="*/ 236 h 304"/>
                  <a:gd name="T26" fmla="*/ 94 w 278"/>
                  <a:gd name="T27" fmla="*/ 236 h 304"/>
                  <a:gd name="T28" fmla="*/ 94 w 278"/>
                  <a:gd name="T29" fmla="*/ 255 h 304"/>
                  <a:gd name="T30" fmla="*/ 71 w 278"/>
                  <a:gd name="T31" fmla="*/ 255 h 304"/>
                  <a:gd name="T32" fmla="*/ 71 w 278"/>
                  <a:gd name="T33" fmla="*/ 83 h 304"/>
                  <a:gd name="T34" fmla="*/ 181 w 278"/>
                  <a:gd name="T35" fmla="*/ 105 h 304"/>
                  <a:gd name="T36" fmla="*/ 94 w 278"/>
                  <a:gd name="T37" fmla="*/ 105 h 304"/>
                  <a:gd name="T38" fmla="*/ 94 w 278"/>
                  <a:gd name="T39" fmla="*/ 148 h 304"/>
                  <a:gd name="T40" fmla="*/ 181 w 278"/>
                  <a:gd name="T41" fmla="*/ 148 h 304"/>
                  <a:gd name="T42" fmla="*/ 181 w 278"/>
                  <a:gd name="T43" fmla="*/ 105 h 304"/>
                  <a:gd name="T44" fmla="*/ 94 w 278"/>
                  <a:gd name="T45" fmla="*/ 214 h 304"/>
                  <a:gd name="T46" fmla="*/ 181 w 278"/>
                  <a:gd name="T47" fmla="*/ 214 h 304"/>
                  <a:gd name="T48" fmla="*/ 181 w 278"/>
                  <a:gd name="T49" fmla="*/ 170 h 304"/>
                  <a:gd name="T50" fmla="*/ 94 w 278"/>
                  <a:gd name="T51" fmla="*/ 170 h 304"/>
                  <a:gd name="T52" fmla="*/ 94 w 278"/>
                  <a:gd name="T53" fmla="*/ 214 h 304"/>
                  <a:gd name="T54" fmla="*/ 98 w 278"/>
                  <a:gd name="T55" fmla="*/ 43 h 304"/>
                  <a:gd name="T56" fmla="*/ 98 w 278"/>
                  <a:gd name="T57" fmla="*/ 20 h 304"/>
                  <a:gd name="T58" fmla="*/ 278 w 278"/>
                  <a:gd name="T59" fmla="*/ 20 h 304"/>
                  <a:gd name="T60" fmla="*/ 278 w 278"/>
                  <a:gd name="T61" fmla="*/ 265 h 304"/>
                  <a:gd name="T62" fmla="*/ 233 w 278"/>
                  <a:gd name="T63" fmla="*/ 304 h 304"/>
                  <a:gd name="T64" fmla="*/ 186 w 278"/>
                  <a:gd name="T65" fmla="*/ 303 h 304"/>
                  <a:gd name="T66" fmla="*/ 181 w 278"/>
                  <a:gd name="T67" fmla="*/ 278 h 304"/>
                  <a:gd name="T68" fmla="*/ 230 w 278"/>
                  <a:gd name="T69" fmla="*/ 280 h 304"/>
                  <a:gd name="T70" fmla="*/ 253 w 278"/>
                  <a:gd name="T71" fmla="*/ 257 h 304"/>
                  <a:gd name="T72" fmla="*/ 253 w 278"/>
                  <a:gd name="T73" fmla="*/ 43 h 304"/>
                  <a:gd name="T74" fmla="*/ 98 w 278"/>
                  <a:gd name="T75" fmla="*/ 43 h 3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78" h="304">
                    <a:moveTo>
                      <a:pt x="0" y="61"/>
                    </a:moveTo>
                    <a:cubicBezTo>
                      <a:pt x="24" y="61"/>
                      <a:pt x="24" y="61"/>
                      <a:pt x="24" y="61"/>
                    </a:cubicBezTo>
                    <a:cubicBezTo>
                      <a:pt x="24" y="304"/>
                      <a:pt x="24" y="304"/>
                      <a:pt x="24" y="304"/>
                    </a:cubicBezTo>
                    <a:cubicBezTo>
                      <a:pt x="0" y="304"/>
                      <a:pt x="0" y="304"/>
                      <a:pt x="0" y="304"/>
                    </a:cubicBezTo>
                    <a:lnTo>
                      <a:pt x="0" y="61"/>
                    </a:lnTo>
                    <a:close/>
                    <a:moveTo>
                      <a:pt x="16" y="16"/>
                    </a:moveTo>
                    <a:cubicBezTo>
                      <a:pt x="34" y="0"/>
                      <a:pt x="34" y="0"/>
                      <a:pt x="34" y="0"/>
                    </a:cubicBezTo>
                    <a:cubicBezTo>
                      <a:pt x="49" y="15"/>
                      <a:pt x="64" y="29"/>
                      <a:pt x="77" y="43"/>
                    </a:cubicBezTo>
                    <a:cubicBezTo>
                      <a:pt x="57" y="61"/>
                      <a:pt x="57" y="61"/>
                      <a:pt x="57" y="61"/>
                    </a:cubicBezTo>
                    <a:cubicBezTo>
                      <a:pt x="45" y="46"/>
                      <a:pt x="31" y="31"/>
                      <a:pt x="16" y="16"/>
                    </a:cubicBezTo>
                    <a:close/>
                    <a:moveTo>
                      <a:pt x="71" y="83"/>
                    </a:moveTo>
                    <a:cubicBezTo>
                      <a:pt x="203" y="83"/>
                      <a:pt x="203" y="83"/>
                      <a:pt x="203" y="83"/>
                    </a:cubicBezTo>
                    <a:cubicBezTo>
                      <a:pt x="203" y="236"/>
                      <a:pt x="203" y="236"/>
                      <a:pt x="203" y="236"/>
                    </a:cubicBezTo>
                    <a:cubicBezTo>
                      <a:pt x="94" y="236"/>
                      <a:pt x="94" y="236"/>
                      <a:pt x="94" y="236"/>
                    </a:cubicBezTo>
                    <a:cubicBezTo>
                      <a:pt x="94" y="255"/>
                      <a:pt x="94" y="255"/>
                      <a:pt x="94" y="255"/>
                    </a:cubicBezTo>
                    <a:cubicBezTo>
                      <a:pt x="71" y="255"/>
                      <a:pt x="71" y="255"/>
                      <a:pt x="71" y="255"/>
                    </a:cubicBezTo>
                    <a:lnTo>
                      <a:pt x="71" y="83"/>
                    </a:lnTo>
                    <a:close/>
                    <a:moveTo>
                      <a:pt x="181" y="105"/>
                    </a:moveTo>
                    <a:cubicBezTo>
                      <a:pt x="94" y="105"/>
                      <a:pt x="94" y="105"/>
                      <a:pt x="94" y="105"/>
                    </a:cubicBezTo>
                    <a:cubicBezTo>
                      <a:pt x="94" y="148"/>
                      <a:pt x="94" y="148"/>
                      <a:pt x="94" y="148"/>
                    </a:cubicBezTo>
                    <a:cubicBezTo>
                      <a:pt x="181" y="148"/>
                      <a:pt x="181" y="148"/>
                      <a:pt x="181" y="148"/>
                    </a:cubicBezTo>
                    <a:lnTo>
                      <a:pt x="181" y="105"/>
                    </a:lnTo>
                    <a:close/>
                    <a:moveTo>
                      <a:pt x="94" y="214"/>
                    </a:moveTo>
                    <a:cubicBezTo>
                      <a:pt x="181" y="214"/>
                      <a:pt x="181" y="214"/>
                      <a:pt x="181" y="214"/>
                    </a:cubicBezTo>
                    <a:cubicBezTo>
                      <a:pt x="181" y="170"/>
                      <a:pt x="181" y="170"/>
                      <a:pt x="181" y="170"/>
                    </a:cubicBezTo>
                    <a:cubicBezTo>
                      <a:pt x="94" y="170"/>
                      <a:pt x="94" y="170"/>
                      <a:pt x="94" y="170"/>
                    </a:cubicBezTo>
                    <a:lnTo>
                      <a:pt x="94" y="214"/>
                    </a:lnTo>
                    <a:close/>
                    <a:moveTo>
                      <a:pt x="98" y="43"/>
                    </a:moveTo>
                    <a:cubicBezTo>
                      <a:pt x="98" y="20"/>
                      <a:pt x="98" y="20"/>
                      <a:pt x="98" y="20"/>
                    </a:cubicBezTo>
                    <a:cubicBezTo>
                      <a:pt x="278" y="20"/>
                      <a:pt x="278" y="20"/>
                      <a:pt x="278" y="20"/>
                    </a:cubicBezTo>
                    <a:cubicBezTo>
                      <a:pt x="278" y="265"/>
                      <a:pt x="278" y="265"/>
                      <a:pt x="278" y="265"/>
                    </a:cubicBezTo>
                    <a:cubicBezTo>
                      <a:pt x="278" y="291"/>
                      <a:pt x="263" y="304"/>
                      <a:pt x="233" y="304"/>
                    </a:cubicBezTo>
                    <a:cubicBezTo>
                      <a:pt x="221" y="304"/>
                      <a:pt x="205" y="303"/>
                      <a:pt x="186" y="303"/>
                    </a:cubicBezTo>
                    <a:cubicBezTo>
                      <a:pt x="185" y="297"/>
                      <a:pt x="183" y="288"/>
                      <a:pt x="181" y="278"/>
                    </a:cubicBezTo>
                    <a:cubicBezTo>
                      <a:pt x="198" y="279"/>
                      <a:pt x="215" y="280"/>
                      <a:pt x="230" y="280"/>
                    </a:cubicBezTo>
                    <a:cubicBezTo>
                      <a:pt x="246" y="280"/>
                      <a:pt x="253" y="272"/>
                      <a:pt x="253" y="257"/>
                    </a:cubicBezTo>
                    <a:cubicBezTo>
                      <a:pt x="253" y="43"/>
                      <a:pt x="253" y="43"/>
                      <a:pt x="253" y="43"/>
                    </a:cubicBezTo>
                    <a:lnTo>
                      <a:pt x="98" y="4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0" name="Freeform 7"/>
              <p:cNvSpPr>
                <a:spLocks noEditPoints="1"/>
              </p:cNvSpPr>
              <p:nvPr/>
            </p:nvSpPr>
            <p:spPr bwMode="auto">
              <a:xfrm>
                <a:off x="5775325" y="1550988"/>
                <a:ext cx="192088" cy="187325"/>
              </a:xfrm>
              <a:custGeom>
                <a:avLst/>
                <a:gdLst>
                  <a:gd name="T0" fmla="*/ 105 w 313"/>
                  <a:gd name="T1" fmla="*/ 62 h 307"/>
                  <a:gd name="T2" fmla="*/ 127 w 313"/>
                  <a:gd name="T3" fmla="*/ 71 h 307"/>
                  <a:gd name="T4" fmla="*/ 113 w 313"/>
                  <a:gd name="T5" fmla="*/ 88 h 307"/>
                  <a:gd name="T6" fmla="*/ 256 w 313"/>
                  <a:gd name="T7" fmla="*/ 88 h 307"/>
                  <a:gd name="T8" fmla="*/ 256 w 313"/>
                  <a:gd name="T9" fmla="*/ 108 h 307"/>
                  <a:gd name="T10" fmla="*/ 188 w 313"/>
                  <a:gd name="T11" fmla="*/ 159 h 307"/>
                  <a:gd name="T12" fmla="*/ 313 w 313"/>
                  <a:gd name="T13" fmla="*/ 176 h 307"/>
                  <a:gd name="T14" fmla="*/ 298 w 313"/>
                  <a:gd name="T15" fmla="*/ 201 h 307"/>
                  <a:gd name="T16" fmla="*/ 160 w 313"/>
                  <a:gd name="T17" fmla="*/ 172 h 307"/>
                  <a:gd name="T18" fmla="*/ 13 w 313"/>
                  <a:gd name="T19" fmla="*/ 207 h 307"/>
                  <a:gd name="T20" fmla="*/ 0 w 313"/>
                  <a:gd name="T21" fmla="*/ 184 h 307"/>
                  <a:gd name="T22" fmla="*/ 133 w 313"/>
                  <a:gd name="T23" fmla="*/ 159 h 307"/>
                  <a:gd name="T24" fmla="*/ 85 w 313"/>
                  <a:gd name="T25" fmla="*/ 118 h 307"/>
                  <a:gd name="T26" fmla="*/ 36 w 313"/>
                  <a:gd name="T27" fmla="*/ 158 h 307"/>
                  <a:gd name="T28" fmla="*/ 20 w 313"/>
                  <a:gd name="T29" fmla="*/ 141 h 307"/>
                  <a:gd name="T30" fmla="*/ 105 w 313"/>
                  <a:gd name="T31" fmla="*/ 62 h 307"/>
                  <a:gd name="T32" fmla="*/ 20 w 313"/>
                  <a:gd name="T33" fmla="*/ 40 h 307"/>
                  <a:gd name="T34" fmla="*/ 153 w 313"/>
                  <a:gd name="T35" fmla="*/ 40 h 307"/>
                  <a:gd name="T36" fmla="*/ 133 w 313"/>
                  <a:gd name="T37" fmla="*/ 13 h 307"/>
                  <a:gd name="T38" fmla="*/ 154 w 313"/>
                  <a:gd name="T39" fmla="*/ 0 h 307"/>
                  <a:gd name="T40" fmla="*/ 180 w 313"/>
                  <a:gd name="T41" fmla="*/ 31 h 307"/>
                  <a:gd name="T42" fmla="*/ 166 w 313"/>
                  <a:gd name="T43" fmla="*/ 40 h 307"/>
                  <a:gd name="T44" fmla="*/ 297 w 313"/>
                  <a:gd name="T45" fmla="*/ 40 h 307"/>
                  <a:gd name="T46" fmla="*/ 297 w 313"/>
                  <a:gd name="T47" fmla="*/ 98 h 307"/>
                  <a:gd name="T48" fmla="*/ 274 w 313"/>
                  <a:gd name="T49" fmla="*/ 98 h 307"/>
                  <a:gd name="T50" fmla="*/ 274 w 313"/>
                  <a:gd name="T51" fmla="*/ 60 h 307"/>
                  <a:gd name="T52" fmla="*/ 43 w 313"/>
                  <a:gd name="T53" fmla="*/ 60 h 307"/>
                  <a:gd name="T54" fmla="*/ 43 w 313"/>
                  <a:gd name="T55" fmla="*/ 98 h 307"/>
                  <a:gd name="T56" fmla="*/ 20 w 313"/>
                  <a:gd name="T57" fmla="*/ 98 h 307"/>
                  <a:gd name="T58" fmla="*/ 20 w 313"/>
                  <a:gd name="T59" fmla="*/ 40 h 307"/>
                  <a:gd name="T60" fmla="*/ 57 w 313"/>
                  <a:gd name="T61" fmla="*/ 209 h 307"/>
                  <a:gd name="T62" fmla="*/ 259 w 313"/>
                  <a:gd name="T63" fmla="*/ 209 h 307"/>
                  <a:gd name="T64" fmla="*/ 259 w 313"/>
                  <a:gd name="T65" fmla="*/ 307 h 307"/>
                  <a:gd name="T66" fmla="*/ 236 w 313"/>
                  <a:gd name="T67" fmla="*/ 307 h 307"/>
                  <a:gd name="T68" fmla="*/ 236 w 313"/>
                  <a:gd name="T69" fmla="*/ 294 h 307"/>
                  <a:gd name="T70" fmla="*/ 80 w 313"/>
                  <a:gd name="T71" fmla="*/ 294 h 307"/>
                  <a:gd name="T72" fmla="*/ 80 w 313"/>
                  <a:gd name="T73" fmla="*/ 307 h 307"/>
                  <a:gd name="T74" fmla="*/ 57 w 313"/>
                  <a:gd name="T75" fmla="*/ 307 h 307"/>
                  <a:gd name="T76" fmla="*/ 57 w 313"/>
                  <a:gd name="T77" fmla="*/ 209 h 307"/>
                  <a:gd name="T78" fmla="*/ 236 w 313"/>
                  <a:gd name="T79" fmla="*/ 228 h 307"/>
                  <a:gd name="T80" fmla="*/ 80 w 313"/>
                  <a:gd name="T81" fmla="*/ 228 h 307"/>
                  <a:gd name="T82" fmla="*/ 80 w 313"/>
                  <a:gd name="T83" fmla="*/ 274 h 307"/>
                  <a:gd name="T84" fmla="*/ 236 w 313"/>
                  <a:gd name="T85" fmla="*/ 274 h 307"/>
                  <a:gd name="T86" fmla="*/ 236 w 313"/>
                  <a:gd name="T87" fmla="*/ 228 h 307"/>
                  <a:gd name="T88" fmla="*/ 223 w 313"/>
                  <a:gd name="T89" fmla="*/ 108 h 307"/>
                  <a:gd name="T90" fmla="*/ 104 w 313"/>
                  <a:gd name="T91" fmla="*/ 108 h 307"/>
                  <a:gd name="T92" fmla="*/ 160 w 313"/>
                  <a:gd name="T93" fmla="*/ 148 h 307"/>
                  <a:gd name="T94" fmla="*/ 223 w 313"/>
                  <a:gd name="T95" fmla="*/ 108 h 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313" h="307">
                    <a:moveTo>
                      <a:pt x="105" y="62"/>
                    </a:moveTo>
                    <a:cubicBezTo>
                      <a:pt x="127" y="71"/>
                      <a:pt x="127" y="71"/>
                      <a:pt x="127" y="71"/>
                    </a:cubicBezTo>
                    <a:cubicBezTo>
                      <a:pt x="123" y="77"/>
                      <a:pt x="118" y="83"/>
                      <a:pt x="113" y="88"/>
                    </a:cubicBezTo>
                    <a:cubicBezTo>
                      <a:pt x="256" y="88"/>
                      <a:pt x="256" y="88"/>
                      <a:pt x="256" y="88"/>
                    </a:cubicBezTo>
                    <a:cubicBezTo>
                      <a:pt x="256" y="108"/>
                      <a:pt x="256" y="108"/>
                      <a:pt x="256" y="108"/>
                    </a:cubicBezTo>
                    <a:cubicBezTo>
                      <a:pt x="239" y="128"/>
                      <a:pt x="216" y="145"/>
                      <a:pt x="188" y="159"/>
                    </a:cubicBezTo>
                    <a:cubicBezTo>
                      <a:pt x="222" y="170"/>
                      <a:pt x="264" y="175"/>
                      <a:pt x="313" y="176"/>
                    </a:cubicBezTo>
                    <a:cubicBezTo>
                      <a:pt x="308" y="184"/>
                      <a:pt x="303" y="192"/>
                      <a:pt x="298" y="201"/>
                    </a:cubicBezTo>
                    <a:cubicBezTo>
                      <a:pt x="243" y="196"/>
                      <a:pt x="197" y="187"/>
                      <a:pt x="160" y="172"/>
                    </a:cubicBezTo>
                    <a:cubicBezTo>
                      <a:pt x="120" y="188"/>
                      <a:pt x="71" y="199"/>
                      <a:pt x="13" y="207"/>
                    </a:cubicBezTo>
                    <a:cubicBezTo>
                      <a:pt x="9" y="199"/>
                      <a:pt x="5" y="192"/>
                      <a:pt x="0" y="184"/>
                    </a:cubicBezTo>
                    <a:cubicBezTo>
                      <a:pt x="52" y="179"/>
                      <a:pt x="96" y="171"/>
                      <a:pt x="133" y="159"/>
                    </a:cubicBezTo>
                    <a:cubicBezTo>
                      <a:pt x="113" y="147"/>
                      <a:pt x="97" y="134"/>
                      <a:pt x="85" y="118"/>
                    </a:cubicBezTo>
                    <a:cubicBezTo>
                      <a:pt x="69" y="133"/>
                      <a:pt x="53" y="146"/>
                      <a:pt x="36" y="158"/>
                    </a:cubicBezTo>
                    <a:cubicBezTo>
                      <a:pt x="32" y="153"/>
                      <a:pt x="26" y="147"/>
                      <a:pt x="20" y="141"/>
                    </a:cubicBezTo>
                    <a:cubicBezTo>
                      <a:pt x="57" y="116"/>
                      <a:pt x="85" y="90"/>
                      <a:pt x="105" y="62"/>
                    </a:cubicBezTo>
                    <a:close/>
                    <a:moveTo>
                      <a:pt x="20" y="40"/>
                    </a:moveTo>
                    <a:cubicBezTo>
                      <a:pt x="153" y="40"/>
                      <a:pt x="153" y="40"/>
                      <a:pt x="153" y="40"/>
                    </a:cubicBezTo>
                    <a:cubicBezTo>
                      <a:pt x="148" y="31"/>
                      <a:pt x="141" y="22"/>
                      <a:pt x="133" y="13"/>
                    </a:cubicBezTo>
                    <a:cubicBezTo>
                      <a:pt x="154" y="0"/>
                      <a:pt x="154" y="0"/>
                      <a:pt x="154" y="0"/>
                    </a:cubicBezTo>
                    <a:cubicBezTo>
                      <a:pt x="163" y="9"/>
                      <a:pt x="171" y="20"/>
                      <a:pt x="180" y="31"/>
                    </a:cubicBezTo>
                    <a:cubicBezTo>
                      <a:pt x="166" y="40"/>
                      <a:pt x="166" y="40"/>
                      <a:pt x="166" y="40"/>
                    </a:cubicBezTo>
                    <a:cubicBezTo>
                      <a:pt x="297" y="40"/>
                      <a:pt x="297" y="40"/>
                      <a:pt x="297" y="40"/>
                    </a:cubicBezTo>
                    <a:cubicBezTo>
                      <a:pt x="297" y="98"/>
                      <a:pt x="297" y="98"/>
                      <a:pt x="297" y="98"/>
                    </a:cubicBezTo>
                    <a:cubicBezTo>
                      <a:pt x="274" y="98"/>
                      <a:pt x="274" y="98"/>
                      <a:pt x="274" y="98"/>
                    </a:cubicBezTo>
                    <a:cubicBezTo>
                      <a:pt x="274" y="60"/>
                      <a:pt x="274" y="60"/>
                      <a:pt x="274" y="60"/>
                    </a:cubicBezTo>
                    <a:cubicBezTo>
                      <a:pt x="43" y="60"/>
                      <a:pt x="43" y="60"/>
                      <a:pt x="43" y="60"/>
                    </a:cubicBezTo>
                    <a:cubicBezTo>
                      <a:pt x="43" y="98"/>
                      <a:pt x="43" y="98"/>
                      <a:pt x="43" y="98"/>
                    </a:cubicBezTo>
                    <a:cubicBezTo>
                      <a:pt x="20" y="98"/>
                      <a:pt x="20" y="98"/>
                      <a:pt x="20" y="98"/>
                    </a:cubicBezTo>
                    <a:lnTo>
                      <a:pt x="20" y="40"/>
                    </a:lnTo>
                    <a:close/>
                    <a:moveTo>
                      <a:pt x="57" y="209"/>
                    </a:moveTo>
                    <a:cubicBezTo>
                      <a:pt x="259" y="209"/>
                      <a:pt x="259" y="209"/>
                      <a:pt x="259" y="209"/>
                    </a:cubicBezTo>
                    <a:cubicBezTo>
                      <a:pt x="259" y="307"/>
                      <a:pt x="259" y="307"/>
                      <a:pt x="259" y="307"/>
                    </a:cubicBezTo>
                    <a:cubicBezTo>
                      <a:pt x="236" y="307"/>
                      <a:pt x="236" y="307"/>
                      <a:pt x="236" y="307"/>
                    </a:cubicBezTo>
                    <a:cubicBezTo>
                      <a:pt x="236" y="294"/>
                      <a:pt x="236" y="294"/>
                      <a:pt x="236" y="294"/>
                    </a:cubicBezTo>
                    <a:cubicBezTo>
                      <a:pt x="80" y="294"/>
                      <a:pt x="80" y="294"/>
                      <a:pt x="80" y="294"/>
                    </a:cubicBezTo>
                    <a:cubicBezTo>
                      <a:pt x="80" y="307"/>
                      <a:pt x="80" y="307"/>
                      <a:pt x="80" y="307"/>
                    </a:cubicBezTo>
                    <a:cubicBezTo>
                      <a:pt x="57" y="307"/>
                      <a:pt x="57" y="307"/>
                      <a:pt x="57" y="307"/>
                    </a:cubicBezTo>
                    <a:lnTo>
                      <a:pt x="57" y="209"/>
                    </a:lnTo>
                    <a:close/>
                    <a:moveTo>
                      <a:pt x="236" y="228"/>
                    </a:moveTo>
                    <a:cubicBezTo>
                      <a:pt x="80" y="228"/>
                      <a:pt x="80" y="228"/>
                      <a:pt x="80" y="228"/>
                    </a:cubicBezTo>
                    <a:cubicBezTo>
                      <a:pt x="80" y="274"/>
                      <a:pt x="80" y="274"/>
                      <a:pt x="80" y="274"/>
                    </a:cubicBezTo>
                    <a:cubicBezTo>
                      <a:pt x="236" y="274"/>
                      <a:pt x="236" y="274"/>
                      <a:pt x="236" y="274"/>
                    </a:cubicBezTo>
                    <a:lnTo>
                      <a:pt x="236" y="228"/>
                    </a:lnTo>
                    <a:close/>
                    <a:moveTo>
                      <a:pt x="223" y="108"/>
                    </a:moveTo>
                    <a:cubicBezTo>
                      <a:pt x="104" y="108"/>
                      <a:pt x="104" y="108"/>
                      <a:pt x="104" y="108"/>
                    </a:cubicBezTo>
                    <a:cubicBezTo>
                      <a:pt x="118" y="125"/>
                      <a:pt x="137" y="138"/>
                      <a:pt x="160" y="148"/>
                    </a:cubicBezTo>
                    <a:cubicBezTo>
                      <a:pt x="186" y="137"/>
                      <a:pt x="207" y="124"/>
                      <a:pt x="223" y="1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1" name="Freeform 8"/>
              <p:cNvSpPr>
                <a:spLocks noEditPoints="1"/>
              </p:cNvSpPr>
              <p:nvPr/>
            </p:nvSpPr>
            <p:spPr bwMode="auto">
              <a:xfrm>
                <a:off x="6107113" y="1554163"/>
                <a:ext cx="187325" cy="177800"/>
              </a:xfrm>
              <a:custGeom>
                <a:avLst/>
                <a:gdLst>
                  <a:gd name="T0" fmla="*/ 114 w 307"/>
                  <a:gd name="T1" fmla="*/ 80 h 290"/>
                  <a:gd name="T2" fmla="*/ 132 w 307"/>
                  <a:gd name="T3" fmla="*/ 98 h 290"/>
                  <a:gd name="T4" fmla="*/ 19 w 307"/>
                  <a:gd name="T5" fmla="*/ 175 h 290"/>
                  <a:gd name="T6" fmla="*/ 0 w 307"/>
                  <a:gd name="T7" fmla="*/ 154 h 290"/>
                  <a:gd name="T8" fmla="*/ 114 w 307"/>
                  <a:gd name="T9" fmla="*/ 80 h 290"/>
                  <a:gd name="T10" fmla="*/ 12 w 307"/>
                  <a:gd name="T11" fmla="*/ 267 h 290"/>
                  <a:gd name="T12" fmla="*/ 141 w 307"/>
                  <a:gd name="T13" fmla="*/ 267 h 290"/>
                  <a:gd name="T14" fmla="*/ 141 w 307"/>
                  <a:gd name="T15" fmla="*/ 186 h 290"/>
                  <a:gd name="T16" fmla="*/ 44 w 307"/>
                  <a:gd name="T17" fmla="*/ 186 h 290"/>
                  <a:gd name="T18" fmla="*/ 44 w 307"/>
                  <a:gd name="T19" fmla="*/ 162 h 290"/>
                  <a:gd name="T20" fmla="*/ 265 w 307"/>
                  <a:gd name="T21" fmla="*/ 162 h 290"/>
                  <a:gd name="T22" fmla="*/ 265 w 307"/>
                  <a:gd name="T23" fmla="*/ 186 h 290"/>
                  <a:gd name="T24" fmla="*/ 167 w 307"/>
                  <a:gd name="T25" fmla="*/ 186 h 290"/>
                  <a:gd name="T26" fmla="*/ 167 w 307"/>
                  <a:gd name="T27" fmla="*/ 267 h 290"/>
                  <a:gd name="T28" fmla="*/ 297 w 307"/>
                  <a:gd name="T29" fmla="*/ 267 h 290"/>
                  <a:gd name="T30" fmla="*/ 297 w 307"/>
                  <a:gd name="T31" fmla="*/ 290 h 290"/>
                  <a:gd name="T32" fmla="*/ 12 w 307"/>
                  <a:gd name="T33" fmla="*/ 290 h 290"/>
                  <a:gd name="T34" fmla="*/ 12 w 307"/>
                  <a:gd name="T35" fmla="*/ 267 h 290"/>
                  <a:gd name="T36" fmla="*/ 14 w 307"/>
                  <a:gd name="T37" fmla="*/ 41 h 290"/>
                  <a:gd name="T38" fmla="*/ 149 w 307"/>
                  <a:gd name="T39" fmla="*/ 41 h 290"/>
                  <a:gd name="T40" fmla="*/ 131 w 307"/>
                  <a:gd name="T41" fmla="*/ 11 h 290"/>
                  <a:gd name="T42" fmla="*/ 154 w 307"/>
                  <a:gd name="T43" fmla="*/ 0 h 290"/>
                  <a:gd name="T44" fmla="*/ 176 w 307"/>
                  <a:gd name="T45" fmla="*/ 36 h 290"/>
                  <a:gd name="T46" fmla="*/ 164 w 307"/>
                  <a:gd name="T47" fmla="*/ 41 h 290"/>
                  <a:gd name="T48" fmla="*/ 295 w 307"/>
                  <a:gd name="T49" fmla="*/ 41 h 290"/>
                  <a:gd name="T50" fmla="*/ 295 w 307"/>
                  <a:gd name="T51" fmla="*/ 101 h 290"/>
                  <a:gd name="T52" fmla="*/ 270 w 307"/>
                  <a:gd name="T53" fmla="*/ 101 h 290"/>
                  <a:gd name="T54" fmla="*/ 270 w 307"/>
                  <a:gd name="T55" fmla="*/ 65 h 290"/>
                  <a:gd name="T56" fmla="*/ 39 w 307"/>
                  <a:gd name="T57" fmla="*/ 65 h 290"/>
                  <a:gd name="T58" fmla="*/ 39 w 307"/>
                  <a:gd name="T59" fmla="*/ 101 h 290"/>
                  <a:gd name="T60" fmla="*/ 14 w 307"/>
                  <a:gd name="T61" fmla="*/ 101 h 290"/>
                  <a:gd name="T62" fmla="*/ 14 w 307"/>
                  <a:gd name="T63" fmla="*/ 41 h 290"/>
                  <a:gd name="T64" fmla="*/ 193 w 307"/>
                  <a:gd name="T65" fmla="*/ 81 h 290"/>
                  <a:gd name="T66" fmla="*/ 307 w 307"/>
                  <a:gd name="T67" fmla="*/ 154 h 290"/>
                  <a:gd name="T68" fmla="*/ 289 w 307"/>
                  <a:gd name="T69" fmla="*/ 175 h 290"/>
                  <a:gd name="T70" fmla="*/ 179 w 307"/>
                  <a:gd name="T71" fmla="*/ 98 h 290"/>
                  <a:gd name="T72" fmla="*/ 193 w 307"/>
                  <a:gd name="T73" fmla="*/ 81 h 2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307" h="290">
                    <a:moveTo>
                      <a:pt x="114" y="80"/>
                    </a:moveTo>
                    <a:cubicBezTo>
                      <a:pt x="132" y="98"/>
                      <a:pt x="132" y="98"/>
                      <a:pt x="132" y="98"/>
                    </a:cubicBezTo>
                    <a:cubicBezTo>
                      <a:pt x="92" y="129"/>
                      <a:pt x="54" y="155"/>
                      <a:pt x="19" y="175"/>
                    </a:cubicBezTo>
                    <a:cubicBezTo>
                      <a:pt x="12" y="166"/>
                      <a:pt x="6" y="159"/>
                      <a:pt x="0" y="154"/>
                    </a:cubicBezTo>
                    <a:cubicBezTo>
                      <a:pt x="41" y="134"/>
                      <a:pt x="79" y="109"/>
                      <a:pt x="114" y="80"/>
                    </a:cubicBezTo>
                    <a:close/>
                    <a:moveTo>
                      <a:pt x="12" y="267"/>
                    </a:moveTo>
                    <a:cubicBezTo>
                      <a:pt x="141" y="267"/>
                      <a:pt x="141" y="267"/>
                      <a:pt x="141" y="267"/>
                    </a:cubicBezTo>
                    <a:cubicBezTo>
                      <a:pt x="141" y="186"/>
                      <a:pt x="141" y="186"/>
                      <a:pt x="141" y="186"/>
                    </a:cubicBezTo>
                    <a:cubicBezTo>
                      <a:pt x="44" y="186"/>
                      <a:pt x="44" y="186"/>
                      <a:pt x="44" y="186"/>
                    </a:cubicBezTo>
                    <a:cubicBezTo>
                      <a:pt x="44" y="162"/>
                      <a:pt x="44" y="162"/>
                      <a:pt x="44" y="162"/>
                    </a:cubicBezTo>
                    <a:cubicBezTo>
                      <a:pt x="265" y="162"/>
                      <a:pt x="265" y="162"/>
                      <a:pt x="265" y="162"/>
                    </a:cubicBezTo>
                    <a:cubicBezTo>
                      <a:pt x="265" y="186"/>
                      <a:pt x="265" y="186"/>
                      <a:pt x="265" y="186"/>
                    </a:cubicBezTo>
                    <a:cubicBezTo>
                      <a:pt x="167" y="186"/>
                      <a:pt x="167" y="186"/>
                      <a:pt x="167" y="186"/>
                    </a:cubicBezTo>
                    <a:cubicBezTo>
                      <a:pt x="167" y="267"/>
                      <a:pt x="167" y="267"/>
                      <a:pt x="167" y="267"/>
                    </a:cubicBezTo>
                    <a:cubicBezTo>
                      <a:pt x="297" y="267"/>
                      <a:pt x="297" y="267"/>
                      <a:pt x="297" y="267"/>
                    </a:cubicBezTo>
                    <a:cubicBezTo>
                      <a:pt x="297" y="290"/>
                      <a:pt x="297" y="290"/>
                      <a:pt x="297" y="290"/>
                    </a:cubicBezTo>
                    <a:cubicBezTo>
                      <a:pt x="12" y="290"/>
                      <a:pt x="12" y="290"/>
                      <a:pt x="12" y="290"/>
                    </a:cubicBezTo>
                    <a:lnTo>
                      <a:pt x="12" y="267"/>
                    </a:lnTo>
                    <a:close/>
                    <a:moveTo>
                      <a:pt x="14" y="41"/>
                    </a:moveTo>
                    <a:cubicBezTo>
                      <a:pt x="149" y="41"/>
                      <a:pt x="149" y="41"/>
                      <a:pt x="149" y="41"/>
                    </a:cubicBezTo>
                    <a:cubicBezTo>
                      <a:pt x="144" y="32"/>
                      <a:pt x="138" y="22"/>
                      <a:pt x="131" y="11"/>
                    </a:cubicBezTo>
                    <a:cubicBezTo>
                      <a:pt x="154" y="0"/>
                      <a:pt x="154" y="0"/>
                      <a:pt x="154" y="0"/>
                    </a:cubicBezTo>
                    <a:cubicBezTo>
                      <a:pt x="162" y="12"/>
                      <a:pt x="170" y="24"/>
                      <a:pt x="176" y="36"/>
                    </a:cubicBezTo>
                    <a:cubicBezTo>
                      <a:pt x="164" y="41"/>
                      <a:pt x="164" y="41"/>
                      <a:pt x="164" y="41"/>
                    </a:cubicBezTo>
                    <a:cubicBezTo>
                      <a:pt x="295" y="41"/>
                      <a:pt x="295" y="41"/>
                      <a:pt x="295" y="41"/>
                    </a:cubicBezTo>
                    <a:cubicBezTo>
                      <a:pt x="295" y="101"/>
                      <a:pt x="295" y="101"/>
                      <a:pt x="295" y="101"/>
                    </a:cubicBezTo>
                    <a:cubicBezTo>
                      <a:pt x="270" y="101"/>
                      <a:pt x="270" y="101"/>
                      <a:pt x="270" y="101"/>
                    </a:cubicBezTo>
                    <a:cubicBezTo>
                      <a:pt x="270" y="65"/>
                      <a:pt x="270" y="65"/>
                      <a:pt x="270" y="65"/>
                    </a:cubicBezTo>
                    <a:cubicBezTo>
                      <a:pt x="39" y="65"/>
                      <a:pt x="39" y="65"/>
                      <a:pt x="39" y="65"/>
                    </a:cubicBezTo>
                    <a:cubicBezTo>
                      <a:pt x="39" y="101"/>
                      <a:pt x="39" y="101"/>
                      <a:pt x="39" y="101"/>
                    </a:cubicBezTo>
                    <a:cubicBezTo>
                      <a:pt x="14" y="101"/>
                      <a:pt x="14" y="101"/>
                      <a:pt x="14" y="101"/>
                    </a:cubicBezTo>
                    <a:lnTo>
                      <a:pt x="14" y="41"/>
                    </a:lnTo>
                    <a:close/>
                    <a:moveTo>
                      <a:pt x="193" y="81"/>
                    </a:moveTo>
                    <a:cubicBezTo>
                      <a:pt x="237" y="106"/>
                      <a:pt x="275" y="131"/>
                      <a:pt x="307" y="154"/>
                    </a:cubicBezTo>
                    <a:cubicBezTo>
                      <a:pt x="289" y="175"/>
                      <a:pt x="289" y="175"/>
                      <a:pt x="289" y="175"/>
                    </a:cubicBezTo>
                    <a:cubicBezTo>
                      <a:pt x="258" y="150"/>
                      <a:pt x="221" y="125"/>
                      <a:pt x="179" y="98"/>
                    </a:cubicBezTo>
                    <a:lnTo>
                      <a:pt x="193" y="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2" name="Freeform 9"/>
              <p:cNvSpPr>
                <a:spLocks noEditPoints="1"/>
              </p:cNvSpPr>
              <p:nvPr/>
            </p:nvSpPr>
            <p:spPr bwMode="auto">
              <a:xfrm>
                <a:off x="5445125" y="1287463"/>
                <a:ext cx="179388" cy="157163"/>
              </a:xfrm>
              <a:custGeom>
                <a:avLst/>
                <a:gdLst>
                  <a:gd name="T0" fmla="*/ 0 w 291"/>
                  <a:gd name="T1" fmla="*/ 7 h 255"/>
                  <a:gd name="T2" fmla="*/ 64 w 291"/>
                  <a:gd name="T3" fmla="*/ 4 h 255"/>
                  <a:gd name="T4" fmla="*/ 70 w 291"/>
                  <a:gd name="T5" fmla="*/ 4 h 255"/>
                  <a:gd name="T6" fmla="*/ 117 w 291"/>
                  <a:gd name="T7" fmla="*/ 1 h 255"/>
                  <a:gd name="T8" fmla="*/ 260 w 291"/>
                  <a:gd name="T9" fmla="*/ 42 h 255"/>
                  <a:gd name="T10" fmla="*/ 291 w 291"/>
                  <a:gd name="T11" fmla="*/ 126 h 255"/>
                  <a:gd name="T12" fmla="*/ 256 w 291"/>
                  <a:gd name="T13" fmla="*/ 214 h 255"/>
                  <a:gd name="T14" fmla="*/ 124 w 291"/>
                  <a:gd name="T15" fmla="*/ 255 h 255"/>
                  <a:gd name="T16" fmla="*/ 0 w 291"/>
                  <a:gd name="T17" fmla="*/ 255 h 255"/>
                  <a:gd name="T18" fmla="*/ 0 w 291"/>
                  <a:gd name="T19" fmla="*/ 239 h 255"/>
                  <a:gd name="T20" fmla="*/ 36 w 291"/>
                  <a:gd name="T21" fmla="*/ 211 h 255"/>
                  <a:gd name="T22" fmla="*/ 36 w 291"/>
                  <a:gd name="T23" fmla="*/ 57 h 255"/>
                  <a:gd name="T24" fmla="*/ 29 w 291"/>
                  <a:gd name="T25" fmla="*/ 29 h 255"/>
                  <a:gd name="T26" fmla="*/ 0 w 291"/>
                  <a:gd name="T27" fmla="*/ 23 h 255"/>
                  <a:gd name="T28" fmla="*/ 0 w 291"/>
                  <a:gd name="T29" fmla="*/ 7 h 255"/>
                  <a:gd name="T30" fmla="*/ 91 w 291"/>
                  <a:gd name="T31" fmla="*/ 208 h 255"/>
                  <a:gd name="T32" fmla="*/ 97 w 291"/>
                  <a:gd name="T33" fmla="*/ 235 h 255"/>
                  <a:gd name="T34" fmla="*/ 124 w 291"/>
                  <a:gd name="T35" fmla="*/ 239 h 255"/>
                  <a:gd name="T36" fmla="*/ 234 w 291"/>
                  <a:gd name="T37" fmla="*/ 130 h 255"/>
                  <a:gd name="T38" fmla="*/ 205 w 291"/>
                  <a:gd name="T39" fmla="*/ 49 h 255"/>
                  <a:gd name="T40" fmla="*/ 120 w 291"/>
                  <a:gd name="T41" fmla="*/ 20 h 255"/>
                  <a:gd name="T42" fmla="*/ 96 w 291"/>
                  <a:gd name="T43" fmla="*/ 23 h 255"/>
                  <a:gd name="T44" fmla="*/ 91 w 291"/>
                  <a:gd name="T45" fmla="*/ 23 h 255"/>
                  <a:gd name="T46" fmla="*/ 91 w 291"/>
                  <a:gd name="T47" fmla="*/ 208 h 2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91" h="255">
                    <a:moveTo>
                      <a:pt x="0" y="7"/>
                    </a:moveTo>
                    <a:cubicBezTo>
                      <a:pt x="28" y="5"/>
                      <a:pt x="50" y="4"/>
                      <a:pt x="64" y="4"/>
                    </a:cubicBezTo>
                    <a:cubicBezTo>
                      <a:pt x="70" y="3"/>
                      <a:pt x="72" y="3"/>
                      <a:pt x="70" y="4"/>
                    </a:cubicBezTo>
                    <a:cubicBezTo>
                      <a:pt x="89" y="2"/>
                      <a:pt x="105" y="1"/>
                      <a:pt x="117" y="1"/>
                    </a:cubicBezTo>
                    <a:cubicBezTo>
                      <a:pt x="188" y="0"/>
                      <a:pt x="235" y="14"/>
                      <a:pt x="260" y="42"/>
                    </a:cubicBezTo>
                    <a:cubicBezTo>
                      <a:pt x="281" y="63"/>
                      <a:pt x="291" y="91"/>
                      <a:pt x="291" y="126"/>
                    </a:cubicBezTo>
                    <a:cubicBezTo>
                      <a:pt x="291" y="159"/>
                      <a:pt x="280" y="188"/>
                      <a:pt x="256" y="214"/>
                    </a:cubicBezTo>
                    <a:cubicBezTo>
                      <a:pt x="231" y="241"/>
                      <a:pt x="187" y="255"/>
                      <a:pt x="124" y="255"/>
                    </a:cubicBezTo>
                    <a:cubicBezTo>
                      <a:pt x="0" y="255"/>
                      <a:pt x="0" y="255"/>
                      <a:pt x="0" y="255"/>
                    </a:cubicBezTo>
                    <a:cubicBezTo>
                      <a:pt x="0" y="239"/>
                      <a:pt x="0" y="239"/>
                      <a:pt x="0" y="239"/>
                    </a:cubicBezTo>
                    <a:cubicBezTo>
                      <a:pt x="26" y="241"/>
                      <a:pt x="38" y="232"/>
                      <a:pt x="36" y="211"/>
                    </a:cubicBezTo>
                    <a:cubicBezTo>
                      <a:pt x="36" y="57"/>
                      <a:pt x="36" y="57"/>
                      <a:pt x="36" y="57"/>
                    </a:cubicBezTo>
                    <a:cubicBezTo>
                      <a:pt x="36" y="43"/>
                      <a:pt x="34" y="33"/>
                      <a:pt x="29" y="29"/>
                    </a:cubicBezTo>
                    <a:cubicBezTo>
                      <a:pt x="25" y="25"/>
                      <a:pt x="15" y="23"/>
                      <a:pt x="0" y="23"/>
                    </a:cubicBezTo>
                    <a:lnTo>
                      <a:pt x="0" y="7"/>
                    </a:lnTo>
                    <a:close/>
                    <a:moveTo>
                      <a:pt x="91" y="208"/>
                    </a:moveTo>
                    <a:cubicBezTo>
                      <a:pt x="91" y="223"/>
                      <a:pt x="93" y="231"/>
                      <a:pt x="97" y="235"/>
                    </a:cubicBezTo>
                    <a:cubicBezTo>
                      <a:pt x="100" y="238"/>
                      <a:pt x="109" y="239"/>
                      <a:pt x="124" y="239"/>
                    </a:cubicBezTo>
                    <a:cubicBezTo>
                      <a:pt x="194" y="238"/>
                      <a:pt x="231" y="202"/>
                      <a:pt x="234" y="130"/>
                    </a:cubicBezTo>
                    <a:cubicBezTo>
                      <a:pt x="233" y="95"/>
                      <a:pt x="223" y="68"/>
                      <a:pt x="205" y="49"/>
                    </a:cubicBezTo>
                    <a:cubicBezTo>
                      <a:pt x="188" y="30"/>
                      <a:pt x="159" y="20"/>
                      <a:pt x="120" y="20"/>
                    </a:cubicBezTo>
                    <a:cubicBezTo>
                      <a:pt x="115" y="20"/>
                      <a:pt x="107" y="21"/>
                      <a:pt x="96" y="23"/>
                    </a:cubicBezTo>
                    <a:cubicBezTo>
                      <a:pt x="103" y="21"/>
                      <a:pt x="101" y="21"/>
                      <a:pt x="91" y="23"/>
                    </a:cubicBezTo>
                    <a:lnTo>
                      <a:pt x="91" y="20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5" name="Freeform 10"/>
              <p:cNvSpPr>
                <a:spLocks/>
              </p:cNvSpPr>
              <p:nvPr/>
            </p:nvSpPr>
            <p:spPr bwMode="auto">
              <a:xfrm>
                <a:off x="5716588" y="1292225"/>
                <a:ext cx="180975" cy="153988"/>
              </a:xfrm>
              <a:custGeom>
                <a:avLst/>
                <a:gdLst>
                  <a:gd name="T0" fmla="*/ 195 w 296"/>
                  <a:gd name="T1" fmla="*/ 0 h 251"/>
                  <a:gd name="T2" fmla="*/ 296 w 296"/>
                  <a:gd name="T3" fmla="*/ 0 h 251"/>
                  <a:gd name="T4" fmla="*/ 296 w 296"/>
                  <a:gd name="T5" fmla="*/ 16 h 251"/>
                  <a:gd name="T6" fmla="*/ 293 w 296"/>
                  <a:gd name="T7" fmla="*/ 16 h 251"/>
                  <a:gd name="T8" fmla="*/ 258 w 296"/>
                  <a:gd name="T9" fmla="*/ 49 h 251"/>
                  <a:gd name="T10" fmla="*/ 258 w 296"/>
                  <a:gd name="T11" fmla="*/ 148 h 251"/>
                  <a:gd name="T12" fmla="*/ 148 w 296"/>
                  <a:gd name="T13" fmla="*/ 251 h 251"/>
                  <a:gd name="T14" fmla="*/ 35 w 296"/>
                  <a:gd name="T15" fmla="*/ 161 h 251"/>
                  <a:gd name="T16" fmla="*/ 35 w 296"/>
                  <a:gd name="T17" fmla="*/ 42 h 251"/>
                  <a:gd name="T18" fmla="*/ 7 w 296"/>
                  <a:gd name="T19" fmla="*/ 16 h 251"/>
                  <a:gd name="T20" fmla="*/ 0 w 296"/>
                  <a:gd name="T21" fmla="*/ 16 h 251"/>
                  <a:gd name="T22" fmla="*/ 0 w 296"/>
                  <a:gd name="T23" fmla="*/ 0 h 251"/>
                  <a:gd name="T24" fmla="*/ 121 w 296"/>
                  <a:gd name="T25" fmla="*/ 0 h 251"/>
                  <a:gd name="T26" fmla="*/ 121 w 296"/>
                  <a:gd name="T27" fmla="*/ 16 h 251"/>
                  <a:gd name="T28" fmla="*/ 115 w 296"/>
                  <a:gd name="T29" fmla="*/ 16 h 251"/>
                  <a:gd name="T30" fmla="*/ 88 w 296"/>
                  <a:gd name="T31" fmla="*/ 42 h 251"/>
                  <a:gd name="T32" fmla="*/ 88 w 296"/>
                  <a:gd name="T33" fmla="*/ 161 h 251"/>
                  <a:gd name="T34" fmla="*/ 157 w 296"/>
                  <a:gd name="T35" fmla="*/ 226 h 251"/>
                  <a:gd name="T36" fmla="*/ 233 w 296"/>
                  <a:gd name="T37" fmla="*/ 153 h 251"/>
                  <a:gd name="T38" fmla="*/ 233 w 296"/>
                  <a:gd name="T39" fmla="*/ 56 h 251"/>
                  <a:gd name="T40" fmla="*/ 201 w 296"/>
                  <a:gd name="T41" fmla="*/ 16 h 251"/>
                  <a:gd name="T42" fmla="*/ 195 w 296"/>
                  <a:gd name="T43" fmla="*/ 16 h 251"/>
                  <a:gd name="T44" fmla="*/ 195 w 296"/>
                  <a:gd name="T45" fmla="*/ 0 h 2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96" h="251">
                    <a:moveTo>
                      <a:pt x="195" y="0"/>
                    </a:moveTo>
                    <a:cubicBezTo>
                      <a:pt x="296" y="0"/>
                      <a:pt x="296" y="0"/>
                      <a:pt x="296" y="0"/>
                    </a:cubicBezTo>
                    <a:cubicBezTo>
                      <a:pt x="296" y="16"/>
                      <a:pt x="296" y="16"/>
                      <a:pt x="296" y="16"/>
                    </a:cubicBezTo>
                    <a:cubicBezTo>
                      <a:pt x="293" y="16"/>
                      <a:pt x="293" y="16"/>
                      <a:pt x="293" y="16"/>
                    </a:cubicBezTo>
                    <a:cubicBezTo>
                      <a:pt x="268" y="15"/>
                      <a:pt x="257" y="26"/>
                      <a:pt x="258" y="49"/>
                    </a:cubicBezTo>
                    <a:cubicBezTo>
                      <a:pt x="258" y="148"/>
                      <a:pt x="258" y="148"/>
                      <a:pt x="258" y="148"/>
                    </a:cubicBezTo>
                    <a:cubicBezTo>
                      <a:pt x="257" y="216"/>
                      <a:pt x="220" y="250"/>
                      <a:pt x="148" y="251"/>
                    </a:cubicBezTo>
                    <a:cubicBezTo>
                      <a:pt x="73" y="250"/>
                      <a:pt x="36" y="220"/>
                      <a:pt x="35" y="161"/>
                    </a:cubicBezTo>
                    <a:cubicBezTo>
                      <a:pt x="35" y="42"/>
                      <a:pt x="35" y="42"/>
                      <a:pt x="35" y="42"/>
                    </a:cubicBezTo>
                    <a:cubicBezTo>
                      <a:pt x="36" y="24"/>
                      <a:pt x="26" y="15"/>
                      <a:pt x="7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21" y="0"/>
                      <a:pt x="121" y="0"/>
                      <a:pt x="121" y="0"/>
                    </a:cubicBezTo>
                    <a:cubicBezTo>
                      <a:pt x="121" y="16"/>
                      <a:pt x="121" y="16"/>
                      <a:pt x="121" y="16"/>
                    </a:cubicBezTo>
                    <a:cubicBezTo>
                      <a:pt x="115" y="16"/>
                      <a:pt x="115" y="16"/>
                      <a:pt x="115" y="16"/>
                    </a:cubicBezTo>
                    <a:cubicBezTo>
                      <a:pt x="97" y="16"/>
                      <a:pt x="88" y="25"/>
                      <a:pt x="88" y="42"/>
                    </a:cubicBezTo>
                    <a:cubicBezTo>
                      <a:pt x="88" y="161"/>
                      <a:pt x="88" y="161"/>
                      <a:pt x="88" y="161"/>
                    </a:cubicBezTo>
                    <a:cubicBezTo>
                      <a:pt x="89" y="203"/>
                      <a:pt x="112" y="225"/>
                      <a:pt x="157" y="226"/>
                    </a:cubicBezTo>
                    <a:cubicBezTo>
                      <a:pt x="207" y="225"/>
                      <a:pt x="232" y="201"/>
                      <a:pt x="233" y="153"/>
                    </a:cubicBezTo>
                    <a:cubicBezTo>
                      <a:pt x="233" y="56"/>
                      <a:pt x="233" y="56"/>
                      <a:pt x="233" y="56"/>
                    </a:cubicBezTo>
                    <a:cubicBezTo>
                      <a:pt x="234" y="28"/>
                      <a:pt x="224" y="15"/>
                      <a:pt x="201" y="16"/>
                    </a:cubicBezTo>
                    <a:cubicBezTo>
                      <a:pt x="195" y="16"/>
                      <a:pt x="195" y="16"/>
                      <a:pt x="195" y="16"/>
                    </a:cubicBezTo>
                    <a:lnTo>
                      <a:pt x="19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6" name="Freeform 11"/>
              <p:cNvSpPr>
                <a:spLocks/>
              </p:cNvSpPr>
              <p:nvPr/>
            </p:nvSpPr>
            <p:spPr bwMode="auto">
              <a:xfrm>
                <a:off x="5981700" y="1292225"/>
                <a:ext cx="173038" cy="152400"/>
              </a:xfrm>
              <a:custGeom>
                <a:avLst/>
                <a:gdLst>
                  <a:gd name="T0" fmla="*/ 91 w 283"/>
                  <a:gd name="T1" fmla="*/ 203 h 248"/>
                  <a:gd name="T2" fmla="*/ 121 w 283"/>
                  <a:gd name="T3" fmla="*/ 232 h 248"/>
                  <a:gd name="T4" fmla="*/ 127 w 283"/>
                  <a:gd name="T5" fmla="*/ 232 h 248"/>
                  <a:gd name="T6" fmla="*/ 127 w 283"/>
                  <a:gd name="T7" fmla="*/ 248 h 248"/>
                  <a:gd name="T8" fmla="*/ 0 w 283"/>
                  <a:gd name="T9" fmla="*/ 248 h 248"/>
                  <a:gd name="T10" fmla="*/ 0 w 283"/>
                  <a:gd name="T11" fmla="*/ 232 h 248"/>
                  <a:gd name="T12" fmla="*/ 7 w 283"/>
                  <a:gd name="T13" fmla="*/ 232 h 248"/>
                  <a:gd name="T14" fmla="*/ 36 w 283"/>
                  <a:gd name="T15" fmla="*/ 203 h 248"/>
                  <a:gd name="T16" fmla="*/ 36 w 283"/>
                  <a:gd name="T17" fmla="*/ 45 h 248"/>
                  <a:gd name="T18" fmla="*/ 6 w 283"/>
                  <a:gd name="T19" fmla="*/ 16 h 248"/>
                  <a:gd name="T20" fmla="*/ 0 w 283"/>
                  <a:gd name="T21" fmla="*/ 16 h 248"/>
                  <a:gd name="T22" fmla="*/ 0 w 283"/>
                  <a:gd name="T23" fmla="*/ 0 h 248"/>
                  <a:gd name="T24" fmla="*/ 127 w 283"/>
                  <a:gd name="T25" fmla="*/ 0 h 248"/>
                  <a:gd name="T26" fmla="*/ 127 w 283"/>
                  <a:gd name="T27" fmla="*/ 16 h 248"/>
                  <a:gd name="T28" fmla="*/ 120 w 283"/>
                  <a:gd name="T29" fmla="*/ 16 h 248"/>
                  <a:gd name="T30" fmla="*/ 91 w 283"/>
                  <a:gd name="T31" fmla="*/ 47 h 248"/>
                  <a:gd name="T32" fmla="*/ 91 w 283"/>
                  <a:gd name="T33" fmla="*/ 119 h 248"/>
                  <a:gd name="T34" fmla="*/ 142 w 283"/>
                  <a:gd name="T35" fmla="*/ 89 h 248"/>
                  <a:gd name="T36" fmla="*/ 179 w 283"/>
                  <a:gd name="T37" fmla="*/ 28 h 248"/>
                  <a:gd name="T38" fmla="*/ 156 w 283"/>
                  <a:gd name="T39" fmla="*/ 16 h 248"/>
                  <a:gd name="T40" fmla="*/ 151 w 283"/>
                  <a:gd name="T41" fmla="*/ 16 h 248"/>
                  <a:gd name="T42" fmla="*/ 151 w 283"/>
                  <a:gd name="T43" fmla="*/ 0 h 248"/>
                  <a:gd name="T44" fmla="*/ 256 w 283"/>
                  <a:gd name="T45" fmla="*/ 0 h 248"/>
                  <a:gd name="T46" fmla="*/ 256 w 283"/>
                  <a:gd name="T47" fmla="*/ 16 h 248"/>
                  <a:gd name="T48" fmla="*/ 229 w 283"/>
                  <a:gd name="T49" fmla="*/ 19 h 248"/>
                  <a:gd name="T50" fmla="*/ 214 w 283"/>
                  <a:gd name="T51" fmla="*/ 30 h 248"/>
                  <a:gd name="T52" fmla="*/ 191 w 283"/>
                  <a:gd name="T53" fmla="*/ 59 h 248"/>
                  <a:gd name="T54" fmla="*/ 148 w 283"/>
                  <a:gd name="T55" fmla="*/ 108 h 248"/>
                  <a:gd name="T56" fmla="*/ 191 w 283"/>
                  <a:gd name="T57" fmla="*/ 151 h 248"/>
                  <a:gd name="T58" fmla="*/ 224 w 283"/>
                  <a:gd name="T59" fmla="*/ 195 h 248"/>
                  <a:gd name="T60" fmla="*/ 283 w 283"/>
                  <a:gd name="T61" fmla="*/ 232 h 248"/>
                  <a:gd name="T62" fmla="*/ 283 w 283"/>
                  <a:gd name="T63" fmla="*/ 248 h 248"/>
                  <a:gd name="T64" fmla="*/ 150 w 283"/>
                  <a:gd name="T65" fmla="*/ 248 h 248"/>
                  <a:gd name="T66" fmla="*/ 150 w 283"/>
                  <a:gd name="T67" fmla="*/ 232 h 248"/>
                  <a:gd name="T68" fmla="*/ 177 w 283"/>
                  <a:gd name="T69" fmla="*/ 221 h 248"/>
                  <a:gd name="T70" fmla="*/ 118 w 283"/>
                  <a:gd name="T71" fmla="*/ 147 h 248"/>
                  <a:gd name="T72" fmla="*/ 91 w 283"/>
                  <a:gd name="T73" fmla="*/ 133 h 248"/>
                  <a:gd name="T74" fmla="*/ 91 w 283"/>
                  <a:gd name="T75" fmla="*/ 203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83" h="248">
                    <a:moveTo>
                      <a:pt x="91" y="203"/>
                    </a:moveTo>
                    <a:cubicBezTo>
                      <a:pt x="90" y="223"/>
                      <a:pt x="100" y="233"/>
                      <a:pt x="121" y="232"/>
                    </a:cubicBezTo>
                    <a:cubicBezTo>
                      <a:pt x="127" y="232"/>
                      <a:pt x="127" y="232"/>
                      <a:pt x="127" y="232"/>
                    </a:cubicBezTo>
                    <a:cubicBezTo>
                      <a:pt x="127" y="248"/>
                      <a:pt x="127" y="248"/>
                      <a:pt x="127" y="248"/>
                    </a:cubicBezTo>
                    <a:cubicBezTo>
                      <a:pt x="0" y="248"/>
                      <a:pt x="0" y="248"/>
                      <a:pt x="0" y="248"/>
                    </a:cubicBezTo>
                    <a:cubicBezTo>
                      <a:pt x="0" y="232"/>
                      <a:pt x="0" y="232"/>
                      <a:pt x="0" y="232"/>
                    </a:cubicBezTo>
                    <a:cubicBezTo>
                      <a:pt x="7" y="232"/>
                      <a:pt x="7" y="232"/>
                      <a:pt x="7" y="232"/>
                    </a:cubicBezTo>
                    <a:cubicBezTo>
                      <a:pt x="27" y="233"/>
                      <a:pt x="37" y="223"/>
                      <a:pt x="36" y="203"/>
                    </a:cubicBezTo>
                    <a:cubicBezTo>
                      <a:pt x="36" y="45"/>
                      <a:pt x="36" y="45"/>
                      <a:pt x="36" y="45"/>
                    </a:cubicBezTo>
                    <a:cubicBezTo>
                      <a:pt x="37" y="25"/>
                      <a:pt x="27" y="15"/>
                      <a:pt x="6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27" y="0"/>
                      <a:pt x="127" y="0"/>
                      <a:pt x="127" y="0"/>
                    </a:cubicBezTo>
                    <a:cubicBezTo>
                      <a:pt x="127" y="16"/>
                      <a:pt x="127" y="16"/>
                      <a:pt x="127" y="16"/>
                    </a:cubicBezTo>
                    <a:cubicBezTo>
                      <a:pt x="120" y="16"/>
                      <a:pt x="120" y="16"/>
                      <a:pt x="120" y="16"/>
                    </a:cubicBezTo>
                    <a:cubicBezTo>
                      <a:pt x="98" y="15"/>
                      <a:pt x="89" y="25"/>
                      <a:pt x="91" y="47"/>
                    </a:cubicBezTo>
                    <a:cubicBezTo>
                      <a:pt x="91" y="119"/>
                      <a:pt x="91" y="119"/>
                      <a:pt x="91" y="119"/>
                    </a:cubicBezTo>
                    <a:cubicBezTo>
                      <a:pt x="107" y="117"/>
                      <a:pt x="124" y="107"/>
                      <a:pt x="142" y="89"/>
                    </a:cubicBezTo>
                    <a:cubicBezTo>
                      <a:pt x="166" y="61"/>
                      <a:pt x="178" y="41"/>
                      <a:pt x="179" y="28"/>
                    </a:cubicBezTo>
                    <a:cubicBezTo>
                      <a:pt x="179" y="20"/>
                      <a:pt x="171" y="16"/>
                      <a:pt x="156" y="16"/>
                    </a:cubicBezTo>
                    <a:cubicBezTo>
                      <a:pt x="151" y="16"/>
                      <a:pt x="151" y="16"/>
                      <a:pt x="151" y="16"/>
                    </a:cubicBezTo>
                    <a:cubicBezTo>
                      <a:pt x="151" y="0"/>
                      <a:pt x="151" y="0"/>
                      <a:pt x="151" y="0"/>
                    </a:cubicBezTo>
                    <a:cubicBezTo>
                      <a:pt x="256" y="0"/>
                      <a:pt x="256" y="0"/>
                      <a:pt x="256" y="0"/>
                    </a:cubicBezTo>
                    <a:cubicBezTo>
                      <a:pt x="256" y="16"/>
                      <a:pt x="256" y="16"/>
                      <a:pt x="256" y="16"/>
                    </a:cubicBezTo>
                    <a:cubicBezTo>
                      <a:pt x="243" y="17"/>
                      <a:pt x="234" y="18"/>
                      <a:pt x="229" y="19"/>
                    </a:cubicBezTo>
                    <a:cubicBezTo>
                      <a:pt x="224" y="21"/>
                      <a:pt x="219" y="25"/>
                      <a:pt x="214" y="30"/>
                    </a:cubicBezTo>
                    <a:cubicBezTo>
                      <a:pt x="209" y="34"/>
                      <a:pt x="201" y="44"/>
                      <a:pt x="191" y="59"/>
                    </a:cubicBezTo>
                    <a:cubicBezTo>
                      <a:pt x="174" y="83"/>
                      <a:pt x="160" y="99"/>
                      <a:pt x="148" y="108"/>
                    </a:cubicBezTo>
                    <a:cubicBezTo>
                      <a:pt x="157" y="113"/>
                      <a:pt x="172" y="127"/>
                      <a:pt x="191" y="151"/>
                    </a:cubicBezTo>
                    <a:cubicBezTo>
                      <a:pt x="224" y="195"/>
                      <a:pt x="224" y="195"/>
                      <a:pt x="224" y="195"/>
                    </a:cubicBezTo>
                    <a:cubicBezTo>
                      <a:pt x="242" y="221"/>
                      <a:pt x="262" y="233"/>
                      <a:pt x="283" y="232"/>
                    </a:cubicBezTo>
                    <a:cubicBezTo>
                      <a:pt x="283" y="248"/>
                      <a:pt x="283" y="248"/>
                      <a:pt x="283" y="248"/>
                    </a:cubicBezTo>
                    <a:cubicBezTo>
                      <a:pt x="150" y="248"/>
                      <a:pt x="150" y="248"/>
                      <a:pt x="150" y="248"/>
                    </a:cubicBezTo>
                    <a:cubicBezTo>
                      <a:pt x="150" y="232"/>
                      <a:pt x="150" y="232"/>
                      <a:pt x="150" y="232"/>
                    </a:cubicBezTo>
                    <a:cubicBezTo>
                      <a:pt x="168" y="232"/>
                      <a:pt x="177" y="229"/>
                      <a:pt x="177" y="221"/>
                    </a:cubicBezTo>
                    <a:cubicBezTo>
                      <a:pt x="173" y="209"/>
                      <a:pt x="153" y="184"/>
                      <a:pt x="118" y="147"/>
                    </a:cubicBezTo>
                    <a:cubicBezTo>
                      <a:pt x="107" y="136"/>
                      <a:pt x="98" y="132"/>
                      <a:pt x="91" y="133"/>
                    </a:cubicBezTo>
                    <a:lnTo>
                      <a:pt x="91" y="2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7" name="Freeform 12"/>
              <p:cNvSpPr>
                <a:spLocks/>
              </p:cNvSpPr>
              <p:nvPr/>
            </p:nvSpPr>
            <p:spPr bwMode="auto">
              <a:xfrm>
                <a:off x="6232525" y="1292225"/>
                <a:ext cx="146050" cy="152400"/>
              </a:xfrm>
              <a:custGeom>
                <a:avLst/>
                <a:gdLst>
                  <a:gd name="T0" fmla="*/ 99 w 238"/>
                  <a:gd name="T1" fmla="*/ 22 h 248"/>
                  <a:gd name="T2" fmla="*/ 99 w 238"/>
                  <a:gd name="T3" fmla="*/ 111 h 248"/>
                  <a:gd name="T4" fmla="*/ 162 w 238"/>
                  <a:gd name="T5" fmla="*/ 111 h 248"/>
                  <a:gd name="T6" fmla="*/ 191 w 238"/>
                  <a:gd name="T7" fmla="*/ 83 h 248"/>
                  <a:gd name="T8" fmla="*/ 206 w 238"/>
                  <a:gd name="T9" fmla="*/ 83 h 248"/>
                  <a:gd name="T10" fmla="*/ 206 w 238"/>
                  <a:gd name="T11" fmla="*/ 162 h 248"/>
                  <a:gd name="T12" fmla="*/ 191 w 238"/>
                  <a:gd name="T13" fmla="*/ 162 h 248"/>
                  <a:gd name="T14" fmla="*/ 156 w 238"/>
                  <a:gd name="T15" fmla="*/ 134 h 248"/>
                  <a:gd name="T16" fmla="*/ 99 w 238"/>
                  <a:gd name="T17" fmla="*/ 134 h 248"/>
                  <a:gd name="T18" fmla="*/ 99 w 238"/>
                  <a:gd name="T19" fmla="*/ 206 h 248"/>
                  <a:gd name="T20" fmla="*/ 114 w 238"/>
                  <a:gd name="T21" fmla="*/ 226 h 248"/>
                  <a:gd name="T22" fmla="*/ 179 w 238"/>
                  <a:gd name="T23" fmla="*/ 226 h 248"/>
                  <a:gd name="T24" fmla="*/ 223 w 238"/>
                  <a:gd name="T25" fmla="*/ 185 h 248"/>
                  <a:gd name="T26" fmla="*/ 238 w 238"/>
                  <a:gd name="T27" fmla="*/ 185 h 248"/>
                  <a:gd name="T28" fmla="*/ 234 w 238"/>
                  <a:gd name="T29" fmla="*/ 248 h 248"/>
                  <a:gd name="T30" fmla="*/ 0 w 238"/>
                  <a:gd name="T31" fmla="*/ 248 h 248"/>
                  <a:gd name="T32" fmla="*/ 0 w 238"/>
                  <a:gd name="T33" fmla="*/ 232 h 248"/>
                  <a:gd name="T34" fmla="*/ 15 w 238"/>
                  <a:gd name="T35" fmla="*/ 232 h 248"/>
                  <a:gd name="T36" fmla="*/ 45 w 238"/>
                  <a:gd name="T37" fmla="*/ 204 h 248"/>
                  <a:gd name="T38" fmla="*/ 45 w 238"/>
                  <a:gd name="T39" fmla="*/ 44 h 248"/>
                  <a:gd name="T40" fmla="*/ 12 w 238"/>
                  <a:gd name="T41" fmla="*/ 16 h 248"/>
                  <a:gd name="T42" fmla="*/ 7 w 238"/>
                  <a:gd name="T43" fmla="*/ 16 h 248"/>
                  <a:gd name="T44" fmla="*/ 7 w 238"/>
                  <a:gd name="T45" fmla="*/ 0 h 248"/>
                  <a:gd name="T46" fmla="*/ 221 w 238"/>
                  <a:gd name="T47" fmla="*/ 0 h 248"/>
                  <a:gd name="T48" fmla="*/ 226 w 238"/>
                  <a:gd name="T49" fmla="*/ 58 h 248"/>
                  <a:gd name="T50" fmla="*/ 211 w 238"/>
                  <a:gd name="T51" fmla="*/ 58 h 248"/>
                  <a:gd name="T52" fmla="*/ 184 w 238"/>
                  <a:gd name="T53" fmla="*/ 22 h 248"/>
                  <a:gd name="T54" fmla="*/ 99 w 238"/>
                  <a:gd name="T55" fmla="*/ 22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38" h="248">
                    <a:moveTo>
                      <a:pt x="99" y="22"/>
                    </a:moveTo>
                    <a:cubicBezTo>
                      <a:pt x="99" y="111"/>
                      <a:pt x="99" y="111"/>
                      <a:pt x="99" y="111"/>
                    </a:cubicBezTo>
                    <a:cubicBezTo>
                      <a:pt x="162" y="111"/>
                      <a:pt x="162" y="111"/>
                      <a:pt x="162" y="111"/>
                    </a:cubicBezTo>
                    <a:cubicBezTo>
                      <a:pt x="183" y="112"/>
                      <a:pt x="192" y="103"/>
                      <a:pt x="191" y="83"/>
                    </a:cubicBezTo>
                    <a:cubicBezTo>
                      <a:pt x="206" y="83"/>
                      <a:pt x="206" y="83"/>
                      <a:pt x="206" y="83"/>
                    </a:cubicBezTo>
                    <a:cubicBezTo>
                      <a:pt x="206" y="162"/>
                      <a:pt x="206" y="162"/>
                      <a:pt x="206" y="162"/>
                    </a:cubicBezTo>
                    <a:cubicBezTo>
                      <a:pt x="191" y="162"/>
                      <a:pt x="191" y="162"/>
                      <a:pt x="191" y="162"/>
                    </a:cubicBezTo>
                    <a:cubicBezTo>
                      <a:pt x="194" y="141"/>
                      <a:pt x="183" y="132"/>
                      <a:pt x="156" y="134"/>
                    </a:cubicBezTo>
                    <a:cubicBezTo>
                      <a:pt x="99" y="134"/>
                      <a:pt x="99" y="134"/>
                      <a:pt x="99" y="134"/>
                    </a:cubicBezTo>
                    <a:cubicBezTo>
                      <a:pt x="99" y="206"/>
                      <a:pt x="99" y="206"/>
                      <a:pt x="99" y="206"/>
                    </a:cubicBezTo>
                    <a:cubicBezTo>
                      <a:pt x="97" y="221"/>
                      <a:pt x="103" y="228"/>
                      <a:pt x="114" y="226"/>
                    </a:cubicBezTo>
                    <a:cubicBezTo>
                      <a:pt x="179" y="226"/>
                      <a:pt x="179" y="226"/>
                      <a:pt x="179" y="226"/>
                    </a:cubicBezTo>
                    <a:cubicBezTo>
                      <a:pt x="203" y="228"/>
                      <a:pt x="218" y="215"/>
                      <a:pt x="223" y="185"/>
                    </a:cubicBezTo>
                    <a:cubicBezTo>
                      <a:pt x="238" y="185"/>
                      <a:pt x="238" y="185"/>
                      <a:pt x="238" y="185"/>
                    </a:cubicBezTo>
                    <a:cubicBezTo>
                      <a:pt x="234" y="248"/>
                      <a:pt x="234" y="248"/>
                      <a:pt x="234" y="248"/>
                    </a:cubicBezTo>
                    <a:cubicBezTo>
                      <a:pt x="0" y="248"/>
                      <a:pt x="0" y="248"/>
                      <a:pt x="0" y="248"/>
                    </a:cubicBezTo>
                    <a:cubicBezTo>
                      <a:pt x="0" y="232"/>
                      <a:pt x="0" y="232"/>
                      <a:pt x="0" y="232"/>
                    </a:cubicBezTo>
                    <a:cubicBezTo>
                      <a:pt x="15" y="232"/>
                      <a:pt x="15" y="232"/>
                      <a:pt x="15" y="232"/>
                    </a:cubicBezTo>
                    <a:cubicBezTo>
                      <a:pt x="36" y="233"/>
                      <a:pt x="46" y="224"/>
                      <a:pt x="45" y="204"/>
                    </a:cubicBezTo>
                    <a:cubicBezTo>
                      <a:pt x="45" y="44"/>
                      <a:pt x="45" y="44"/>
                      <a:pt x="45" y="44"/>
                    </a:cubicBezTo>
                    <a:cubicBezTo>
                      <a:pt x="46" y="24"/>
                      <a:pt x="35" y="15"/>
                      <a:pt x="12" y="16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221" y="0"/>
                      <a:pt x="221" y="0"/>
                      <a:pt x="221" y="0"/>
                    </a:cubicBezTo>
                    <a:cubicBezTo>
                      <a:pt x="226" y="58"/>
                      <a:pt x="226" y="58"/>
                      <a:pt x="226" y="58"/>
                    </a:cubicBezTo>
                    <a:cubicBezTo>
                      <a:pt x="211" y="58"/>
                      <a:pt x="211" y="58"/>
                      <a:pt x="211" y="58"/>
                    </a:cubicBezTo>
                    <a:cubicBezTo>
                      <a:pt x="208" y="32"/>
                      <a:pt x="199" y="20"/>
                      <a:pt x="184" y="22"/>
                    </a:cubicBezTo>
                    <a:lnTo>
                      <a:pt x="99" y="2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8" name="Freeform 13"/>
              <p:cNvSpPr>
                <a:spLocks/>
              </p:cNvSpPr>
              <p:nvPr/>
            </p:nvSpPr>
            <p:spPr bwMode="auto">
              <a:xfrm>
                <a:off x="6464300" y="1292225"/>
                <a:ext cx="146050" cy="152400"/>
              </a:xfrm>
              <a:custGeom>
                <a:avLst/>
                <a:gdLst>
                  <a:gd name="T0" fmla="*/ 99 w 239"/>
                  <a:gd name="T1" fmla="*/ 22 h 248"/>
                  <a:gd name="T2" fmla="*/ 99 w 239"/>
                  <a:gd name="T3" fmla="*/ 111 h 248"/>
                  <a:gd name="T4" fmla="*/ 163 w 239"/>
                  <a:gd name="T5" fmla="*/ 111 h 248"/>
                  <a:gd name="T6" fmla="*/ 191 w 239"/>
                  <a:gd name="T7" fmla="*/ 83 h 248"/>
                  <a:gd name="T8" fmla="*/ 207 w 239"/>
                  <a:gd name="T9" fmla="*/ 83 h 248"/>
                  <a:gd name="T10" fmla="*/ 207 w 239"/>
                  <a:gd name="T11" fmla="*/ 162 h 248"/>
                  <a:gd name="T12" fmla="*/ 191 w 239"/>
                  <a:gd name="T13" fmla="*/ 162 h 248"/>
                  <a:gd name="T14" fmla="*/ 157 w 239"/>
                  <a:gd name="T15" fmla="*/ 134 h 248"/>
                  <a:gd name="T16" fmla="*/ 99 w 239"/>
                  <a:gd name="T17" fmla="*/ 134 h 248"/>
                  <a:gd name="T18" fmla="*/ 99 w 239"/>
                  <a:gd name="T19" fmla="*/ 206 h 248"/>
                  <a:gd name="T20" fmla="*/ 114 w 239"/>
                  <a:gd name="T21" fmla="*/ 226 h 248"/>
                  <a:gd name="T22" fmla="*/ 179 w 239"/>
                  <a:gd name="T23" fmla="*/ 226 h 248"/>
                  <a:gd name="T24" fmla="*/ 223 w 239"/>
                  <a:gd name="T25" fmla="*/ 185 h 248"/>
                  <a:gd name="T26" fmla="*/ 239 w 239"/>
                  <a:gd name="T27" fmla="*/ 185 h 248"/>
                  <a:gd name="T28" fmla="*/ 234 w 239"/>
                  <a:gd name="T29" fmla="*/ 248 h 248"/>
                  <a:gd name="T30" fmla="*/ 0 w 239"/>
                  <a:gd name="T31" fmla="*/ 248 h 248"/>
                  <a:gd name="T32" fmla="*/ 0 w 239"/>
                  <a:gd name="T33" fmla="*/ 232 h 248"/>
                  <a:gd name="T34" fmla="*/ 15 w 239"/>
                  <a:gd name="T35" fmla="*/ 232 h 248"/>
                  <a:gd name="T36" fmla="*/ 46 w 239"/>
                  <a:gd name="T37" fmla="*/ 204 h 248"/>
                  <a:gd name="T38" fmla="*/ 46 w 239"/>
                  <a:gd name="T39" fmla="*/ 44 h 248"/>
                  <a:gd name="T40" fmla="*/ 12 w 239"/>
                  <a:gd name="T41" fmla="*/ 16 h 248"/>
                  <a:gd name="T42" fmla="*/ 8 w 239"/>
                  <a:gd name="T43" fmla="*/ 16 h 248"/>
                  <a:gd name="T44" fmla="*/ 8 w 239"/>
                  <a:gd name="T45" fmla="*/ 0 h 248"/>
                  <a:gd name="T46" fmla="*/ 222 w 239"/>
                  <a:gd name="T47" fmla="*/ 0 h 248"/>
                  <a:gd name="T48" fmla="*/ 226 w 239"/>
                  <a:gd name="T49" fmla="*/ 58 h 248"/>
                  <a:gd name="T50" fmla="*/ 211 w 239"/>
                  <a:gd name="T51" fmla="*/ 58 h 248"/>
                  <a:gd name="T52" fmla="*/ 184 w 239"/>
                  <a:gd name="T53" fmla="*/ 22 h 248"/>
                  <a:gd name="T54" fmla="*/ 99 w 239"/>
                  <a:gd name="T55" fmla="*/ 22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39" h="248">
                    <a:moveTo>
                      <a:pt x="99" y="22"/>
                    </a:moveTo>
                    <a:cubicBezTo>
                      <a:pt x="99" y="111"/>
                      <a:pt x="99" y="111"/>
                      <a:pt x="99" y="111"/>
                    </a:cubicBezTo>
                    <a:cubicBezTo>
                      <a:pt x="163" y="111"/>
                      <a:pt x="163" y="111"/>
                      <a:pt x="163" y="111"/>
                    </a:cubicBezTo>
                    <a:cubicBezTo>
                      <a:pt x="183" y="112"/>
                      <a:pt x="192" y="103"/>
                      <a:pt x="191" y="83"/>
                    </a:cubicBezTo>
                    <a:cubicBezTo>
                      <a:pt x="207" y="83"/>
                      <a:pt x="207" y="83"/>
                      <a:pt x="207" y="83"/>
                    </a:cubicBezTo>
                    <a:cubicBezTo>
                      <a:pt x="207" y="162"/>
                      <a:pt x="207" y="162"/>
                      <a:pt x="207" y="162"/>
                    </a:cubicBezTo>
                    <a:cubicBezTo>
                      <a:pt x="191" y="162"/>
                      <a:pt x="191" y="162"/>
                      <a:pt x="191" y="162"/>
                    </a:cubicBezTo>
                    <a:cubicBezTo>
                      <a:pt x="195" y="141"/>
                      <a:pt x="183" y="132"/>
                      <a:pt x="157" y="134"/>
                    </a:cubicBezTo>
                    <a:cubicBezTo>
                      <a:pt x="99" y="134"/>
                      <a:pt x="99" y="134"/>
                      <a:pt x="99" y="134"/>
                    </a:cubicBezTo>
                    <a:cubicBezTo>
                      <a:pt x="99" y="206"/>
                      <a:pt x="99" y="206"/>
                      <a:pt x="99" y="206"/>
                    </a:cubicBezTo>
                    <a:cubicBezTo>
                      <a:pt x="98" y="221"/>
                      <a:pt x="103" y="228"/>
                      <a:pt x="114" y="226"/>
                    </a:cubicBezTo>
                    <a:cubicBezTo>
                      <a:pt x="179" y="226"/>
                      <a:pt x="179" y="226"/>
                      <a:pt x="179" y="226"/>
                    </a:cubicBezTo>
                    <a:cubicBezTo>
                      <a:pt x="204" y="228"/>
                      <a:pt x="218" y="215"/>
                      <a:pt x="223" y="185"/>
                    </a:cubicBezTo>
                    <a:cubicBezTo>
                      <a:pt x="239" y="185"/>
                      <a:pt x="239" y="185"/>
                      <a:pt x="239" y="185"/>
                    </a:cubicBezTo>
                    <a:cubicBezTo>
                      <a:pt x="234" y="248"/>
                      <a:pt x="234" y="248"/>
                      <a:pt x="234" y="248"/>
                    </a:cubicBezTo>
                    <a:cubicBezTo>
                      <a:pt x="0" y="248"/>
                      <a:pt x="0" y="248"/>
                      <a:pt x="0" y="248"/>
                    </a:cubicBezTo>
                    <a:cubicBezTo>
                      <a:pt x="0" y="232"/>
                      <a:pt x="0" y="232"/>
                      <a:pt x="0" y="232"/>
                    </a:cubicBezTo>
                    <a:cubicBezTo>
                      <a:pt x="15" y="232"/>
                      <a:pt x="15" y="232"/>
                      <a:pt x="15" y="232"/>
                    </a:cubicBezTo>
                    <a:cubicBezTo>
                      <a:pt x="37" y="233"/>
                      <a:pt x="47" y="224"/>
                      <a:pt x="46" y="204"/>
                    </a:cubicBezTo>
                    <a:cubicBezTo>
                      <a:pt x="46" y="44"/>
                      <a:pt x="46" y="44"/>
                      <a:pt x="46" y="44"/>
                    </a:cubicBezTo>
                    <a:cubicBezTo>
                      <a:pt x="47" y="24"/>
                      <a:pt x="36" y="15"/>
                      <a:pt x="12" y="16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222" y="0"/>
                      <a:pt x="222" y="0"/>
                      <a:pt x="222" y="0"/>
                    </a:cubicBezTo>
                    <a:cubicBezTo>
                      <a:pt x="226" y="58"/>
                      <a:pt x="226" y="58"/>
                      <a:pt x="226" y="58"/>
                    </a:cubicBezTo>
                    <a:cubicBezTo>
                      <a:pt x="211" y="58"/>
                      <a:pt x="211" y="58"/>
                      <a:pt x="211" y="58"/>
                    </a:cubicBezTo>
                    <a:cubicBezTo>
                      <a:pt x="208" y="32"/>
                      <a:pt x="199" y="20"/>
                      <a:pt x="184" y="22"/>
                    </a:cubicBezTo>
                    <a:lnTo>
                      <a:pt x="99" y="2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1" name="Freeform 14"/>
              <p:cNvSpPr>
                <a:spLocks/>
              </p:cNvSpPr>
              <p:nvPr/>
            </p:nvSpPr>
            <p:spPr bwMode="auto">
              <a:xfrm>
                <a:off x="5445125" y="590550"/>
                <a:ext cx="542925" cy="539750"/>
              </a:xfrm>
              <a:custGeom>
                <a:avLst/>
                <a:gdLst>
                  <a:gd name="T0" fmla="*/ 851 w 886"/>
                  <a:gd name="T1" fmla="*/ 6 h 882"/>
                  <a:gd name="T2" fmla="*/ 0 w 886"/>
                  <a:gd name="T3" fmla="*/ 281 h 882"/>
                  <a:gd name="T4" fmla="*/ 0 w 886"/>
                  <a:gd name="T5" fmla="*/ 882 h 882"/>
                  <a:gd name="T6" fmla="*/ 617 w 886"/>
                  <a:gd name="T7" fmla="*/ 882 h 882"/>
                  <a:gd name="T8" fmla="*/ 886 w 886"/>
                  <a:gd name="T9" fmla="*/ 0 h 882"/>
                  <a:gd name="T10" fmla="*/ 851 w 886"/>
                  <a:gd name="T11" fmla="*/ 6 h 8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86" h="882">
                    <a:moveTo>
                      <a:pt x="851" y="6"/>
                    </a:moveTo>
                    <a:cubicBezTo>
                      <a:pt x="542" y="64"/>
                      <a:pt x="212" y="181"/>
                      <a:pt x="0" y="281"/>
                    </a:cubicBezTo>
                    <a:cubicBezTo>
                      <a:pt x="0" y="882"/>
                      <a:pt x="0" y="882"/>
                      <a:pt x="0" y="882"/>
                    </a:cubicBezTo>
                    <a:cubicBezTo>
                      <a:pt x="617" y="882"/>
                      <a:pt x="617" y="882"/>
                      <a:pt x="617" y="882"/>
                    </a:cubicBezTo>
                    <a:cubicBezTo>
                      <a:pt x="784" y="576"/>
                      <a:pt x="864" y="355"/>
                      <a:pt x="886" y="0"/>
                    </a:cubicBezTo>
                    <a:cubicBezTo>
                      <a:pt x="874" y="2"/>
                      <a:pt x="862" y="4"/>
                      <a:pt x="851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4" name="Freeform 15"/>
              <p:cNvSpPr>
                <a:spLocks/>
              </p:cNvSpPr>
              <p:nvPr/>
            </p:nvSpPr>
            <p:spPr bwMode="auto">
              <a:xfrm>
                <a:off x="6067425" y="568325"/>
                <a:ext cx="542925" cy="561975"/>
              </a:xfrm>
              <a:custGeom>
                <a:avLst/>
                <a:gdLst>
                  <a:gd name="T0" fmla="*/ 1 w 886"/>
                  <a:gd name="T1" fmla="*/ 20 h 917"/>
                  <a:gd name="T2" fmla="*/ 0 w 886"/>
                  <a:gd name="T3" fmla="*/ 49 h 917"/>
                  <a:gd name="T4" fmla="*/ 242 w 886"/>
                  <a:gd name="T5" fmla="*/ 917 h 917"/>
                  <a:gd name="T6" fmla="*/ 886 w 886"/>
                  <a:gd name="T7" fmla="*/ 917 h 917"/>
                  <a:gd name="T8" fmla="*/ 886 w 886"/>
                  <a:gd name="T9" fmla="*/ 78 h 917"/>
                  <a:gd name="T10" fmla="*/ 1 w 886"/>
                  <a:gd name="T11" fmla="*/ 20 h 9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86" h="917">
                    <a:moveTo>
                      <a:pt x="1" y="20"/>
                    </a:moveTo>
                    <a:cubicBezTo>
                      <a:pt x="0" y="29"/>
                      <a:pt x="0" y="39"/>
                      <a:pt x="0" y="49"/>
                    </a:cubicBezTo>
                    <a:cubicBezTo>
                      <a:pt x="0" y="423"/>
                      <a:pt x="186" y="809"/>
                      <a:pt x="242" y="917"/>
                    </a:cubicBezTo>
                    <a:cubicBezTo>
                      <a:pt x="886" y="917"/>
                      <a:pt x="886" y="917"/>
                      <a:pt x="886" y="917"/>
                    </a:cubicBezTo>
                    <a:cubicBezTo>
                      <a:pt x="886" y="78"/>
                      <a:pt x="886" y="78"/>
                      <a:pt x="886" y="78"/>
                    </a:cubicBezTo>
                    <a:cubicBezTo>
                      <a:pt x="578" y="9"/>
                      <a:pt x="240" y="0"/>
                      <a:pt x="1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7" name="Freeform 16"/>
              <p:cNvSpPr>
                <a:spLocks/>
              </p:cNvSpPr>
              <p:nvPr/>
            </p:nvSpPr>
            <p:spPr bwMode="auto">
              <a:xfrm>
                <a:off x="6069013" y="0"/>
                <a:ext cx="541338" cy="496888"/>
              </a:xfrm>
              <a:custGeom>
                <a:avLst/>
                <a:gdLst>
                  <a:gd name="T0" fmla="*/ 167 w 883"/>
                  <a:gd name="T1" fmla="*/ 0 h 812"/>
                  <a:gd name="T2" fmla="*/ 0 w 883"/>
                  <a:gd name="T3" fmla="*/ 812 h 812"/>
                  <a:gd name="T4" fmla="*/ 195 w 883"/>
                  <a:gd name="T5" fmla="*/ 480 h 812"/>
                  <a:gd name="T6" fmla="*/ 485 w 883"/>
                  <a:gd name="T7" fmla="*/ 410 h 812"/>
                  <a:gd name="T8" fmla="*/ 548 w 883"/>
                  <a:gd name="T9" fmla="*/ 523 h 812"/>
                  <a:gd name="T10" fmla="*/ 359 w 883"/>
                  <a:gd name="T11" fmla="*/ 733 h 812"/>
                  <a:gd name="T12" fmla="*/ 250 w 883"/>
                  <a:gd name="T13" fmla="*/ 793 h 812"/>
                  <a:gd name="T14" fmla="*/ 883 w 883"/>
                  <a:gd name="T15" fmla="*/ 553 h 812"/>
                  <a:gd name="T16" fmla="*/ 883 w 883"/>
                  <a:gd name="T17" fmla="*/ 0 h 812"/>
                  <a:gd name="T18" fmla="*/ 167 w 883"/>
                  <a:gd name="T19" fmla="*/ 0 h 8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83" h="812">
                    <a:moveTo>
                      <a:pt x="167" y="0"/>
                    </a:moveTo>
                    <a:cubicBezTo>
                      <a:pt x="106" y="113"/>
                      <a:pt x="17" y="311"/>
                      <a:pt x="0" y="812"/>
                    </a:cubicBezTo>
                    <a:cubicBezTo>
                      <a:pt x="18" y="730"/>
                      <a:pt x="69" y="562"/>
                      <a:pt x="195" y="480"/>
                    </a:cubicBezTo>
                    <a:cubicBezTo>
                      <a:pt x="305" y="409"/>
                      <a:pt x="409" y="385"/>
                      <a:pt x="485" y="410"/>
                    </a:cubicBezTo>
                    <a:cubicBezTo>
                      <a:pt x="517" y="421"/>
                      <a:pt x="561" y="459"/>
                      <a:pt x="548" y="523"/>
                    </a:cubicBezTo>
                    <a:cubicBezTo>
                      <a:pt x="537" y="583"/>
                      <a:pt x="460" y="672"/>
                      <a:pt x="359" y="733"/>
                    </a:cubicBezTo>
                    <a:cubicBezTo>
                      <a:pt x="327" y="752"/>
                      <a:pt x="288" y="774"/>
                      <a:pt x="250" y="793"/>
                    </a:cubicBezTo>
                    <a:cubicBezTo>
                      <a:pt x="495" y="741"/>
                      <a:pt x="726" y="647"/>
                      <a:pt x="883" y="553"/>
                    </a:cubicBezTo>
                    <a:cubicBezTo>
                      <a:pt x="883" y="0"/>
                      <a:pt x="883" y="0"/>
                      <a:pt x="883" y="0"/>
                    </a:cubicBezTo>
                    <a:lnTo>
                      <a:pt x="167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0" name="Freeform 17"/>
              <p:cNvSpPr>
                <a:spLocks/>
              </p:cNvSpPr>
              <p:nvPr/>
            </p:nvSpPr>
            <p:spPr bwMode="auto">
              <a:xfrm>
                <a:off x="5445125" y="0"/>
                <a:ext cx="546100" cy="506413"/>
              </a:xfrm>
              <a:custGeom>
                <a:avLst/>
                <a:gdLst>
                  <a:gd name="T0" fmla="*/ 608 w 892"/>
                  <a:gd name="T1" fmla="*/ 749 h 828"/>
                  <a:gd name="T2" fmla="*/ 466 w 892"/>
                  <a:gd name="T3" fmla="*/ 587 h 828"/>
                  <a:gd name="T4" fmla="*/ 565 w 892"/>
                  <a:gd name="T5" fmla="*/ 475 h 828"/>
                  <a:gd name="T6" fmla="*/ 716 w 892"/>
                  <a:gd name="T7" fmla="*/ 524 h 828"/>
                  <a:gd name="T8" fmla="*/ 892 w 892"/>
                  <a:gd name="T9" fmla="*/ 706 h 828"/>
                  <a:gd name="T10" fmla="*/ 892 w 892"/>
                  <a:gd name="T11" fmla="*/ 693 h 828"/>
                  <a:gd name="T12" fmla="*/ 762 w 892"/>
                  <a:gd name="T13" fmla="*/ 0 h 828"/>
                  <a:gd name="T14" fmla="*/ 0 w 892"/>
                  <a:gd name="T15" fmla="*/ 0 h 828"/>
                  <a:gd name="T16" fmla="*/ 0 w 892"/>
                  <a:gd name="T17" fmla="*/ 577 h 828"/>
                  <a:gd name="T18" fmla="*/ 715 w 892"/>
                  <a:gd name="T19" fmla="*/ 818 h 828"/>
                  <a:gd name="T20" fmla="*/ 789 w 892"/>
                  <a:gd name="T21" fmla="*/ 828 h 828"/>
                  <a:gd name="T22" fmla="*/ 608 w 892"/>
                  <a:gd name="T23" fmla="*/ 749 h 8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92" h="828">
                    <a:moveTo>
                      <a:pt x="608" y="749"/>
                    </a:moveTo>
                    <a:cubicBezTo>
                      <a:pt x="539" y="710"/>
                      <a:pt x="467" y="649"/>
                      <a:pt x="466" y="587"/>
                    </a:cubicBezTo>
                    <a:cubicBezTo>
                      <a:pt x="466" y="532"/>
                      <a:pt x="508" y="485"/>
                      <a:pt x="565" y="475"/>
                    </a:cubicBezTo>
                    <a:cubicBezTo>
                      <a:pt x="604" y="468"/>
                      <a:pt x="646" y="476"/>
                      <a:pt x="716" y="524"/>
                    </a:cubicBezTo>
                    <a:cubicBezTo>
                      <a:pt x="797" y="578"/>
                      <a:pt x="860" y="660"/>
                      <a:pt x="892" y="706"/>
                    </a:cubicBezTo>
                    <a:cubicBezTo>
                      <a:pt x="892" y="702"/>
                      <a:pt x="892" y="697"/>
                      <a:pt x="892" y="693"/>
                    </a:cubicBezTo>
                    <a:cubicBezTo>
                      <a:pt x="889" y="394"/>
                      <a:pt x="814" y="140"/>
                      <a:pt x="76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577"/>
                      <a:pt x="0" y="577"/>
                      <a:pt x="0" y="577"/>
                    </a:cubicBezTo>
                    <a:cubicBezTo>
                      <a:pt x="171" y="668"/>
                      <a:pt x="415" y="770"/>
                      <a:pt x="715" y="818"/>
                    </a:cubicBezTo>
                    <a:cubicBezTo>
                      <a:pt x="740" y="822"/>
                      <a:pt x="764" y="825"/>
                      <a:pt x="789" y="828"/>
                    </a:cubicBezTo>
                    <a:cubicBezTo>
                      <a:pt x="742" y="811"/>
                      <a:pt x="692" y="796"/>
                      <a:pt x="608" y="7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73" name="Freeform 5"/>
          <p:cNvSpPr>
            <a:spLocks/>
          </p:cNvSpPr>
          <p:nvPr/>
        </p:nvSpPr>
        <p:spPr bwMode="auto">
          <a:xfrm>
            <a:off x="3368953" y="1541719"/>
            <a:ext cx="824632" cy="4623759"/>
          </a:xfrm>
          <a:custGeom>
            <a:avLst/>
            <a:gdLst/>
            <a:ahLst/>
            <a:cxnLst/>
            <a:rect l="l" t="t" r="r" b="b"/>
            <a:pathLst>
              <a:path w="931331" h="3822203">
                <a:moveTo>
                  <a:pt x="931331" y="0"/>
                </a:moveTo>
                <a:lnTo>
                  <a:pt x="931331" y="43438"/>
                </a:lnTo>
                <a:lnTo>
                  <a:pt x="929692" y="43241"/>
                </a:lnTo>
                <a:cubicBezTo>
                  <a:pt x="720560" y="43241"/>
                  <a:pt x="548753" y="233651"/>
                  <a:pt x="531759" y="477070"/>
                </a:cubicBezTo>
                <a:cubicBezTo>
                  <a:pt x="531001" y="481589"/>
                  <a:pt x="530505" y="486178"/>
                  <a:pt x="530592" y="490864"/>
                </a:cubicBezTo>
                <a:lnTo>
                  <a:pt x="527965" y="521911"/>
                </a:lnTo>
                <a:cubicBezTo>
                  <a:pt x="527965" y="524355"/>
                  <a:pt x="527981" y="526795"/>
                  <a:pt x="528584" y="529223"/>
                </a:cubicBezTo>
                <a:cubicBezTo>
                  <a:pt x="525896" y="549213"/>
                  <a:pt x="525319" y="570030"/>
                  <a:pt x="525319" y="591585"/>
                </a:cubicBezTo>
                <a:lnTo>
                  <a:pt x="525319" y="1420695"/>
                </a:lnTo>
                <a:cubicBezTo>
                  <a:pt x="525319" y="1644311"/>
                  <a:pt x="418363" y="1909396"/>
                  <a:pt x="152419" y="1909396"/>
                </a:cubicBezTo>
                <a:lnTo>
                  <a:pt x="152419" y="1917007"/>
                </a:lnTo>
                <a:cubicBezTo>
                  <a:pt x="411268" y="1917007"/>
                  <a:pt x="525319" y="2180779"/>
                  <a:pt x="525319" y="2401508"/>
                </a:cubicBezTo>
                <a:lnTo>
                  <a:pt x="525319" y="3229831"/>
                </a:lnTo>
                <a:lnTo>
                  <a:pt x="528395" y="3285086"/>
                </a:lnTo>
                <a:lnTo>
                  <a:pt x="527965" y="3290166"/>
                </a:lnTo>
                <a:cubicBezTo>
                  <a:pt x="527965" y="3298449"/>
                  <a:pt x="528142" y="3306682"/>
                  <a:pt x="530049" y="3314794"/>
                </a:cubicBezTo>
                <a:cubicBezTo>
                  <a:pt x="529872" y="3323297"/>
                  <a:pt x="530775" y="3331587"/>
                  <a:pt x="532157" y="3339708"/>
                </a:cubicBezTo>
                <a:cubicBezTo>
                  <a:pt x="550979" y="3580884"/>
                  <a:pt x="721914" y="3768836"/>
                  <a:pt x="929692" y="3768836"/>
                </a:cubicBezTo>
                <a:cubicBezTo>
                  <a:pt x="930239" y="3768836"/>
                  <a:pt x="930786" y="3768835"/>
                  <a:pt x="931331" y="3768639"/>
                </a:cubicBezTo>
                <a:lnTo>
                  <a:pt x="931331" y="3822203"/>
                </a:lnTo>
                <a:cubicBezTo>
                  <a:pt x="739757" y="3822203"/>
                  <a:pt x="598112" y="3773911"/>
                  <a:pt x="507975" y="3678638"/>
                </a:cubicBezTo>
                <a:cubicBezTo>
                  <a:pt x="417575" y="3582577"/>
                  <a:pt x="372901" y="3410141"/>
                  <a:pt x="372901" y="3162642"/>
                </a:cubicBezTo>
                <a:lnTo>
                  <a:pt x="372901" y="2435365"/>
                </a:lnTo>
                <a:cubicBezTo>
                  <a:pt x="372901" y="2299674"/>
                  <a:pt x="350301" y="2189965"/>
                  <a:pt x="304838" y="2105453"/>
                </a:cubicBezTo>
                <a:cubicBezTo>
                  <a:pt x="260163" y="2021204"/>
                  <a:pt x="158200" y="1972649"/>
                  <a:pt x="0" y="1961888"/>
                </a:cubicBezTo>
                <a:lnTo>
                  <a:pt x="0" y="1860316"/>
                </a:lnTo>
                <a:cubicBezTo>
                  <a:pt x="146638" y="1837744"/>
                  <a:pt x="245710" y="1792339"/>
                  <a:pt x="296166" y="1724624"/>
                </a:cubicBezTo>
                <a:cubicBezTo>
                  <a:pt x="347410" y="1657434"/>
                  <a:pt x="372901" y="1544052"/>
                  <a:pt x="372901" y="1386838"/>
                </a:cubicBezTo>
                <a:lnTo>
                  <a:pt x="372901" y="659562"/>
                </a:lnTo>
                <a:cubicBezTo>
                  <a:pt x="372901" y="411275"/>
                  <a:pt x="417575" y="239626"/>
                  <a:pt x="507975" y="143566"/>
                </a:cubicBezTo>
                <a:cubicBezTo>
                  <a:pt x="598112" y="47505"/>
                  <a:pt x="739757" y="0"/>
                  <a:pt x="931331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121917" tIns="60958" rIns="121917" bIns="60958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6" name="圆角矩形 75"/>
          <p:cNvSpPr/>
          <p:nvPr/>
        </p:nvSpPr>
        <p:spPr>
          <a:xfrm>
            <a:off x="4563869" y="1624935"/>
            <a:ext cx="6009541" cy="510974"/>
          </a:xfrm>
          <a:prstGeom prst="roundRect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zh-CN" altLang="en-US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8" name="圆角矩形 77"/>
          <p:cNvSpPr/>
          <p:nvPr/>
        </p:nvSpPr>
        <p:spPr>
          <a:xfrm>
            <a:off x="4563869" y="2416849"/>
            <a:ext cx="6009541" cy="510974"/>
          </a:xfrm>
          <a:prstGeom prst="roundRect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zh-CN" altLang="en-US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8" name="圆角矩形 97"/>
          <p:cNvSpPr/>
          <p:nvPr/>
        </p:nvSpPr>
        <p:spPr>
          <a:xfrm>
            <a:off x="4563869" y="3204995"/>
            <a:ext cx="6009541" cy="510974"/>
          </a:xfrm>
          <a:prstGeom prst="roundRect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zh-CN" altLang="en-US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9" name="圆角矩形 98"/>
          <p:cNvSpPr/>
          <p:nvPr/>
        </p:nvSpPr>
        <p:spPr>
          <a:xfrm>
            <a:off x="4563869" y="3991816"/>
            <a:ext cx="6009541" cy="510974"/>
          </a:xfrm>
          <a:prstGeom prst="roundRect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zh-CN" altLang="en-US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0" name="圆角矩形 99"/>
          <p:cNvSpPr/>
          <p:nvPr/>
        </p:nvSpPr>
        <p:spPr>
          <a:xfrm>
            <a:off x="4563869" y="4772659"/>
            <a:ext cx="6009541" cy="510974"/>
          </a:xfrm>
          <a:prstGeom prst="roundRect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zh-CN" altLang="en-US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1" name="TextBox 16"/>
          <p:cNvSpPr txBox="1"/>
          <p:nvPr/>
        </p:nvSpPr>
        <p:spPr>
          <a:xfrm>
            <a:off x="4957032" y="1695320"/>
            <a:ext cx="5308090" cy="36933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eaLnBrk="0" hangingPunct="0"/>
            <a:r>
              <a:rPr lang="en-US" altLang="zh-CN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 </a:t>
            </a:r>
            <a:r>
              <a:rPr lang="zh-CN" altLang="zh-CN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</a:t>
            </a:r>
            <a:r>
              <a:rPr lang="zh-CN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免费送礼</a:t>
            </a:r>
            <a:r>
              <a:rPr lang="zh-CN" altLang="zh-CN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O2O</a:t>
            </a:r>
            <a:r>
              <a:rPr lang="zh-CN" altLang="zh-CN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平台</a:t>
            </a:r>
            <a:endParaRPr lang="zh-CN" altLang="zh-CN" sz="2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2" name="TextBox 17"/>
          <p:cNvSpPr txBox="1"/>
          <p:nvPr/>
        </p:nvSpPr>
        <p:spPr>
          <a:xfrm>
            <a:off x="4957032" y="2559292"/>
            <a:ext cx="5308090" cy="295466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altLang="zh-CN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</a:t>
            </a:r>
            <a:r>
              <a:rPr lang="zh-CN" altLang="zh-CN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个让</a:t>
            </a:r>
            <a:r>
              <a:rPr lang="zh-CN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商家倍增业绩的营销利器</a:t>
            </a:r>
          </a:p>
        </p:txBody>
      </p:sp>
      <p:sp>
        <p:nvSpPr>
          <p:cNvPr id="103" name="TextBox 18"/>
          <p:cNvSpPr txBox="1"/>
          <p:nvPr/>
        </p:nvSpPr>
        <p:spPr>
          <a:xfrm>
            <a:off x="4957031" y="3293237"/>
            <a:ext cx="5308091" cy="36933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eaLnBrk="0" hangingPunct="0"/>
            <a:r>
              <a:rPr lang="en-US" altLang="zh-CN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 </a:t>
            </a:r>
            <a:r>
              <a:rPr lang="zh-CN" altLang="zh-CN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</a:t>
            </a:r>
            <a:r>
              <a:rPr lang="zh-CN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个创新高效的商品推广</a:t>
            </a:r>
            <a:r>
              <a:rPr lang="zh-CN" altLang="zh-CN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平台</a:t>
            </a:r>
            <a:endParaRPr lang="zh-CN" altLang="zh-CN" sz="2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" name="TextBox 19"/>
          <p:cNvSpPr txBox="1"/>
          <p:nvPr/>
        </p:nvSpPr>
        <p:spPr>
          <a:xfrm>
            <a:off x="4957031" y="3973100"/>
            <a:ext cx="5308091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eaLnBrk="0" hangingPunct="0"/>
            <a:r>
              <a:rPr lang="en-US" altLang="zh-CN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 </a:t>
            </a:r>
            <a:r>
              <a:rPr lang="zh-CN" altLang="zh-CN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一个</a:t>
            </a:r>
            <a:r>
              <a:rPr lang="en-US" altLang="zh-CN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2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en-US" altLang="zh-CN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zh-CN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倍</a:t>
            </a:r>
            <a:r>
              <a:rPr lang="zh-CN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回报的加盟</a:t>
            </a:r>
            <a:r>
              <a:rPr lang="zh-CN" altLang="zh-CN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</a:t>
            </a:r>
            <a:endParaRPr lang="zh-CN" altLang="zh-CN" sz="2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5" name="TextBox 20"/>
          <p:cNvSpPr txBox="1"/>
          <p:nvPr/>
        </p:nvSpPr>
        <p:spPr>
          <a:xfrm>
            <a:off x="4957031" y="4852153"/>
            <a:ext cx="5308091" cy="36933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eaLnBrk="0" hangingPunct="0"/>
            <a:r>
              <a:rPr lang="en-US" altLang="zh-CN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</a:t>
            </a:r>
            <a:r>
              <a:rPr lang="zh-CN" altLang="zh-CN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一个发展空间无限的跨界商业模式</a:t>
            </a:r>
            <a:endParaRPr lang="zh-CN" altLang="zh-CN" sz="2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6" name="圆角矩形 105"/>
          <p:cNvSpPr/>
          <p:nvPr/>
        </p:nvSpPr>
        <p:spPr>
          <a:xfrm>
            <a:off x="4563869" y="5564010"/>
            <a:ext cx="6009541" cy="510974"/>
          </a:xfrm>
          <a:prstGeom prst="roundRect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zh-CN" altLang="en-US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7" name="TextBox 20"/>
          <p:cNvSpPr txBox="1"/>
          <p:nvPr/>
        </p:nvSpPr>
        <p:spPr>
          <a:xfrm>
            <a:off x="4957031" y="5643504"/>
            <a:ext cx="5308091" cy="36933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eaLnBrk="0" hangingPunct="0"/>
            <a:r>
              <a:rPr lang="en-US" altLang="zh-CN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 </a:t>
            </a:r>
            <a:r>
              <a:rPr lang="zh-CN" altLang="zh-CN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一个不投钱就</a:t>
            </a:r>
            <a:r>
              <a:rPr lang="zh-CN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能</a:t>
            </a:r>
            <a:r>
              <a:rPr lang="zh-CN" altLang="zh-CN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赚钱的合作商机</a:t>
            </a:r>
            <a:endParaRPr lang="zh-CN" altLang="zh-CN" sz="2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15854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3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3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8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3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3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10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3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3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4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3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3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700"/>
                            </p:stCondLst>
                            <p:childTnLst>
                              <p:par>
                                <p:cTn id="5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3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3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3000"/>
                            </p:stCondLst>
                            <p:childTnLst>
                              <p:par>
                                <p:cTn id="5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3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3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  <p:bldP spid="54" grpId="0"/>
      <p:bldP spid="73" grpId="0" animBg="1"/>
      <p:bldP spid="76" grpId="0" animBg="1"/>
      <p:bldP spid="78" grpId="0" animBg="1"/>
      <p:bldP spid="98" grpId="0" animBg="1"/>
      <p:bldP spid="99" grpId="0" animBg="1"/>
      <p:bldP spid="100" grpId="0" animBg="1"/>
      <p:bldP spid="101" grpId="0"/>
      <p:bldP spid="102" grpId="0"/>
      <p:bldP spid="103" grpId="0"/>
      <p:bldP spid="104" grpId="0"/>
      <p:bldP spid="105" grpId="0"/>
      <p:bldP spid="106" grpId="0" animBg="1"/>
      <p:bldP spid="10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630349" y="706494"/>
            <a:ext cx="30156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如何盈利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4917989" y="1501309"/>
            <a:ext cx="23848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How to operate profitably</a:t>
            </a:r>
            <a:endParaRPr lang="zh-CN" altLang="en-US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1343756" y="3127375"/>
            <a:ext cx="9577514" cy="427038"/>
            <a:chOff x="1019176" y="3000375"/>
            <a:chExt cx="9577514" cy="427038"/>
          </a:xfrm>
        </p:grpSpPr>
        <p:sp>
          <p:nvSpPr>
            <p:cNvPr id="2" name="燕尾形 1"/>
            <p:cNvSpPr/>
            <p:nvPr/>
          </p:nvSpPr>
          <p:spPr>
            <a:xfrm>
              <a:off x="10203255" y="3000375"/>
              <a:ext cx="393435" cy="427038"/>
            </a:xfrm>
            <a:prstGeom prst="chevr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圆角矩形 5"/>
            <p:cNvSpPr/>
            <p:nvPr/>
          </p:nvSpPr>
          <p:spPr>
            <a:xfrm>
              <a:off x="1019176" y="3131975"/>
              <a:ext cx="9498594" cy="14982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8" name="椭圆 7"/>
          <p:cNvSpPr/>
          <p:nvPr/>
        </p:nvSpPr>
        <p:spPr>
          <a:xfrm>
            <a:off x="2371724" y="3019687"/>
            <a:ext cx="629477" cy="629477"/>
          </a:xfrm>
          <a:prstGeom prst="ellipse">
            <a:avLst/>
          </a:prstGeom>
          <a:solidFill>
            <a:srgbClr val="48BCE3"/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4140147" y="2852482"/>
            <a:ext cx="963886" cy="963886"/>
          </a:xfrm>
          <a:prstGeom prst="ellipse">
            <a:avLst/>
          </a:prstGeom>
          <a:solidFill>
            <a:srgbClr val="2F9FA1"/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6089283" y="2709996"/>
            <a:ext cx="1248859" cy="1248859"/>
          </a:xfrm>
          <a:prstGeom prst="ellipse">
            <a:avLst/>
          </a:prstGeom>
          <a:solidFill>
            <a:srgbClr val="C62A4F"/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8237301" y="2547701"/>
            <a:ext cx="1573449" cy="1573449"/>
          </a:xfrm>
          <a:prstGeom prst="ellipse">
            <a:avLst/>
          </a:prstGeom>
          <a:solidFill>
            <a:schemeClr val="accent1"/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2016733" y="4313292"/>
            <a:ext cx="12105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全国加盟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3811198" y="4313292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兑换服务费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6291521" y="4313292"/>
            <a:ext cx="9541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广告费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8563860" y="4313292"/>
            <a:ext cx="9541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大数据</a:t>
            </a:r>
          </a:p>
        </p:txBody>
      </p:sp>
    </p:spTree>
    <p:extLst>
      <p:ext uri="{BB962C8B-B14F-4D97-AF65-F5344CB8AC3E}">
        <p14:creationId xmlns:p14="http://schemas.microsoft.com/office/powerpoint/2010/main" val="3870196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000"/>
                            </p:stCondLst>
                            <p:childTnLst>
                              <p:par>
                                <p:cTn id="4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000"/>
                            </p:stCondLst>
                            <p:childTnLst>
                              <p:par>
                                <p:cTn id="5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8" grpId="0" animBg="1"/>
      <p:bldP spid="9" grpId="0" animBg="1"/>
      <p:bldP spid="10" grpId="0" animBg="1"/>
      <p:bldP spid="11" grpId="0" animBg="1"/>
      <p:bldP spid="12" grpId="0"/>
      <p:bldP spid="13" grpId="0"/>
      <p:bldP spid="14" grpId="0"/>
      <p:bldP spid="1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0932" y="1517404"/>
            <a:ext cx="7790688" cy="35661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092410" y="834930"/>
            <a:ext cx="40802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共</a:t>
            </a:r>
            <a:r>
              <a:rPr lang="zh-CN" altLang="en-US" sz="36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  共享  共赢</a:t>
            </a:r>
          </a:p>
        </p:txBody>
      </p:sp>
      <p:grpSp>
        <p:nvGrpSpPr>
          <p:cNvPr id="16" name="组合 15"/>
          <p:cNvGrpSpPr/>
          <p:nvPr/>
        </p:nvGrpSpPr>
        <p:grpSpPr>
          <a:xfrm>
            <a:off x="2390366" y="2468088"/>
            <a:ext cx="1321806" cy="1321806"/>
            <a:chOff x="2390366" y="2468088"/>
            <a:chExt cx="1321806" cy="1321806"/>
          </a:xfrm>
        </p:grpSpPr>
        <p:sp>
          <p:nvSpPr>
            <p:cNvPr id="2" name="椭圆 1"/>
            <p:cNvSpPr/>
            <p:nvPr/>
          </p:nvSpPr>
          <p:spPr>
            <a:xfrm>
              <a:off x="2390366" y="2468088"/>
              <a:ext cx="1321806" cy="132180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2497271" y="2805825"/>
              <a:ext cx="1107996" cy="677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0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1000</a:t>
              </a:r>
              <a:r>
                <a:rPr lang="zh-CN" altLang="en-US" sz="20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个</a:t>
              </a:r>
              <a:endParaRPr lang="en-US" altLang="zh-CN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兑换中心</a:t>
              </a: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4219410" y="2481445"/>
            <a:ext cx="1321806" cy="1321806"/>
            <a:chOff x="4219410" y="2481445"/>
            <a:chExt cx="1321806" cy="1321806"/>
          </a:xfrm>
        </p:grpSpPr>
        <p:sp>
          <p:nvSpPr>
            <p:cNvPr id="6" name="椭圆 5"/>
            <p:cNvSpPr/>
            <p:nvPr/>
          </p:nvSpPr>
          <p:spPr>
            <a:xfrm>
              <a:off x="4219410" y="2481445"/>
              <a:ext cx="1321806" cy="132180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4342345" y="2819182"/>
              <a:ext cx="1075937" cy="677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0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1000</a:t>
              </a:r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万</a:t>
              </a:r>
              <a:endParaRPr lang="en-US" altLang="zh-CN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用户</a:t>
              </a:r>
              <a:endPara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2497271" y="4941257"/>
            <a:ext cx="986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2016</a:t>
            </a:r>
            <a:r>
              <a:rPr lang="zh-CN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4291873" y="4941257"/>
            <a:ext cx="986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2017</a:t>
            </a:r>
            <a:r>
              <a:rPr lang="zh-CN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7792740" y="3605228"/>
            <a:ext cx="986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2018</a:t>
            </a:r>
            <a:r>
              <a:rPr lang="zh-CN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</a:p>
        </p:txBody>
      </p:sp>
      <p:grpSp>
        <p:nvGrpSpPr>
          <p:cNvPr id="18" name="组合 17"/>
          <p:cNvGrpSpPr/>
          <p:nvPr/>
        </p:nvGrpSpPr>
        <p:grpSpPr>
          <a:xfrm>
            <a:off x="6715135" y="4377602"/>
            <a:ext cx="1321806" cy="1321806"/>
            <a:chOff x="6715135" y="4377602"/>
            <a:chExt cx="1321806" cy="1321806"/>
          </a:xfrm>
        </p:grpSpPr>
        <p:sp>
          <p:nvSpPr>
            <p:cNvPr id="11" name="椭圆 10"/>
            <p:cNvSpPr/>
            <p:nvPr/>
          </p:nvSpPr>
          <p:spPr>
            <a:xfrm>
              <a:off x="6715135" y="4377602"/>
              <a:ext cx="1321806" cy="132180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6917418" y="4715339"/>
              <a:ext cx="917239" cy="677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0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100</a:t>
              </a:r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亿</a:t>
              </a:r>
              <a:endParaRPr lang="en-US" altLang="zh-CN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营业额</a:t>
              </a: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8269794" y="4377602"/>
            <a:ext cx="1321806" cy="1321806"/>
            <a:chOff x="8269794" y="4377602"/>
            <a:chExt cx="1321806" cy="1321806"/>
          </a:xfrm>
        </p:grpSpPr>
        <p:sp>
          <p:nvSpPr>
            <p:cNvPr id="13" name="椭圆 12"/>
            <p:cNvSpPr/>
            <p:nvPr/>
          </p:nvSpPr>
          <p:spPr>
            <a:xfrm>
              <a:off x="8269794" y="4377602"/>
              <a:ext cx="1321806" cy="132180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8392729" y="4715339"/>
              <a:ext cx="1075937" cy="677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0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1000</a:t>
              </a:r>
              <a:r>
                <a:rPr lang="zh-CN" altLang="en-US" sz="20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亿</a:t>
              </a:r>
              <a:endParaRPr lang="en-US" altLang="zh-CN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市值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19708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0"/>
                            </p:stCondLst>
                            <p:childTnLst>
                              <p:par>
                                <p:cTn id="3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  <p:bldP spid="9" grpId="0"/>
      <p:bldP spid="10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911225" y="1952625"/>
            <a:ext cx="104791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在这样一个指数经济时代 你唯一应该做的事情就是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2333974" y="2660650"/>
            <a:ext cx="76787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The only thing you should do in this era of exponential economy is</a:t>
            </a:r>
            <a:endParaRPr lang="zh-CN" altLang="en-US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412332" y="3611007"/>
            <a:ext cx="3416320" cy="13655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36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发现指数公司</a:t>
            </a:r>
            <a:endParaRPr lang="en-US" altLang="zh-CN" sz="3600" b="1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20000"/>
              </a:lnSpc>
            </a:pPr>
            <a:r>
              <a:rPr lang="zh-CN" altLang="en-US" sz="36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投资它，加入它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5108713" y="5709897"/>
            <a:ext cx="197788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8325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87823" y="368148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项目成员</a:t>
            </a:r>
            <a:endParaRPr lang="en-US" altLang="zh-CN" sz="3600" b="1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 descr="t01925131e27e74bb5b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/>
                </a14:imgProps>
              </a:ext>
            </a:extLst>
          </a:blip>
          <a:srcRect/>
          <a:stretch>
            <a:fillRect/>
          </a:stretch>
        </p:blipFill>
        <p:spPr>
          <a:xfrm>
            <a:off x="2417352" y="1529715"/>
            <a:ext cx="2041525" cy="2269490"/>
          </a:xfrm>
          <a:prstGeom prst="rect">
            <a:avLst/>
          </a:prstGeom>
        </p:spPr>
      </p:pic>
      <p:pic>
        <p:nvPicPr>
          <p:cNvPr id="18" name="图片 17" descr="C:\Users\wlc910624\Desktop\图片1.png图片1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/>
                </a14:imgProps>
              </a:ext>
            </a:extLst>
          </a:blip>
          <a:srcRect/>
          <a:stretch>
            <a:fillRect/>
          </a:stretch>
        </p:blipFill>
        <p:spPr>
          <a:xfrm>
            <a:off x="7683709" y="1564005"/>
            <a:ext cx="2005965" cy="2190750"/>
          </a:xfrm>
          <a:prstGeom prst="rect">
            <a:avLst/>
          </a:prstGeom>
        </p:spPr>
      </p:pic>
      <p:sp>
        <p:nvSpPr>
          <p:cNvPr id="20" name="文本框 13"/>
          <p:cNvSpPr txBox="1"/>
          <p:nvPr/>
        </p:nvSpPr>
        <p:spPr>
          <a:xfrm>
            <a:off x="2813699" y="4092903"/>
            <a:ext cx="1249680" cy="5486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余元九</a:t>
            </a:r>
          </a:p>
        </p:txBody>
      </p:sp>
      <p:sp>
        <p:nvSpPr>
          <p:cNvPr id="21" name="文本框 17"/>
          <p:cNvSpPr txBox="1"/>
          <p:nvPr/>
        </p:nvSpPr>
        <p:spPr>
          <a:xfrm>
            <a:off x="2915299" y="4743394"/>
            <a:ext cx="1046480" cy="3689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7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高级顾问</a:t>
            </a:r>
          </a:p>
        </p:txBody>
      </p:sp>
      <p:cxnSp>
        <p:nvCxnSpPr>
          <p:cNvPr id="22" name="直接连接符 21"/>
          <p:cNvCxnSpPr/>
          <p:nvPr/>
        </p:nvCxnSpPr>
        <p:spPr>
          <a:xfrm flipV="1">
            <a:off x="3057467" y="5121779"/>
            <a:ext cx="762143" cy="905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19"/>
          <p:cNvSpPr txBox="1"/>
          <p:nvPr/>
        </p:nvSpPr>
        <p:spPr>
          <a:xfrm>
            <a:off x="2084612" y="5191760"/>
            <a:ext cx="2781300" cy="15036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CN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曾任：湖北省政协常委</a:t>
            </a:r>
            <a:endParaRPr lang="en-US" altLang="zh-CN" sz="1600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l">
              <a:lnSpc>
                <a:spcPct val="120000"/>
              </a:lnSpc>
            </a:pPr>
            <a:r>
              <a:rPr lang="zh-CN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          湖北省工商联副主席</a:t>
            </a:r>
            <a:endParaRPr lang="en-US" altLang="zh-CN" sz="1600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l">
              <a:lnSpc>
                <a:spcPct val="120000"/>
              </a:lnSpc>
            </a:pPr>
            <a:r>
              <a:rPr lang="zh-CN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          武汉市工商联主席</a:t>
            </a:r>
            <a:endParaRPr lang="en-US" altLang="zh-CN" sz="1600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l">
              <a:lnSpc>
                <a:spcPct val="120000"/>
              </a:lnSpc>
            </a:pPr>
            <a:r>
              <a:rPr lang="zh-CN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          武汉市总商会会长</a:t>
            </a:r>
            <a:endParaRPr lang="zh-CN" altLang="en-US" sz="1600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endParaRPr lang="zh-CN" altLang="en-US" sz="1600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4" name="文本框 24"/>
          <p:cNvSpPr txBox="1"/>
          <p:nvPr/>
        </p:nvSpPr>
        <p:spPr>
          <a:xfrm>
            <a:off x="8265076" y="4092903"/>
            <a:ext cx="894080" cy="5486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王昂</a:t>
            </a:r>
          </a:p>
        </p:txBody>
      </p:sp>
      <p:sp>
        <p:nvSpPr>
          <p:cNvPr id="25" name="文本框 25"/>
          <p:cNvSpPr txBox="1"/>
          <p:nvPr/>
        </p:nvSpPr>
        <p:spPr>
          <a:xfrm>
            <a:off x="8273534" y="4743394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合伙人</a:t>
            </a:r>
          </a:p>
        </p:txBody>
      </p:sp>
      <p:cxnSp>
        <p:nvCxnSpPr>
          <p:cNvPr id="26" name="直接连接符 25"/>
          <p:cNvCxnSpPr/>
          <p:nvPr/>
        </p:nvCxnSpPr>
        <p:spPr>
          <a:xfrm flipV="1">
            <a:off x="8331043" y="5121779"/>
            <a:ext cx="762143" cy="905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7"/>
          <p:cNvSpPr txBox="1"/>
          <p:nvPr/>
        </p:nvSpPr>
        <p:spPr>
          <a:xfrm>
            <a:off x="7503075" y="5350579"/>
            <a:ext cx="2418080" cy="5962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亚洲营销教父</a:t>
            </a:r>
            <a:endParaRPr lang="en-US" altLang="zh-CN" sz="1600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商业模式落地实战第一人</a:t>
            </a:r>
            <a:endParaRPr lang="zh-CN" altLang="en-US" sz="1600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8" name="等腰三角形 27"/>
          <p:cNvSpPr/>
          <p:nvPr/>
        </p:nvSpPr>
        <p:spPr>
          <a:xfrm rot="10800000">
            <a:off x="3303653" y="3833877"/>
            <a:ext cx="262735" cy="150848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9" name="等腰三角形 28"/>
          <p:cNvSpPr/>
          <p:nvPr/>
        </p:nvSpPr>
        <p:spPr>
          <a:xfrm rot="10800000">
            <a:off x="8563413" y="3833877"/>
            <a:ext cx="262735" cy="150848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0" name="圆角矩形 29"/>
          <p:cNvSpPr/>
          <p:nvPr/>
        </p:nvSpPr>
        <p:spPr>
          <a:xfrm>
            <a:off x="2534111" y="1680820"/>
            <a:ext cx="1792586" cy="1964602"/>
          </a:xfrm>
          <a:prstGeom prst="roundRect">
            <a:avLst>
              <a:gd name="adj" fmla="val 9091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1" name="圆角矩形 30"/>
          <p:cNvSpPr/>
          <p:nvPr/>
        </p:nvSpPr>
        <p:spPr>
          <a:xfrm>
            <a:off x="7787057" y="1680820"/>
            <a:ext cx="1792586" cy="1964602"/>
          </a:xfrm>
          <a:prstGeom prst="roundRect">
            <a:avLst>
              <a:gd name="adj" fmla="val 9091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cxnSp>
        <p:nvCxnSpPr>
          <p:cNvPr id="32" name="直接连接符 31"/>
          <p:cNvCxnSpPr/>
          <p:nvPr/>
        </p:nvCxnSpPr>
        <p:spPr>
          <a:xfrm flipV="1">
            <a:off x="3043123" y="5121307"/>
            <a:ext cx="762635" cy="889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53"/>
          <p:cNvSpPr txBox="1"/>
          <p:nvPr/>
        </p:nvSpPr>
        <p:spPr>
          <a:xfrm>
            <a:off x="790832" y="990936"/>
            <a:ext cx="17793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Our Partner</a:t>
            </a:r>
            <a:endParaRPr lang="zh-CN" altLang="en-US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2547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1"/>
          <p:cNvSpPr txBox="1"/>
          <p:nvPr/>
        </p:nvSpPr>
        <p:spPr>
          <a:xfrm>
            <a:off x="3289121" y="758270"/>
            <a:ext cx="48786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千种商品</a:t>
            </a:r>
            <a:r>
              <a:rPr lang="en-US" altLang="zh-CN" sz="40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40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只送不卖</a:t>
            </a:r>
          </a:p>
        </p:txBody>
      </p:sp>
      <p:sp>
        <p:nvSpPr>
          <p:cNvPr id="8" name="文本框 2"/>
          <p:cNvSpPr txBox="1"/>
          <p:nvPr/>
        </p:nvSpPr>
        <p:spPr>
          <a:xfrm>
            <a:off x="3385752" y="1459501"/>
            <a:ext cx="47573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sz="1400" dirty="0" smtClean="0">
                <a:latin typeface="Arial" pitchFamily="34" charset="0"/>
                <a:ea typeface="微软雅黑" pitchFamily="34" charset="-122"/>
                <a:cs typeface="Arial" pitchFamily="34" charset="0"/>
              </a:rPr>
              <a:t>Thousands Products</a:t>
            </a:r>
            <a:r>
              <a:rPr lang="zh-CN" altLang="en-US" sz="1400" dirty="0" smtClean="0">
                <a:latin typeface="Arial" pitchFamily="34" charset="0"/>
                <a:ea typeface="微软雅黑" pitchFamily="34" charset="-122"/>
                <a:cs typeface="Arial" pitchFamily="34" charset="0"/>
              </a:rPr>
              <a:t>，</a:t>
            </a:r>
            <a:r>
              <a:rPr lang="en-US" altLang="zh-CN" sz="1400" dirty="0" smtClean="0">
                <a:latin typeface="Arial" pitchFamily="34" charset="0"/>
                <a:ea typeface="微软雅黑" pitchFamily="34" charset="-122"/>
                <a:cs typeface="Arial" pitchFamily="34" charset="0"/>
              </a:rPr>
              <a:t>Only for Exchange</a:t>
            </a:r>
            <a:endParaRPr lang="zh-CN" altLang="en-US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ea typeface="微软雅黑" pitchFamily="34" charset="-122"/>
              <a:cs typeface="Arial" pitchFamily="34" charset="0"/>
            </a:endParaRPr>
          </a:p>
        </p:txBody>
      </p:sp>
      <p:pic>
        <p:nvPicPr>
          <p:cNvPr id="6" name="Picture 2" descr="C:\Users\pc5\Desktop\家电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56395" y="2206582"/>
            <a:ext cx="900000" cy="1001408"/>
          </a:xfrm>
          <a:prstGeom prst="rect">
            <a:avLst/>
          </a:prstGeom>
          <a:noFill/>
        </p:spPr>
      </p:pic>
      <p:pic>
        <p:nvPicPr>
          <p:cNvPr id="9" name="图片 8" descr="个护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570912" y="2143578"/>
            <a:ext cx="900000" cy="1089844"/>
          </a:xfrm>
          <a:prstGeom prst="rect">
            <a:avLst/>
          </a:prstGeom>
        </p:spPr>
      </p:pic>
      <p:pic>
        <p:nvPicPr>
          <p:cNvPr id="10" name="Picture 9" descr="C:\Users\pc5\Desktop\家居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924404" y="2195490"/>
            <a:ext cx="900000" cy="1012500"/>
          </a:xfrm>
          <a:prstGeom prst="rect">
            <a:avLst/>
          </a:prstGeom>
          <a:noFill/>
        </p:spPr>
      </p:pic>
      <p:pic>
        <p:nvPicPr>
          <p:cNvPr id="11" name="Picture 10" descr="C:\Users\pc5\Desktop\箱包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372214" y="2225310"/>
            <a:ext cx="900000" cy="1036800"/>
          </a:xfrm>
          <a:prstGeom prst="rect">
            <a:avLst/>
          </a:prstGeom>
          <a:noFill/>
        </p:spPr>
      </p:pic>
      <p:pic>
        <p:nvPicPr>
          <p:cNvPr id="12" name="Picture 11" descr="C:\Users\pc5\Desktop\服装配饰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752122" y="2225310"/>
            <a:ext cx="900000" cy="1054688"/>
          </a:xfrm>
          <a:prstGeom prst="rect">
            <a:avLst/>
          </a:prstGeom>
          <a:noFill/>
        </p:spPr>
      </p:pic>
      <p:pic>
        <p:nvPicPr>
          <p:cNvPr id="13" name="Picture 12" descr="C:\Users\pc5\Desktop\食品 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9077096" y="2225310"/>
            <a:ext cx="972008" cy="1067930"/>
          </a:xfrm>
          <a:prstGeom prst="rect">
            <a:avLst/>
          </a:prstGeom>
          <a:noFill/>
        </p:spPr>
      </p:pic>
      <p:pic>
        <p:nvPicPr>
          <p:cNvPr id="14" name="Picture 13" descr="C:\Users\pc5\Desktop\珠宝  腕表配饰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056395" y="4341330"/>
            <a:ext cx="900000" cy="936486"/>
          </a:xfrm>
          <a:prstGeom prst="rect">
            <a:avLst/>
          </a:prstGeom>
          <a:noFill/>
        </p:spPr>
      </p:pic>
      <p:pic>
        <p:nvPicPr>
          <p:cNvPr id="15" name="Picture 14" descr="C:\Users\pc5\Desktop\学习办公.pn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3570912" y="4302930"/>
            <a:ext cx="900000" cy="1046512"/>
          </a:xfrm>
          <a:prstGeom prst="rect">
            <a:avLst/>
          </a:prstGeom>
          <a:noFill/>
        </p:spPr>
      </p:pic>
      <p:pic>
        <p:nvPicPr>
          <p:cNvPr id="16" name="Picture 15" descr="C:\Users\pc5\Desktop\儿童.png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4906352" y="4363690"/>
            <a:ext cx="936104" cy="990767"/>
          </a:xfrm>
          <a:prstGeom prst="rect">
            <a:avLst/>
          </a:prstGeom>
          <a:noFill/>
        </p:spPr>
      </p:pic>
      <p:pic>
        <p:nvPicPr>
          <p:cNvPr id="17" name="Picture 16" descr="C:\Users\pc5\Desktop\茶酒荟.png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6372214" y="4328970"/>
            <a:ext cx="900000" cy="1020472"/>
          </a:xfrm>
          <a:prstGeom prst="rect">
            <a:avLst/>
          </a:prstGeom>
          <a:noFill/>
        </p:spPr>
      </p:pic>
      <p:pic>
        <p:nvPicPr>
          <p:cNvPr id="18" name="Picture 17" descr="C:\Users\pc5\Desktop\4.png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7752122" y="4269322"/>
            <a:ext cx="900000" cy="1070455"/>
          </a:xfrm>
          <a:prstGeom prst="rect">
            <a:avLst/>
          </a:prstGeom>
          <a:noFill/>
        </p:spPr>
      </p:pic>
      <p:pic>
        <p:nvPicPr>
          <p:cNvPr id="19" name="Picture 18" descr="C:\Users\pc5\Desktop\保健.png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9113100" y="4269322"/>
            <a:ext cx="900000" cy="1157143"/>
          </a:xfrm>
          <a:prstGeom prst="rect">
            <a:avLst/>
          </a:prstGeom>
          <a:noFill/>
        </p:spPr>
      </p:pic>
      <p:sp>
        <p:nvSpPr>
          <p:cNvPr id="20" name="Rectangle 3"/>
          <p:cNvSpPr>
            <a:spLocks noChangeArrowheads="1"/>
          </p:cNvSpPr>
          <p:nvPr/>
        </p:nvSpPr>
        <p:spPr bwMode="auto">
          <a:xfrm>
            <a:off x="1942089" y="3521454"/>
            <a:ext cx="106370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0" lang="zh-CN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家电数码</a:t>
            </a:r>
            <a:endParaRPr kumimoji="0" lang="en-US" altLang="zh-CN" sz="16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</p:txBody>
      </p:sp>
      <p:sp>
        <p:nvSpPr>
          <p:cNvPr id="21" name="Rectangle 3"/>
          <p:cNvSpPr>
            <a:spLocks noChangeArrowheads="1"/>
          </p:cNvSpPr>
          <p:nvPr/>
        </p:nvSpPr>
        <p:spPr bwMode="auto">
          <a:xfrm>
            <a:off x="3456605" y="3542940"/>
            <a:ext cx="112861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zh-CN" sz="1600" b="1" dirty="0" smtClean="0">
                <a:latin typeface="微软雅黑" pitchFamily="34" charset="-122"/>
                <a:ea typeface="微软雅黑" pitchFamily="34" charset="-122"/>
              </a:rPr>
              <a:t>个护美容</a:t>
            </a:r>
            <a:endParaRPr kumimoji="0" lang="en-US" altLang="zh-CN" sz="16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</p:txBody>
      </p:sp>
      <p:sp>
        <p:nvSpPr>
          <p:cNvPr id="22" name="Rectangle 3"/>
          <p:cNvSpPr>
            <a:spLocks noChangeArrowheads="1"/>
          </p:cNvSpPr>
          <p:nvPr/>
        </p:nvSpPr>
        <p:spPr bwMode="auto">
          <a:xfrm>
            <a:off x="4805990" y="3521454"/>
            <a:ext cx="1136828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zh-CN" sz="1600" b="1" dirty="0" smtClean="0">
                <a:latin typeface="微软雅黑" pitchFamily="34" charset="-122"/>
                <a:ea typeface="微软雅黑" pitchFamily="34" charset="-122"/>
              </a:rPr>
              <a:t>家居用品</a:t>
            </a:r>
            <a:endParaRPr kumimoji="0" lang="en-US" altLang="zh-CN" sz="16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</p:txBody>
      </p:sp>
      <p:sp>
        <p:nvSpPr>
          <p:cNvPr id="23" name="Rectangle 3"/>
          <p:cNvSpPr>
            <a:spLocks noChangeArrowheads="1"/>
          </p:cNvSpPr>
          <p:nvPr/>
        </p:nvSpPr>
        <p:spPr bwMode="auto">
          <a:xfrm>
            <a:off x="6253800" y="3542940"/>
            <a:ext cx="1136828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zh-CN" sz="1600" b="1" dirty="0" smtClean="0">
                <a:latin typeface="微软雅黑" pitchFamily="34" charset="-122"/>
                <a:ea typeface="微软雅黑" pitchFamily="34" charset="-122"/>
              </a:rPr>
              <a:t>箱包皮具</a:t>
            </a:r>
            <a:endParaRPr kumimoji="0" lang="en-US" altLang="zh-CN" sz="16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</p:txBody>
      </p:sp>
      <p:sp>
        <p:nvSpPr>
          <p:cNvPr id="24" name="Rectangle 3"/>
          <p:cNvSpPr>
            <a:spLocks noChangeArrowheads="1"/>
          </p:cNvSpPr>
          <p:nvPr/>
        </p:nvSpPr>
        <p:spPr bwMode="auto">
          <a:xfrm>
            <a:off x="7709823" y="3542940"/>
            <a:ext cx="112861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zh-CN" sz="1600" b="1" dirty="0" smtClean="0">
                <a:latin typeface="微软雅黑" pitchFamily="34" charset="-122"/>
                <a:ea typeface="微软雅黑" pitchFamily="34" charset="-122"/>
              </a:rPr>
              <a:t>鞋帽服饰</a:t>
            </a:r>
            <a:endParaRPr kumimoji="0" lang="en-US" altLang="zh-CN" sz="16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</p:txBody>
      </p:sp>
      <p:sp>
        <p:nvSpPr>
          <p:cNvPr id="25" name="Rectangle 3"/>
          <p:cNvSpPr>
            <a:spLocks noChangeArrowheads="1"/>
          </p:cNvSpPr>
          <p:nvPr/>
        </p:nvSpPr>
        <p:spPr bwMode="auto">
          <a:xfrm>
            <a:off x="8998793" y="3542940"/>
            <a:ext cx="112861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zh-CN" sz="1600" b="1" dirty="0" smtClean="0">
                <a:latin typeface="微软雅黑" pitchFamily="34" charset="-122"/>
                <a:ea typeface="微软雅黑" pitchFamily="34" charset="-122"/>
              </a:rPr>
              <a:t>食品饮料</a:t>
            </a:r>
            <a:endParaRPr kumimoji="0" lang="en-US" altLang="zh-CN" sz="16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</p:txBody>
      </p:sp>
      <p:sp>
        <p:nvSpPr>
          <p:cNvPr id="26" name="Rectangle 3"/>
          <p:cNvSpPr>
            <a:spLocks noChangeArrowheads="1"/>
          </p:cNvSpPr>
          <p:nvPr/>
        </p:nvSpPr>
        <p:spPr bwMode="auto">
          <a:xfrm>
            <a:off x="1710606" y="5591967"/>
            <a:ext cx="1591579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zh-CN" sz="1600" b="1" dirty="0" smtClean="0">
                <a:latin typeface="微软雅黑" pitchFamily="34" charset="-122"/>
                <a:ea typeface="微软雅黑" pitchFamily="34" charset="-122"/>
              </a:rPr>
              <a:t>腕表</a:t>
            </a:r>
            <a:r>
              <a:rPr lang="en-US" altLang="zh-CN" sz="1600" b="1" dirty="0" smtClean="0"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zh-CN" sz="1600" b="1" dirty="0" smtClean="0">
                <a:latin typeface="微软雅黑" pitchFamily="34" charset="-122"/>
                <a:ea typeface="微软雅黑" pitchFamily="34" charset="-122"/>
              </a:rPr>
              <a:t>珠宝配饰</a:t>
            </a:r>
            <a:endParaRPr kumimoji="0" lang="en-US" altLang="zh-CN" sz="16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</p:txBody>
      </p:sp>
      <p:sp>
        <p:nvSpPr>
          <p:cNvPr id="27" name="Rectangle 3"/>
          <p:cNvSpPr>
            <a:spLocks noChangeArrowheads="1"/>
          </p:cNvSpPr>
          <p:nvPr/>
        </p:nvSpPr>
        <p:spPr bwMode="auto">
          <a:xfrm>
            <a:off x="3163827" y="5591966"/>
            <a:ext cx="1714171" cy="3385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zh-CN" sz="1600" b="1" dirty="0" smtClean="0">
                <a:latin typeface="微软雅黑" pitchFamily="34" charset="-122"/>
                <a:ea typeface="微软雅黑" pitchFamily="34" charset="-122"/>
              </a:rPr>
              <a:t>学习</a:t>
            </a:r>
            <a:r>
              <a:rPr lang="en-US" altLang="zh-CN" sz="1600" b="1" dirty="0" smtClean="0"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zh-CN" sz="1600" b="1" dirty="0" smtClean="0">
                <a:latin typeface="微软雅黑" pitchFamily="34" charset="-122"/>
                <a:ea typeface="微软雅黑" pitchFamily="34" charset="-122"/>
              </a:rPr>
              <a:t>办公用品</a:t>
            </a:r>
            <a:endParaRPr kumimoji="0" lang="en-US" altLang="zh-CN" sz="16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</p:txBody>
      </p:sp>
      <p:sp>
        <p:nvSpPr>
          <p:cNvPr id="28" name="Rectangle 3"/>
          <p:cNvSpPr>
            <a:spLocks noChangeArrowheads="1"/>
          </p:cNvSpPr>
          <p:nvPr/>
        </p:nvSpPr>
        <p:spPr bwMode="auto">
          <a:xfrm>
            <a:off x="4908842" y="5591967"/>
            <a:ext cx="104927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zh-CN" sz="1600" b="1" dirty="0" smtClean="0">
                <a:latin typeface="微软雅黑" pitchFamily="34" charset="-122"/>
                <a:ea typeface="微软雅黑" pitchFamily="34" charset="-122"/>
              </a:rPr>
              <a:t>母婴儿童</a:t>
            </a:r>
            <a:endParaRPr kumimoji="0" lang="en-US" altLang="zh-CN" sz="16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</p:txBody>
      </p:sp>
      <p:sp>
        <p:nvSpPr>
          <p:cNvPr id="29" name="Rectangle 3"/>
          <p:cNvSpPr>
            <a:spLocks noChangeArrowheads="1"/>
          </p:cNvSpPr>
          <p:nvPr/>
        </p:nvSpPr>
        <p:spPr bwMode="auto">
          <a:xfrm>
            <a:off x="6390166" y="5591967"/>
            <a:ext cx="104927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zh-CN" sz="1600" b="1" dirty="0" smtClean="0">
                <a:latin typeface="微软雅黑" pitchFamily="34" charset="-122"/>
                <a:ea typeface="微软雅黑" pitchFamily="34" charset="-122"/>
              </a:rPr>
              <a:t>茶酒荟</a:t>
            </a:r>
            <a:endParaRPr kumimoji="0" lang="en-US" altLang="zh-CN" sz="16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</p:txBody>
      </p:sp>
      <p:sp>
        <p:nvSpPr>
          <p:cNvPr id="30" name="Rectangle 3"/>
          <p:cNvSpPr>
            <a:spLocks noChangeArrowheads="1"/>
          </p:cNvSpPr>
          <p:nvPr/>
        </p:nvSpPr>
        <p:spPr bwMode="auto">
          <a:xfrm>
            <a:off x="7830326" y="5591967"/>
            <a:ext cx="987469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zh-CN" sz="1600" b="1" dirty="0" smtClean="0">
                <a:latin typeface="微软雅黑" pitchFamily="34" charset="-122"/>
                <a:ea typeface="微软雅黑" pitchFamily="34" charset="-122"/>
              </a:rPr>
              <a:t>海外兑</a:t>
            </a:r>
            <a:endParaRPr kumimoji="0" lang="en-US" altLang="zh-CN" sz="16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</p:txBody>
      </p:sp>
      <p:sp>
        <p:nvSpPr>
          <p:cNvPr id="31" name="Rectangle 3"/>
          <p:cNvSpPr>
            <a:spLocks noChangeArrowheads="1"/>
          </p:cNvSpPr>
          <p:nvPr/>
        </p:nvSpPr>
        <p:spPr bwMode="auto">
          <a:xfrm>
            <a:off x="9018458" y="5468856"/>
            <a:ext cx="108928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600" b="1" dirty="0" smtClean="0">
                <a:latin typeface="微软雅黑" pitchFamily="34" charset="-122"/>
                <a:ea typeface="微软雅黑" pitchFamily="34" charset="-122"/>
              </a:rPr>
              <a:t>养生</a:t>
            </a:r>
            <a:r>
              <a:rPr lang="zh-CN" altLang="zh-CN" sz="1600" b="1" dirty="0" smtClean="0">
                <a:latin typeface="微软雅黑" pitchFamily="34" charset="-122"/>
                <a:ea typeface="微软雅黑" pitchFamily="34" charset="-122"/>
              </a:rPr>
              <a:t>保健</a:t>
            </a:r>
            <a:r>
              <a:rPr lang="en-US" altLang="zh-CN" sz="2400" b="1" dirty="0" smtClean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 </a:t>
            </a:r>
            <a:endParaRPr lang="zh-CN" altLang="zh-CN" sz="2400" b="1" dirty="0" smtClean="0">
              <a:latin typeface="微软雅黑" pitchFamily="34" charset="-122"/>
              <a:ea typeface="微软雅黑" pitchFamily="34" charset="-122"/>
              <a:cs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19141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732621" y="1771650"/>
            <a:ext cx="10802957" cy="20303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36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和一群很牛的人，在一起玩颠覆常识的事，</a:t>
            </a:r>
            <a:endParaRPr lang="en-US" altLang="zh-CN" sz="3600" b="1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20000"/>
              </a:lnSpc>
            </a:pPr>
            <a:r>
              <a:rPr lang="zh-CN" altLang="en-US" sz="36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学习从未接触过的知识，做普通人不敢做的梦，</a:t>
            </a:r>
            <a:endParaRPr lang="en-US" altLang="zh-CN" sz="3600" b="1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20000"/>
              </a:lnSpc>
            </a:pPr>
            <a:r>
              <a:rPr lang="zh-CN" altLang="en-US" sz="36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让自己成为真正的品牌，每个人都是自己的乔帮主。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324161" y="3876401"/>
            <a:ext cx="9828332" cy="10895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And a group of people who are very cattle, playing subversion common sense, learning has</a:t>
            </a:r>
          </a:p>
          <a:p>
            <a:pPr algn="ctr">
              <a:lnSpc>
                <a:spcPct val="120000"/>
              </a:lnSpc>
            </a:pP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n</a:t>
            </a: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ever been exposed to the knowledge, do ordinary people dare to dream, so that they become</a:t>
            </a:r>
          </a:p>
          <a:p>
            <a:pPr algn="ctr">
              <a:lnSpc>
                <a:spcPct val="120000"/>
              </a:lnSpc>
            </a:pP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a real brand, everyone is his own Joe to help the lord. </a:t>
            </a:r>
            <a:endParaRPr lang="zh-CN" altLang="en-US" dirty="0" smtClean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0633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>
            <a:off x="5108713" y="5277402"/>
            <a:ext cx="197788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2337396" y="2305050"/>
            <a:ext cx="757130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8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改变世界，为什么不可以？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4259244" y="3281773"/>
            <a:ext cx="39164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Change the world , why not</a:t>
            </a:r>
            <a:endParaRPr lang="zh-CN" altLang="en-US" sz="2400" dirty="0" smtClean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8867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039934" y="899564"/>
            <a:ext cx="81500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兑换中心加盟利益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4890714" y="1572536"/>
            <a:ext cx="2775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ea typeface="微软雅黑" panose="020B0503020204020204" pitchFamily="34" charset="-122"/>
                <a:cs typeface="Arial" pitchFamily="34" charset="0"/>
              </a:rPr>
              <a:t>Profit  to join 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a franchises</a:t>
            </a:r>
            <a:endParaRPr lang="zh-CN" altLang="en-US" dirty="0" smtClean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ea typeface="微软雅黑" panose="020B0503020204020204" pitchFamily="34" charset="-122"/>
              <a:cs typeface="Arial" pitchFamily="34" charset="0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2809891" y="2431277"/>
            <a:ext cx="6645244" cy="3697508"/>
            <a:chOff x="3141552" y="2634558"/>
            <a:chExt cx="5857593" cy="3259248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858" t="47813" r="26982" b="8094"/>
            <a:stretch/>
          </p:blipFill>
          <p:spPr>
            <a:xfrm>
              <a:off x="3277354" y="2752252"/>
              <a:ext cx="5622202" cy="3023859"/>
            </a:xfrm>
            <a:prstGeom prst="rect">
              <a:avLst/>
            </a:prstGeom>
          </p:spPr>
        </p:pic>
        <p:sp>
          <p:nvSpPr>
            <p:cNvPr id="2" name="矩形 1"/>
            <p:cNvSpPr/>
            <p:nvPr/>
          </p:nvSpPr>
          <p:spPr>
            <a:xfrm>
              <a:off x="3141552" y="2634558"/>
              <a:ext cx="5857593" cy="3259248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624583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4"/>
          <p:cNvGrpSpPr/>
          <p:nvPr/>
        </p:nvGrpSpPr>
        <p:grpSpPr>
          <a:xfrm>
            <a:off x="-82317" y="2476094"/>
            <a:ext cx="5437809" cy="3864788"/>
            <a:chOff x="-129209" y="2019912"/>
            <a:chExt cx="5437809" cy="3864788"/>
          </a:xfrm>
        </p:grpSpPr>
        <p:graphicFrame>
          <p:nvGraphicFramePr>
            <p:cNvPr id="16" name="图表 15"/>
            <p:cNvGraphicFramePr/>
            <p:nvPr/>
          </p:nvGraphicFramePr>
          <p:xfrm>
            <a:off x="-129209" y="2259493"/>
            <a:ext cx="5437809" cy="362520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17" name="文本框 16"/>
            <p:cNvSpPr txBox="1"/>
            <p:nvPr/>
          </p:nvSpPr>
          <p:spPr>
            <a:xfrm>
              <a:off x="1667564" y="2949713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房租</a:t>
              </a:r>
              <a:endParaRPr lang="zh-CN" altLang="en-US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1113566" y="3920309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装修成本</a:t>
              </a: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1531564" y="4827014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人工成本</a:t>
              </a: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2844376" y="3794799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首次备款</a:t>
              </a:r>
            </a:p>
          </p:txBody>
        </p:sp>
        <p:grpSp>
          <p:nvGrpSpPr>
            <p:cNvPr id="3" name="组合 3"/>
            <p:cNvGrpSpPr/>
            <p:nvPr/>
          </p:nvGrpSpPr>
          <p:grpSpPr>
            <a:xfrm>
              <a:off x="2589695" y="2019912"/>
              <a:ext cx="1521363" cy="369332"/>
              <a:chOff x="2589695" y="2019912"/>
              <a:chExt cx="1521363" cy="369332"/>
            </a:xfrm>
          </p:grpSpPr>
          <p:sp>
            <p:nvSpPr>
              <p:cNvPr id="21" name="文本框 20"/>
              <p:cNvSpPr txBox="1"/>
              <p:nvPr/>
            </p:nvSpPr>
            <p:spPr>
              <a:xfrm>
                <a:off x="3003062" y="2019912"/>
                <a:ext cx="11079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b="1" dirty="0" smtClean="0">
                    <a:solidFill>
                      <a:schemeClr val="tx2"/>
                    </a:solidFill>
                    <a:latin typeface="微软雅黑" pitchFamily="34" charset="-122"/>
                    <a:ea typeface="微软雅黑" pitchFamily="34" charset="-122"/>
                  </a:rPr>
                  <a:t>物流成本</a:t>
                </a:r>
              </a:p>
            </p:txBody>
          </p:sp>
          <p:grpSp>
            <p:nvGrpSpPr>
              <p:cNvPr id="4" name="组合 28"/>
              <p:cNvGrpSpPr/>
              <p:nvPr/>
            </p:nvGrpSpPr>
            <p:grpSpPr>
              <a:xfrm>
                <a:off x="2589695" y="2210398"/>
                <a:ext cx="413367" cy="164171"/>
                <a:chOff x="3329895" y="1277004"/>
                <a:chExt cx="413367" cy="164171"/>
              </a:xfrm>
            </p:grpSpPr>
            <p:cxnSp>
              <p:nvCxnSpPr>
                <p:cNvPr id="26" name="直接连接符 25"/>
                <p:cNvCxnSpPr/>
                <p:nvPr/>
              </p:nvCxnSpPr>
              <p:spPr>
                <a:xfrm flipV="1">
                  <a:off x="3329895" y="1277004"/>
                  <a:ext cx="119181" cy="164171"/>
                </a:xfrm>
                <a:prstGeom prst="line">
                  <a:avLst/>
                </a:prstGeom>
                <a:ln w="9525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直接连接符 27"/>
                <p:cNvCxnSpPr/>
                <p:nvPr/>
              </p:nvCxnSpPr>
              <p:spPr>
                <a:xfrm>
                  <a:off x="3449076" y="1277004"/>
                  <a:ext cx="294186" cy="0"/>
                </a:xfrm>
                <a:prstGeom prst="line">
                  <a:avLst/>
                </a:prstGeom>
                <a:ln w="9525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5" name="组合 1"/>
          <p:cNvGrpSpPr/>
          <p:nvPr/>
        </p:nvGrpSpPr>
        <p:grpSpPr>
          <a:xfrm>
            <a:off x="1281104" y="1780311"/>
            <a:ext cx="2470143" cy="526537"/>
            <a:chOff x="981765" y="876227"/>
            <a:chExt cx="2470143" cy="526537"/>
          </a:xfrm>
        </p:grpSpPr>
        <p:sp>
          <p:nvSpPr>
            <p:cNvPr id="32" name="矩形 31"/>
            <p:cNvSpPr/>
            <p:nvPr/>
          </p:nvSpPr>
          <p:spPr>
            <a:xfrm>
              <a:off x="981765" y="960978"/>
              <a:ext cx="45719" cy="441786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600"/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1154484" y="876227"/>
              <a:ext cx="2297424" cy="4920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200" b="1" dirty="0" smtClean="0">
                  <a:solidFill>
                    <a:schemeClr val="accent1"/>
                  </a:solidFill>
                  <a:latin typeface="微软雅黑" pitchFamily="34" charset="-122"/>
                  <a:ea typeface="微软雅黑" pitchFamily="34" charset="-122"/>
                </a:rPr>
                <a:t>投入 </a:t>
              </a:r>
              <a:r>
                <a:rPr lang="en-US" altLang="zh-CN" sz="3200" b="1" dirty="0" smtClean="0">
                  <a:solidFill>
                    <a:schemeClr val="accent1"/>
                  </a:solidFill>
                  <a:latin typeface="微软雅黑" pitchFamily="34" charset="-122"/>
                  <a:ea typeface="微软雅黑" pitchFamily="34" charset="-122"/>
                </a:rPr>
                <a:t>600</a:t>
              </a:r>
              <a:r>
                <a:rPr lang="zh-CN" altLang="en-US" sz="3200" b="1" dirty="0" smtClean="0">
                  <a:solidFill>
                    <a:schemeClr val="accent1"/>
                  </a:solidFill>
                  <a:latin typeface="微软雅黑" pitchFamily="34" charset="-122"/>
                  <a:ea typeface="微软雅黑" pitchFamily="34" charset="-122"/>
                </a:rPr>
                <a:t>万</a:t>
              </a:r>
            </a:p>
          </p:txBody>
        </p:sp>
      </p:grpSp>
      <p:grpSp>
        <p:nvGrpSpPr>
          <p:cNvPr id="6" name="组合 2"/>
          <p:cNvGrpSpPr/>
          <p:nvPr/>
        </p:nvGrpSpPr>
        <p:grpSpPr>
          <a:xfrm>
            <a:off x="5275066" y="1769553"/>
            <a:ext cx="3327750" cy="584775"/>
            <a:chOff x="5444434" y="876227"/>
            <a:chExt cx="3327750" cy="584775"/>
          </a:xfrm>
        </p:grpSpPr>
        <p:sp>
          <p:nvSpPr>
            <p:cNvPr id="36" name="矩形 35"/>
            <p:cNvSpPr/>
            <p:nvPr/>
          </p:nvSpPr>
          <p:spPr>
            <a:xfrm>
              <a:off x="5444434" y="960978"/>
              <a:ext cx="45719" cy="441786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600"/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5617153" y="876227"/>
              <a:ext cx="315503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200" b="1" dirty="0" smtClean="0">
                  <a:solidFill>
                    <a:schemeClr val="accent1"/>
                  </a:solidFill>
                  <a:latin typeface="微软雅黑" pitchFamily="34" charset="-122"/>
                  <a:ea typeface="微软雅黑" pitchFamily="34" charset="-122"/>
                </a:rPr>
                <a:t>回报 </a:t>
              </a:r>
              <a:r>
                <a:rPr lang="en-US" altLang="zh-CN" sz="3200" b="1" dirty="0" smtClean="0">
                  <a:solidFill>
                    <a:schemeClr val="accent1"/>
                  </a:solidFill>
                  <a:latin typeface="微软雅黑" pitchFamily="34" charset="-122"/>
                  <a:ea typeface="微软雅黑" pitchFamily="34" charset="-122"/>
                </a:rPr>
                <a:t>3000</a:t>
              </a:r>
              <a:r>
                <a:rPr lang="zh-CN" altLang="en-US" sz="3200" b="1" dirty="0" smtClean="0">
                  <a:solidFill>
                    <a:schemeClr val="accent1"/>
                  </a:solidFill>
                  <a:latin typeface="微软雅黑" pitchFamily="34" charset="-122"/>
                  <a:ea typeface="微软雅黑" pitchFamily="34" charset="-122"/>
                </a:rPr>
                <a:t>万</a:t>
              </a:r>
              <a:r>
                <a:rPr lang="en-US" altLang="zh-CN" sz="3200" b="1" dirty="0" smtClean="0">
                  <a:solidFill>
                    <a:schemeClr val="accent1"/>
                  </a:solidFill>
                  <a:latin typeface="微软雅黑" pitchFamily="34" charset="-122"/>
                  <a:ea typeface="微软雅黑" pitchFamily="34" charset="-122"/>
                </a:rPr>
                <a:t>/</a:t>
              </a:r>
              <a:r>
                <a:rPr lang="zh-CN" altLang="en-US" sz="3200" b="1" dirty="0" smtClean="0">
                  <a:solidFill>
                    <a:schemeClr val="accent1"/>
                  </a:solidFill>
                  <a:latin typeface="微软雅黑" pitchFamily="34" charset="-122"/>
                  <a:ea typeface="微软雅黑" pitchFamily="34" charset="-122"/>
                </a:rPr>
                <a:t>年</a:t>
              </a:r>
            </a:p>
          </p:txBody>
        </p:sp>
      </p:grpSp>
      <p:sp>
        <p:nvSpPr>
          <p:cNvPr id="38" name="文本框 37"/>
          <p:cNvSpPr txBox="1"/>
          <p:nvPr/>
        </p:nvSpPr>
        <p:spPr>
          <a:xfrm>
            <a:off x="5139098" y="2572644"/>
            <a:ext cx="5314275" cy="13388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Wingdings" pitchFamily="2" charset="2"/>
              <a:buChar char="u"/>
            </a:pP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假设签约的联盟商家只有</a:t>
            </a: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10000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家</a:t>
            </a: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x1%=1000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家</a:t>
            </a:r>
            <a:endParaRPr lang="en-US" altLang="zh-CN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Wingdings" pitchFamily="2" charset="2"/>
              <a:buChar char="u"/>
            </a:pP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每个联盟商家每天只销售并送券</a:t>
            </a: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1000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元</a:t>
            </a:r>
            <a:endParaRPr lang="en-US" altLang="zh-CN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Wingdings" pitchFamily="2" charset="2"/>
              <a:buChar char="u"/>
            </a:pP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消费者持券兑换交纳“服务费”（券面</a:t>
            </a: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10%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）</a:t>
            </a:r>
          </a:p>
        </p:txBody>
      </p:sp>
      <p:sp>
        <p:nvSpPr>
          <p:cNvPr id="39" name="文本框 38"/>
          <p:cNvSpPr txBox="1"/>
          <p:nvPr/>
        </p:nvSpPr>
        <p:spPr>
          <a:xfrm>
            <a:off x="5139098" y="4031194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 smtClean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日收入</a:t>
            </a:r>
          </a:p>
        </p:txBody>
      </p:sp>
      <p:sp>
        <p:nvSpPr>
          <p:cNvPr id="40" name="文本框 39"/>
          <p:cNvSpPr txBox="1"/>
          <p:nvPr/>
        </p:nvSpPr>
        <p:spPr>
          <a:xfrm>
            <a:off x="5139098" y="5150665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年</a:t>
            </a:r>
            <a:r>
              <a:rPr lang="zh-CN" altLang="en-US" sz="2400" b="1" dirty="0" smtClean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收入</a:t>
            </a:r>
          </a:p>
        </p:txBody>
      </p:sp>
      <p:sp>
        <p:nvSpPr>
          <p:cNvPr id="41" name="文本框 40"/>
          <p:cNvSpPr txBox="1"/>
          <p:nvPr/>
        </p:nvSpPr>
        <p:spPr>
          <a:xfrm>
            <a:off x="5139098" y="4432797"/>
            <a:ext cx="61382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千</a:t>
            </a: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天</a:t>
            </a: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*1000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个店</a:t>
            </a: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=100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万</a:t>
            </a: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天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*</a:t>
            </a: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10%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（服务费）</a:t>
            </a: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=</a:t>
            </a:r>
            <a:r>
              <a:rPr lang="en-US" altLang="zh-CN" sz="2800" b="1" dirty="0" smtClean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10</a:t>
            </a:r>
            <a:r>
              <a:rPr lang="zh-CN" altLang="en-US" sz="2800" b="1" dirty="0" smtClean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万</a:t>
            </a: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天</a:t>
            </a:r>
          </a:p>
        </p:txBody>
      </p:sp>
      <p:sp>
        <p:nvSpPr>
          <p:cNvPr id="42" name="文本框 41"/>
          <p:cNvSpPr txBox="1"/>
          <p:nvPr/>
        </p:nvSpPr>
        <p:spPr>
          <a:xfrm>
            <a:off x="5139098" y="5550948"/>
            <a:ext cx="35012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10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万</a:t>
            </a: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天*</a:t>
            </a: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365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天</a:t>
            </a: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=</a:t>
            </a:r>
            <a:r>
              <a:rPr lang="en-US" altLang="zh-CN" sz="2800" b="1" dirty="0" smtClean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3650</a:t>
            </a:r>
            <a:r>
              <a:rPr lang="zh-CN" altLang="en-US" sz="2800" b="1" dirty="0" smtClean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万</a:t>
            </a: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年</a:t>
            </a:r>
          </a:p>
        </p:txBody>
      </p:sp>
      <p:sp>
        <p:nvSpPr>
          <p:cNvPr id="24" name="文本框 2"/>
          <p:cNvSpPr txBox="1"/>
          <p:nvPr/>
        </p:nvSpPr>
        <p:spPr>
          <a:xfrm>
            <a:off x="1433384" y="281642"/>
            <a:ext cx="5494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 smtClean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服务费收入（以武汉为例）</a:t>
            </a:r>
          </a:p>
        </p:txBody>
      </p:sp>
      <p:sp>
        <p:nvSpPr>
          <p:cNvPr id="25" name="文本框 3"/>
          <p:cNvSpPr txBox="1"/>
          <p:nvPr/>
        </p:nvSpPr>
        <p:spPr>
          <a:xfrm>
            <a:off x="1396314" y="932749"/>
            <a:ext cx="54454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ea typeface="微软雅黑" panose="020B0503020204020204" pitchFamily="34" charset="-122"/>
                <a:cs typeface="Arial" pitchFamily="34" charset="0"/>
              </a:rPr>
              <a:t>Service charge income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ea typeface="微软雅黑" panose="020B0503020204020204" pitchFamily="34" charset="-122"/>
                <a:cs typeface="Arial" pitchFamily="34" charset="0"/>
              </a:rPr>
              <a:t>（</a:t>
            </a:r>
            <a:r>
              <a:rPr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ea typeface="微软雅黑" panose="020B0503020204020204" pitchFamily="34" charset="-122"/>
                <a:cs typeface="Arial" pitchFamily="34" charset="0"/>
              </a:rPr>
              <a:t> for example : Wuhan City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ea typeface="微软雅黑" panose="020B0503020204020204" pitchFamily="34" charset="-122"/>
                <a:cs typeface="Arial" pitchFamily="34" charset="0"/>
              </a:rPr>
              <a:t>）</a:t>
            </a:r>
          </a:p>
        </p:txBody>
      </p:sp>
      <p:sp>
        <p:nvSpPr>
          <p:cNvPr id="7" name="圆角矩形 6"/>
          <p:cNvSpPr/>
          <p:nvPr/>
        </p:nvSpPr>
        <p:spPr>
          <a:xfrm>
            <a:off x="4896042" y="1507506"/>
            <a:ext cx="6590493" cy="4833376"/>
          </a:xfrm>
          <a:prstGeom prst="roundRect">
            <a:avLst>
              <a:gd name="adj" fmla="val 5429"/>
            </a:avLst>
          </a:prstGeom>
          <a:noFill/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9" name="圆角矩形 28"/>
          <p:cNvSpPr/>
          <p:nvPr/>
        </p:nvSpPr>
        <p:spPr>
          <a:xfrm>
            <a:off x="681678" y="1507506"/>
            <a:ext cx="3831708" cy="4833376"/>
          </a:xfrm>
          <a:prstGeom prst="roundRect">
            <a:avLst>
              <a:gd name="adj" fmla="val 5429"/>
            </a:avLst>
          </a:prstGeom>
          <a:noFill/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0" name="椭圆 29"/>
          <p:cNvSpPr/>
          <p:nvPr/>
        </p:nvSpPr>
        <p:spPr>
          <a:xfrm>
            <a:off x="383059" y="271845"/>
            <a:ext cx="902043" cy="92675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54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1</a:t>
            </a:r>
            <a:endParaRPr lang="zh-CN" altLang="en-US" sz="5400" dirty="0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1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5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39" grpId="0"/>
      <p:bldP spid="40" grpId="0"/>
      <p:bldP spid="41" grpId="0"/>
      <p:bldP spid="42" grpId="0"/>
      <p:bldP spid="24" grpId="0"/>
      <p:bldP spid="2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47"/>
          <p:cNvGrpSpPr/>
          <p:nvPr/>
        </p:nvGrpSpPr>
        <p:grpSpPr>
          <a:xfrm>
            <a:off x="1488049" y="1404433"/>
            <a:ext cx="9288927" cy="727908"/>
            <a:chOff x="1488049" y="984295"/>
            <a:chExt cx="9288927" cy="727908"/>
          </a:xfrm>
        </p:grpSpPr>
        <p:sp>
          <p:nvSpPr>
            <p:cNvPr id="49" name="矩形 2"/>
            <p:cNvSpPr>
              <a:spLocks noChangeArrowheads="1"/>
            </p:cNvSpPr>
            <p:nvPr/>
          </p:nvSpPr>
          <p:spPr bwMode="auto">
            <a:xfrm>
              <a:off x="1488049" y="984295"/>
              <a:ext cx="9288927" cy="716401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宋体" pitchFamily="2" charset="-122"/>
                </a:rPr>
                <a:t>             </a:t>
              </a:r>
              <a:r>
                <a:rPr kumimoji="0" lang="zh-CN" altLang="en-US" sz="24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宋体" pitchFamily="2" charset="-122"/>
                </a:rPr>
                <a:t>全城消费的提成</a:t>
              </a:r>
              <a:endParaRPr kumimoji="0" lang="zh-CN" altLang="zh-CN" sz="2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endParaRPr>
            </a:p>
          </p:txBody>
        </p:sp>
        <p:sp>
          <p:nvSpPr>
            <p:cNvPr id="50" name="TextBox 4"/>
            <p:cNvSpPr>
              <a:spLocks noChangeArrowheads="1"/>
            </p:cNvSpPr>
            <p:nvPr/>
          </p:nvSpPr>
          <p:spPr bwMode="auto">
            <a:xfrm>
              <a:off x="1652450" y="1004317"/>
              <a:ext cx="735657" cy="7078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1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uLnTx/>
                  <a:uFillTx/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A</a:t>
              </a:r>
              <a:endParaRPr kumimoji="0" lang="zh-CN" altLang="en-US" sz="40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" name="同心圆 5"/>
            <p:cNvSpPr>
              <a:spLocks noChangeArrowheads="1"/>
            </p:cNvSpPr>
            <p:nvPr/>
          </p:nvSpPr>
          <p:spPr bwMode="auto">
            <a:xfrm>
              <a:off x="1626819" y="984297"/>
              <a:ext cx="783212" cy="716203"/>
            </a:xfrm>
            <a:custGeom>
              <a:avLst/>
              <a:gdLst>
                <a:gd name="G0" fmla="+- 1944 0 0"/>
                <a:gd name="G1" fmla="+- 21600 0 1944"/>
                <a:gd name="G2" fmla="+- 21600 0 1944"/>
                <a:gd name="G3" fmla="*/ G0 2929 10000"/>
                <a:gd name="G4" fmla="+- 21600 0 G3"/>
                <a:gd name="G5" fmla="+- 21600 0 G3"/>
                <a:gd name="T0" fmla="*/ 10800 w 21600"/>
                <a:gd name="T1" fmla="*/ 0 h 21600"/>
                <a:gd name="T2" fmla="*/ 3163 w 21600"/>
                <a:gd name="T3" fmla="*/ 3163 h 21600"/>
                <a:gd name="T4" fmla="*/ 0 w 21600"/>
                <a:gd name="T5" fmla="*/ 10800 h 21600"/>
                <a:gd name="T6" fmla="*/ 3163 w 21600"/>
                <a:gd name="T7" fmla="*/ 18437 h 21600"/>
                <a:gd name="T8" fmla="*/ 10800 w 21600"/>
                <a:gd name="T9" fmla="*/ 21600 h 21600"/>
                <a:gd name="T10" fmla="*/ 18437 w 21600"/>
                <a:gd name="T11" fmla="*/ 18437 h 21600"/>
                <a:gd name="T12" fmla="*/ 21600 w 21600"/>
                <a:gd name="T13" fmla="*/ 10800 h 21600"/>
                <a:gd name="T14" fmla="*/ 18437 w 21600"/>
                <a:gd name="T15" fmla="*/ 3163 h 21600"/>
                <a:gd name="T16" fmla="*/ 3163 w 21600"/>
                <a:gd name="T17" fmla="*/ 3163 h 21600"/>
                <a:gd name="T18" fmla="*/ 18437 w 21600"/>
                <a:gd name="T19" fmla="*/ 184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1944" y="10800"/>
                  </a:moveTo>
                  <a:cubicBezTo>
                    <a:pt x="1944" y="15691"/>
                    <a:pt x="5909" y="19656"/>
                    <a:pt x="10800" y="19656"/>
                  </a:cubicBezTo>
                  <a:cubicBezTo>
                    <a:pt x="15691" y="19656"/>
                    <a:pt x="19656" y="15691"/>
                    <a:pt x="19656" y="10800"/>
                  </a:cubicBezTo>
                  <a:cubicBezTo>
                    <a:pt x="19656" y="5909"/>
                    <a:pt x="15691" y="1944"/>
                    <a:pt x="10800" y="1944"/>
                  </a:cubicBezTo>
                  <a:cubicBezTo>
                    <a:pt x="5909" y="1944"/>
                    <a:pt x="1944" y="5909"/>
                    <a:pt x="1944" y="1080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zh-CN" sz="18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endParaRPr>
            </a:p>
          </p:txBody>
        </p:sp>
        <p:pic>
          <p:nvPicPr>
            <p:cNvPr id="52" name="Picture 4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7558932" y="1037243"/>
              <a:ext cx="3143250" cy="619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3" name="组合 52"/>
          <p:cNvGrpSpPr/>
          <p:nvPr/>
        </p:nvGrpSpPr>
        <p:grpSpPr>
          <a:xfrm>
            <a:off x="1491771" y="2180501"/>
            <a:ext cx="9288926" cy="716202"/>
            <a:chOff x="1491771" y="1760363"/>
            <a:chExt cx="9288926" cy="716202"/>
          </a:xfrm>
        </p:grpSpPr>
        <p:sp>
          <p:nvSpPr>
            <p:cNvPr id="54" name="矩形 2"/>
            <p:cNvSpPr>
              <a:spLocks noChangeArrowheads="1"/>
            </p:cNvSpPr>
            <p:nvPr/>
          </p:nvSpPr>
          <p:spPr bwMode="auto">
            <a:xfrm>
              <a:off x="1491771" y="1760363"/>
              <a:ext cx="9288926" cy="707816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宋体" pitchFamily="2" charset="-122"/>
                </a:rPr>
                <a:t>             </a:t>
              </a:r>
              <a:r>
                <a:rPr kumimoji="0" lang="zh-CN" altLang="en-US" sz="24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宋体" pitchFamily="2" charset="-122"/>
                </a:rPr>
                <a:t>全城优质人脉</a:t>
              </a:r>
              <a:endParaRPr kumimoji="0" lang="zh-CN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endParaRPr>
            </a:p>
          </p:txBody>
        </p:sp>
        <p:sp>
          <p:nvSpPr>
            <p:cNvPr id="55" name="TextBox 3"/>
            <p:cNvSpPr>
              <a:spLocks noChangeArrowheads="1"/>
            </p:cNvSpPr>
            <p:nvPr/>
          </p:nvSpPr>
          <p:spPr bwMode="auto">
            <a:xfrm>
              <a:off x="2424510" y="1831911"/>
              <a:ext cx="5409889" cy="3714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6" name="TextBox 4"/>
            <p:cNvSpPr>
              <a:spLocks noChangeArrowheads="1"/>
            </p:cNvSpPr>
            <p:nvPr/>
          </p:nvSpPr>
          <p:spPr bwMode="auto">
            <a:xfrm>
              <a:off x="1652450" y="1763788"/>
              <a:ext cx="735657" cy="7078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uLnTx/>
                  <a:uFillTx/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B </a:t>
              </a:r>
              <a:endParaRPr kumimoji="0" lang="zh-CN" altLang="en-US" sz="40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7" name="同心圆 5"/>
            <p:cNvSpPr>
              <a:spLocks noChangeArrowheads="1"/>
            </p:cNvSpPr>
            <p:nvPr/>
          </p:nvSpPr>
          <p:spPr bwMode="auto">
            <a:xfrm>
              <a:off x="1641298" y="1760363"/>
              <a:ext cx="783212" cy="716202"/>
            </a:xfrm>
            <a:custGeom>
              <a:avLst/>
              <a:gdLst>
                <a:gd name="G0" fmla="+- 1944 0 0"/>
                <a:gd name="G1" fmla="+- 21600 0 1944"/>
                <a:gd name="G2" fmla="+- 21600 0 1944"/>
                <a:gd name="G3" fmla="*/ G0 2929 10000"/>
                <a:gd name="G4" fmla="+- 21600 0 G3"/>
                <a:gd name="G5" fmla="+- 21600 0 G3"/>
                <a:gd name="T0" fmla="*/ 10800 w 21600"/>
                <a:gd name="T1" fmla="*/ 0 h 21600"/>
                <a:gd name="T2" fmla="*/ 3163 w 21600"/>
                <a:gd name="T3" fmla="*/ 3163 h 21600"/>
                <a:gd name="T4" fmla="*/ 0 w 21600"/>
                <a:gd name="T5" fmla="*/ 10800 h 21600"/>
                <a:gd name="T6" fmla="*/ 3163 w 21600"/>
                <a:gd name="T7" fmla="*/ 18437 h 21600"/>
                <a:gd name="T8" fmla="*/ 10800 w 21600"/>
                <a:gd name="T9" fmla="*/ 21600 h 21600"/>
                <a:gd name="T10" fmla="*/ 18437 w 21600"/>
                <a:gd name="T11" fmla="*/ 18437 h 21600"/>
                <a:gd name="T12" fmla="*/ 21600 w 21600"/>
                <a:gd name="T13" fmla="*/ 10800 h 21600"/>
                <a:gd name="T14" fmla="*/ 18437 w 21600"/>
                <a:gd name="T15" fmla="*/ 3163 h 21600"/>
                <a:gd name="T16" fmla="*/ 3163 w 21600"/>
                <a:gd name="T17" fmla="*/ 3163 h 21600"/>
                <a:gd name="T18" fmla="*/ 18437 w 21600"/>
                <a:gd name="T19" fmla="*/ 184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1944" y="10800"/>
                  </a:moveTo>
                  <a:cubicBezTo>
                    <a:pt x="1944" y="15691"/>
                    <a:pt x="5909" y="19656"/>
                    <a:pt x="10800" y="19656"/>
                  </a:cubicBezTo>
                  <a:cubicBezTo>
                    <a:pt x="15691" y="19656"/>
                    <a:pt x="19656" y="15691"/>
                    <a:pt x="19656" y="10800"/>
                  </a:cubicBezTo>
                  <a:cubicBezTo>
                    <a:pt x="19656" y="5909"/>
                    <a:pt x="15691" y="1944"/>
                    <a:pt x="10800" y="1944"/>
                  </a:cubicBezTo>
                  <a:cubicBezTo>
                    <a:pt x="5909" y="1944"/>
                    <a:pt x="1944" y="5909"/>
                    <a:pt x="1944" y="1080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zh-CN" sz="18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endParaRPr>
            </a:p>
          </p:txBody>
        </p:sp>
        <p:pic>
          <p:nvPicPr>
            <p:cNvPr id="58" name="Picture 5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558930" y="1810129"/>
              <a:ext cx="3143250" cy="619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4" name="组合 58"/>
          <p:cNvGrpSpPr/>
          <p:nvPr/>
        </p:nvGrpSpPr>
        <p:grpSpPr>
          <a:xfrm>
            <a:off x="1495909" y="2957069"/>
            <a:ext cx="9288926" cy="716203"/>
            <a:chOff x="1495909" y="2536931"/>
            <a:chExt cx="9288926" cy="716203"/>
          </a:xfrm>
        </p:grpSpPr>
        <p:sp>
          <p:nvSpPr>
            <p:cNvPr id="60" name="矩形 2"/>
            <p:cNvSpPr>
              <a:spLocks noChangeArrowheads="1"/>
            </p:cNvSpPr>
            <p:nvPr/>
          </p:nvSpPr>
          <p:spPr bwMode="auto">
            <a:xfrm>
              <a:off x="1495909" y="2536931"/>
              <a:ext cx="9288926" cy="707817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宋体" pitchFamily="2" charset="-122"/>
                </a:rPr>
                <a:t>             </a:t>
              </a:r>
              <a:r>
                <a:rPr kumimoji="0" lang="zh-CN" altLang="en-US" sz="24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宋体" pitchFamily="2" charset="-122"/>
                </a:rPr>
                <a:t>全城分销渠道</a:t>
              </a:r>
              <a:endParaRPr kumimoji="0" lang="zh-CN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endParaRPr>
            </a:p>
          </p:txBody>
        </p:sp>
        <p:sp>
          <p:nvSpPr>
            <p:cNvPr id="61" name="TextBox 3"/>
            <p:cNvSpPr>
              <a:spLocks noChangeArrowheads="1"/>
            </p:cNvSpPr>
            <p:nvPr/>
          </p:nvSpPr>
          <p:spPr bwMode="auto">
            <a:xfrm>
              <a:off x="2428648" y="2608479"/>
              <a:ext cx="5409889" cy="3714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2" name="TextBox 4"/>
            <p:cNvSpPr>
              <a:spLocks noChangeArrowheads="1"/>
            </p:cNvSpPr>
            <p:nvPr/>
          </p:nvSpPr>
          <p:spPr bwMode="auto">
            <a:xfrm>
              <a:off x="1652450" y="2539978"/>
              <a:ext cx="735657" cy="7078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uLnTx/>
                  <a:uFillTx/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C </a:t>
              </a:r>
              <a:endParaRPr kumimoji="0" lang="zh-CN" altLang="en-US" sz="40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3" name="同心圆 5"/>
            <p:cNvSpPr>
              <a:spLocks noChangeArrowheads="1"/>
            </p:cNvSpPr>
            <p:nvPr/>
          </p:nvSpPr>
          <p:spPr bwMode="auto">
            <a:xfrm>
              <a:off x="1645436" y="2536931"/>
              <a:ext cx="783212" cy="716203"/>
            </a:xfrm>
            <a:custGeom>
              <a:avLst/>
              <a:gdLst>
                <a:gd name="G0" fmla="+- 1944 0 0"/>
                <a:gd name="G1" fmla="+- 21600 0 1944"/>
                <a:gd name="G2" fmla="+- 21600 0 1944"/>
                <a:gd name="G3" fmla="*/ G0 2929 10000"/>
                <a:gd name="G4" fmla="+- 21600 0 G3"/>
                <a:gd name="G5" fmla="+- 21600 0 G3"/>
                <a:gd name="T0" fmla="*/ 10800 w 21600"/>
                <a:gd name="T1" fmla="*/ 0 h 21600"/>
                <a:gd name="T2" fmla="*/ 3163 w 21600"/>
                <a:gd name="T3" fmla="*/ 3163 h 21600"/>
                <a:gd name="T4" fmla="*/ 0 w 21600"/>
                <a:gd name="T5" fmla="*/ 10800 h 21600"/>
                <a:gd name="T6" fmla="*/ 3163 w 21600"/>
                <a:gd name="T7" fmla="*/ 18437 h 21600"/>
                <a:gd name="T8" fmla="*/ 10800 w 21600"/>
                <a:gd name="T9" fmla="*/ 21600 h 21600"/>
                <a:gd name="T10" fmla="*/ 18437 w 21600"/>
                <a:gd name="T11" fmla="*/ 18437 h 21600"/>
                <a:gd name="T12" fmla="*/ 21600 w 21600"/>
                <a:gd name="T13" fmla="*/ 10800 h 21600"/>
                <a:gd name="T14" fmla="*/ 18437 w 21600"/>
                <a:gd name="T15" fmla="*/ 3163 h 21600"/>
                <a:gd name="T16" fmla="*/ 3163 w 21600"/>
                <a:gd name="T17" fmla="*/ 3163 h 21600"/>
                <a:gd name="T18" fmla="*/ 18437 w 21600"/>
                <a:gd name="T19" fmla="*/ 184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1944" y="10800"/>
                  </a:moveTo>
                  <a:cubicBezTo>
                    <a:pt x="1944" y="15691"/>
                    <a:pt x="5909" y="19656"/>
                    <a:pt x="10800" y="19656"/>
                  </a:cubicBezTo>
                  <a:cubicBezTo>
                    <a:pt x="15691" y="19656"/>
                    <a:pt x="19656" y="15691"/>
                    <a:pt x="19656" y="10800"/>
                  </a:cubicBezTo>
                  <a:cubicBezTo>
                    <a:pt x="19656" y="5909"/>
                    <a:pt x="15691" y="1944"/>
                    <a:pt x="10800" y="1944"/>
                  </a:cubicBezTo>
                  <a:cubicBezTo>
                    <a:pt x="5909" y="1944"/>
                    <a:pt x="1944" y="5909"/>
                    <a:pt x="1944" y="1080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zh-CN" sz="18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endParaRPr>
            </a:p>
          </p:txBody>
        </p:sp>
        <p:pic>
          <p:nvPicPr>
            <p:cNvPr id="64" name="Picture 6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565729" y="2572128"/>
              <a:ext cx="3143250" cy="619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5" name="组合 109"/>
          <p:cNvGrpSpPr/>
          <p:nvPr/>
        </p:nvGrpSpPr>
        <p:grpSpPr>
          <a:xfrm>
            <a:off x="1483494" y="3740374"/>
            <a:ext cx="9288926" cy="716204"/>
            <a:chOff x="1483494" y="3320236"/>
            <a:chExt cx="9288926" cy="716204"/>
          </a:xfrm>
        </p:grpSpPr>
        <p:sp>
          <p:nvSpPr>
            <p:cNvPr id="111" name="矩形 2"/>
            <p:cNvSpPr>
              <a:spLocks noChangeArrowheads="1"/>
            </p:cNvSpPr>
            <p:nvPr/>
          </p:nvSpPr>
          <p:spPr bwMode="auto">
            <a:xfrm>
              <a:off x="1483494" y="3320236"/>
              <a:ext cx="9288926" cy="707818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宋体" pitchFamily="2" charset="-122"/>
                </a:rPr>
                <a:t>             </a:t>
              </a:r>
              <a:r>
                <a:rPr kumimoji="0" lang="zh-CN" altLang="en-US" sz="24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宋体" pitchFamily="2" charset="-122"/>
                </a:rPr>
                <a:t>全城广告媒体资源</a:t>
              </a:r>
              <a:endParaRPr kumimoji="0" lang="zh-CN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endParaRPr>
            </a:p>
          </p:txBody>
        </p:sp>
        <p:sp>
          <p:nvSpPr>
            <p:cNvPr id="112" name="TextBox 3"/>
            <p:cNvSpPr>
              <a:spLocks noChangeArrowheads="1"/>
            </p:cNvSpPr>
            <p:nvPr/>
          </p:nvSpPr>
          <p:spPr bwMode="auto">
            <a:xfrm>
              <a:off x="2416233" y="3391784"/>
              <a:ext cx="5409889" cy="3714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3" name="TextBox 4"/>
            <p:cNvSpPr>
              <a:spLocks noChangeArrowheads="1"/>
            </p:cNvSpPr>
            <p:nvPr/>
          </p:nvSpPr>
          <p:spPr bwMode="auto">
            <a:xfrm>
              <a:off x="1652450" y="3323536"/>
              <a:ext cx="735657" cy="7078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uLnTx/>
                  <a:uFillTx/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D </a:t>
              </a:r>
              <a:endParaRPr kumimoji="0" lang="zh-CN" altLang="en-US" sz="40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4" name="同心圆 5"/>
            <p:cNvSpPr>
              <a:spLocks noChangeArrowheads="1"/>
            </p:cNvSpPr>
            <p:nvPr/>
          </p:nvSpPr>
          <p:spPr bwMode="auto">
            <a:xfrm>
              <a:off x="1633021" y="3320236"/>
              <a:ext cx="783212" cy="716204"/>
            </a:xfrm>
            <a:custGeom>
              <a:avLst/>
              <a:gdLst>
                <a:gd name="G0" fmla="+- 1944 0 0"/>
                <a:gd name="G1" fmla="+- 21600 0 1944"/>
                <a:gd name="G2" fmla="+- 21600 0 1944"/>
                <a:gd name="G3" fmla="*/ G0 2929 10000"/>
                <a:gd name="G4" fmla="+- 21600 0 G3"/>
                <a:gd name="G5" fmla="+- 21600 0 G3"/>
                <a:gd name="T0" fmla="*/ 10800 w 21600"/>
                <a:gd name="T1" fmla="*/ 0 h 21600"/>
                <a:gd name="T2" fmla="*/ 3163 w 21600"/>
                <a:gd name="T3" fmla="*/ 3163 h 21600"/>
                <a:gd name="T4" fmla="*/ 0 w 21600"/>
                <a:gd name="T5" fmla="*/ 10800 h 21600"/>
                <a:gd name="T6" fmla="*/ 3163 w 21600"/>
                <a:gd name="T7" fmla="*/ 18437 h 21600"/>
                <a:gd name="T8" fmla="*/ 10800 w 21600"/>
                <a:gd name="T9" fmla="*/ 21600 h 21600"/>
                <a:gd name="T10" fmla="*/ 18437 w 21600"/>
                <a:gd name="T11" fmla="*/ 18437 h 21600"/>
                <a:gd name="T12" fmla="*/ 21600 w 21600"/>
                <a:gd name="T13" fmla="*/ 10800 h 21600"/>
                <a:gd name="T14" fmla="*/ 18437 w 21600"/>
                <a:gd name="T15" fmla="*/ 3163 h 21600"/>
                <a:gd name="T16" fmla="*/ 3163 w 21600"/>
                <a:gd name="T17" fmla="*/ 3163 h 21600"/>
                <a:gd name="T18" fmla="*/ 18437 w 21600"/>
                <a:gd name="T19" fmla="*/ 184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1944" y="10800"/>
                  </a:moveTo>
                  <a:cubicBezTo>
                    <a:pt x="1944" y="15691"/>
                    <a:pt x="5909" y="19656"/>
                    <a:pt x="10800" y="19656"/>
                  </a:cubicBezTo>
                  <a:cubicBezTo>
                    <a:pt x="15691" y="19656"/>
                    <a:pt x="19656" y="15691"/>
                    <a:pt x="19656" y="10800"/>
                  </a:cubicBezTo>
                  <a:cubicBezTo>
                    <a:pt x="19656" y="5909"/>
                    <a:pt x="15691" y="1944"/>
                    <a:pt x="10800" y="1944"/>
                  </a:cubicBezTo>
                  <a:cubicBezTo>
                    <a:pt x="5909" y="1944"/>
                    <a:pt x="1944" y="5909"/>
                    <a:pt x="1944" y="1080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zh-CN" sz="18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endParaRPr>
            </a:p>
          </p:txBody>
        </p:sp>
        <p:pic>
          <p:nvPicPr>
            <p:cNvPr id="115" name="Picture 7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7565729" y="3366786"/>
              <a:ext cx="3143250" cy="619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6" name="组合 115"/>
          <p:cNvGrpSpPr/>
          <p:nvPr/>
        </p:nvGrpSpPr>
        <p:grpSpPr>
          <a:xfrm>
            <a:off x="1481427" y="4510717"/>
            <a:ext cx="9288926" cy="722450"/>
            <a:chOff x="1481427" y="4090579"/>
            <a:chExt cx="9288926" cy="722450"/>
          </a:xfrm>
        </p:grpSpPr>
        <p:sp>
          <p:nvSpPr>
            <p:cNvPr id="117" name="矩形 2"/>
            <p:cNvSpPr>
              <a:spLocks noChangeArrowheads="1"/>
            </p:cNvSpPr>
            <p:nvPr/>
          </p:nvSpPr>
          <p:spPr bwMode="auto">
            <a:xfrm>
              <a:off x="1481427" y="4090579"/>
              <a:ext cx="9288926" cy="707818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宋体" pitchFamily="2" charset="-122"/>
                </a:rPr>
                <a:t>             </a:t>
              </a:r>
              <a:r>
                <a:rPr kumimoji="0" lang="zh-CN" altLang="en-US" sz="24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宋体" pitchFamily="2" charset="-122"/>
                </a:rPr>
                <a:t>全城商业大数据信息</a:t>
              </a:r>
              <a:endParaRPr kumimoji="0" lang="zh-CN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endParaRPr>
            </a:p>
          </p:txBody>
        </p:sp>
        <p:sp>
          <p:nvSpPr>
            <p:cNvPr id="118" name="TextBox 3"/>
            <p:cNvSpPr>
              <a:spLocks noChangeArrowheads="1"/>
            </p:cNvSpPr>
            <p:nvPr/>
          </p:nvSpPr>
          <p:spPr bwMode="auto">
            <a:xfrm>
              <a:off x="2414166" y="4162127"/>
              <a:ext cx="5409889" cy="3714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9" name="TextBox 4"/>
            <p:cNvSpPr>
              <a:spLocks noChangeArrowheads="1"/>
            </p:cNvSpPr>
            <p:nvPr/>
          </p:nvSpPr>
          <p:spPr bwMode="auto">
            <a:xfrm>
              <a:off x="1652450" y="4105143"/>
              <a:ext cx="735657" cy="7078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uLnTx/>
                  <a:uFillTx/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E </a:t>
              </a:r>
              <a:endParaRPr kumimoji="0" lang="zh-CN" altLang="en-US" sz="40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0" name="同心圆 5"/>
            <p:cNvSpPr>
              <a:spLocks noChangeArrowheads="1"/>
            </p:cNvSpPr>
            <p:nvPr/>
          </p:nvSpPr>
          <p:spPr bwMode="auto">
            <a:xfrm>
              <a:off x="1630954" y="4090579"/>
              <a:ext cx="783212" cy="716204"/>
            </a:xfrm>
            <a:custGeom>
              <a:avLst/>
              <a:gdLst>
                <a:gd name="G0" fmla="+- 1944 0 0"/>
                <a:gd name="G1" fmla="+- 21600 0 1944"/>
                <a:gd name="G2" fmla="+- 21600 0 1944"/>
                <a:gd name="G3" fmla="*/ G0 2929 10000"/>
                <a:gd name="G4" fmla="+- 21600 0 G3"/>
                <a:gd name="G5" fmla="+- 21600 0 G3"/>
                <a:gd name="T0" fmla="*/ 10800 w 21600"/>
                <a:gd name="T1" fmla="*/ 0 h 21600"/>
                <a:gd name="T2" fmla="*/ 3163 w 21600"/>
                <a:gd name="T3" fmla="*/ 3163 h 21600"/>
                <a:gd name="T4" fmla="*/ 0 w 21600"/>
                <a:gd name="T5" fmla="*/ 10800 h 21600"/>
                <a:gd name="T6" fmla="*/ 3163 w 21600"/>
                <a:gd name="T7" fmla="*/ 18437 h 21600"/>
                <a:gd name="T8" fmla="*/ 10800 w 21600"/>
                <a:gd name="T9" fmla="*/ 21600 h 21600"/>
                <a:gd name="T10" fmla="*/ 18437 w 21600"/>
                <a:gd name="T11" fmla="*/ 18437 h 21600"/>
                <a:gd name="T12" fmla="*/ 21600 w 21600"/>
                <a:gd name="T13" fmla="*/ 10800 h 21600"/>
                <a:gd name="T14" fmla="*/ 18437 w 21600"/>
                <a:gd name="T15" fmla="*/ 3163 h 21600"/>
                <a:gd name="T16" fmla="*/ 3163 w 21600"/>
                <a:gd name="T17" fmla="*/ 3163 h 21600"/>
                <a:gd name="T18" fmla="*/ 18437 w 21600"/>
                <a:gd name="T19" fmla="*/ 184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1944" y="10800"/>
                  </a:moveTo>
                  <a:cubicBezTo>
                    <a:pt x="1944" y="15691"/>
                    <a:pt x="5909" y="19656"/>
                    <a:pt x="10800" y="19656"/>
                  </a:cubicBezTo>
                  <a:cubicBezTo>
                    <a:pt x="15691" y="19656"/>
                    <a:pt x="19656" y="15691"/>
                    <a:pt x="19656" y="10800"/>
                  </a:cubicBezTo>
                  <a:cubicBezTo>
                    <a:pt x="19656" y="5909"/>
                    <a:pt x="15691" y="1944"/>
                    <a:pt x="10800" y="1944"/>
                  </a:cubicBezTo>
                  <a:cubicBezTo>
                    <a:pt x="5909" y="1944"/>
                    <a:pt x="1944" y="5909"/>
                    <a:pt x="1944" y="1080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zh-CN" sz="18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endParaRPr>
            </a:p>
          </p:txBody>
        </p:sp>
        <p:pic>
          <p:nvPicPr>
            <p:cNvPr id="121" name="Picture 8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7569815" y="4128786"/>
              <a:ext cx="3143250" cy="619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7" name="组合 121"/>
          <p:cNvGrpSpPr/>
          <p:nvPr/>
        </p:nvGrpSpPr>
        <p:grpSpPr>
          <a:xfrm>
            <a:off x="1481428" y="5284700"/>
            <a:ext cx="9288926" cy="753337"/>
            <a:chOff x="1481428" y="4864562"/>
            <a:chExt cx="9288926" cy="753337"/>
          </a:xfrm>
        </p:grpSpPr>
        <p:sp>
          <p:nvSpPr>
            <p:cNvPr id="123" name="矩形 2"/>
            <p:cNvSpPr>
              <a:spLocks noChangeArrowheads="1"/>
            </p:cNvSpPr>
            <p:nvPr/>
          </p:nvSpPr>
          <p:spPr bwMode="auto">
            <a:xfrm>
              <a:off x="1481428" y="4864562"/>
              <a:ext cx="9288926" cy="707817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宋体" pitchFamily="2" charset="-122"/>
                </a:rPr>
                <a:t>             </a:t>
              </a:r>
              <a:r>
                <a:rPr kumimoji="0" lang="zh-CN" altLang="en-US" sz="24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宋体" pitchFamily="2" charset="-122"/>
                </a:rPr>
                <a:t>全城企事业单位福利</a:t>
              </a:r>
              <a:endParaRPr kumimoji="0" lang="zh-CN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endParaRPr>
            </a:p>
          </p:txBody>
        </p:sp>
        <p:sp>
          <p:nvSpPr>
            <p:cNvPr id="124" name="TextBox 4"/>
            <p:cNvSpPr>
              <a:spLocks noChangeArrowheads="1"/>
            </p:cNvSpPr>
            <p:nvPr/>
          </p:nvSpPr>
          <p:spPr bwMode="auto">
            <a:xfrm>
              <a:off x="1652450" y="4910013"/>
              <a:ext cx="735657" cy="7078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uLnTx/>
                  <a:uFillTx/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F </a:t>
              </a:r>
              <a:endParaRPr kumimoji="0" lang="zh-CN" altLang="en-US" sz="40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5" name="同心圆 5"/>
            <p:cNvSpPr>
              <a:spLocks noChangeArrowheads="1"/>
            </p:cNvSpPr>
            <p:nvPr/>
          </p:nvSpPr>
          <p:spPr bwMode="auto">
            <a:xfrm>
              <a:off x="1630955" y="4864562"/>
              <a:ext cx="783212" cy="716203"/>
            </a:xfrm>
            <a:custGeom>
              <a:avLst/>
              <a:gdLst>
                <a:gd name="G0" fmla="+- 1944 0 0"/>
                <a:gd name="G1" fmla="+- 21600 0 1944"/>
                <a:gd name="G2" fmla="+- 21600 0 1944"/>
                <a:gd name="G3" fmla="*/ G0 2929 10000"/>
                <a:gd name="G4" fmla="+- 21600 0 G3"/>
                <a:gd name="G5" fmla="+- 21600 0 G3"/>
                <a:gd name="T0" fmla="*/ 10800 w 21600"/>
                <a:gd name="T1" fmla="*/ 0 h 21600"/>
                <a:gd name="T2" fmla="*/ 3163 w 21600"/>
                <a:gd name="T3" fmla="*/ 3163 h 21600"/>
                <a:gd name="T4" fmla="*/ 0 w 21600"/>
                <a:gd name="T5" fmla="*/ 10800 h 21600"/>
                <a:gd name="T6" fmla="*/ 3163 w 21600"/>
                <a:gd name="T7" fmla="*/ 18437 h 21600"/>
                <a:gd name="T8" fmla="*/ 10800 w 21600"/>
                <a:gd name="T9" fmla="*/ 21600 h 21600"/>
                <a:gd name="T10" fmla="*/ 18437 w 21600"/>
                <a:gd name="T11" fmla="*/ 18437 h 21600"/>
                <a:gd name="T12" fmla="*/ 21600 w 21600"/>
                <a:gd name="T13" fmla="*/ 10800 h 21600"/>
                <a:gd name="T14" fmla="*/ 18437 w 21600"/>
                <a:gd name="T15" fmla="*/ 3163 h 21600"/>
                <a:gd name="T16" fmla="*/ 3163 w 21600"/>
                <a:gd name="T17" fmla="*/ 3163 h 21600"/>
                <a:gd name="T18" fmla="*/ 18437 w 21600"/>
                <a:gd name="T19" fmla="*/ 184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1944" y="10800"/>
                  </a:moveTo>
                  <a:cubicBezTo>
                    <a:pt x="1944" y="15691"/>
                    <a:pt x="5909" y="19656"/>
                    <a:pt x="10800" y="19656"/>
                  </a:cubicBezTo>
                  <a:cubicBezTo>
                    <a:pt x="15691" y="19656"/>
                    <a:pt x="19656" y="15691"/>
                    <a:pt x="19656" y="10800"/>
                  </a:cubicBezTo>
                  <a:cubicBezTo>
                    <a:pt x="19656" y="5909"/>
                    <a:pt x="15691" y="1944"/>
                    <a:pt x="10800" y="1944"/>
                  </a:cubicBezTo>
                  <a:cubicBezTo>
                    <a:pt x="5909" y="1944"/>
                    <a:pt x="1944" y="5909"/>
                    <a:pt x="1944" y="1080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zh-CN" sz="18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endParaRPr>
            </a:p>
          </p:txBody>
        </p:sp>
        <p:pic>
          <p:nvPicPr>
            <p:cNvPr id="126" name="Picture 9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7565729" y="4912558"/>
              <a:ext cx="3143250" cy="619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8" name="组合 126"/>
          <p:cNvGrpSpPr/>
          <p:nvPr/>
        </p:nvGrpSpPr>
        <p:grpSpPr>
          <a:xfrm>
            <a:off x="1484769" y="6053189"/>
            <a:ext cx="9288926" cy="723099"/>
            <a:chOff x="1484769" y="5633051"/>
            <a:chExt cx="9288926" cy="723099"/>
          </a:xfrm>
        </p:grpSpPr>
        <p:sp>
          <p:nvSpPr>
            <p:cNvPr id="128" name="矩形 2"/>
            <p:cNvSpPr>
              <a:spLocks noChangeArrowheads="1"/>
            </p:cNvSpPr>
            <p:nvPr/>
          </p:nvSpPr>
          <p:spPr bwMode="auto">
            <a:xfrm>
              <a:off x="1484769" y="5648333"/>
              <a:ext cx="9288926" cy="707817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宋体" pitchFamily="2" charset="-122"/>
                </a:rPr>
                <a:t>             </a:t>
              </a:r>
              <a:r>
                <a:rPr kumimoji="0" lang="zh-CN" altLang="en-US" sz="24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宋体" pitchFamily="2" charset="-122"/>
                </a:rPr>
                <a:t>后续所有的派生项目</a:t>
              </a:r>
              <a:endParaRPr kumimoji="0" lang="zh-CN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endParaRPr>
            </a:p>
          </p:txBody>
        </p:sp>
        <p:sp>
          <p:nvSpPr>
            <p:cNvPr id="129" name="同心圆 5"/>
            <p:cNvSpPr>
              <a:spLocks noChangeArrowheads="1"/>
            </p:cNvSpPr>
            <p:nvPr/>
          </p:nvSpPr>
          <p:spPr bwMode="auto">
            <a:xfrm>
              <a:off x="1630951" y="5637464"/>
              <a:ext cx="783212" cy="716203"/>
            </a:xfrm>
            <a:custGeom>
              <a:avLst/>
              <a:gdLst>
                <a:gd name="G0" fmla="+- 1944 0 0"/>
                <a:gd name="G1" fmla="+- 21600 0 1944"/>
                <a:gd name="G2" fmla="+- 21600 0 1944"/>
                <a:gd name="G3" fmla="*/ G0 2929 10000"/>
                <a:gd name="G4" fmla="+- 21600 0 G3"/>
                <a:gd name="G5" fmla="+- 21600 0 G3"/>
                <a:gd name="T0" fmla="*/ 10800 w 21600"/>
                <a:gd name="T1" fmla="*/ 0 h 21600"/>
                <a:gd name="T2" fmla="*/ 3163 w 21600"/>
                <a:gd name="T3" fmla="*/ 3163 h 21600"/>
                <a:gd name="T4" fmla="*/ 0 w 21600"/>
                <a:gd name="T5" fmla="*/ 10800 h 21600"/>
                <a:gd name="T6" fmla="*/ 3163 w 21600"/>
                <a:gd name="T7" fmla="*/ 18437 h 21600"/>
                <a:gd name="T8" fmla="*/ 10800 w 21600"/>
                <a:gd name="T9" fmla="*/ 21600 h 21600"/>
                <a:gd name="T10" fmla="*/ 18437 w 21600"/>
                <a:gd name="T11" fmla="*/ 18437 h 21600"/>
                <a:gd name="T12" fmla="*/ 21600 w 21600"/>
                <a:gd name="T13" fmla="*/ 10800 h 21600"/>
                <a:gd name="T14" fmla="*/ 18437 w 21600"/>
                <a:gd name="T15" fmla="*/ 3163 h 21600"/>
                <a:gd name="T16" fmla="*/ 3163 w 21600"/>
                <a:gd name="T17" fmla="*/ 3163 h 21600"/>
                <a:gd name="T18" fmla="*/ 18437 w 21600"/>
                <a:gd name="T19" fmla="*/ 184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1944" y="10800"/>
                  </a:moveTo>
                  <a:cubicBezTo>
                    <a:pt x="1944" y="15691"/>
                    <a:pt x="5909" y="19656"/>
                    <a:pt x="10800" y="19656"/>
                  </a:cubicBezTo>
                  <a:cubicBezTo>
                    <a:pt x="15691" y="19656"/>
                    <a:pt x="19656" y="15691"/>
                    <a:pt x="19656" y="10800"/>
                  </a:cubicBezTo>
                  <a:cubicBezTo>
                    <a:pt x="19656" y="5909"/>
                    <a:pt x="15691" y="1944"/>
                    <a:pt x="10800" y="1944"/>
                  </a:cubicBezTo>
                  <a:cubicBezTo>
                    <a:pt x="5909" y="1944"/>
                    <a:pt x="1944" y="5909"/>
                    <a:pt x="1944" y="1080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zh-CN" sz="18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endParaRPr>
            </a:p>
          </p:txBody>
        </p:sp>
        <p:sp>
          <p:nvSpPr>
            <p:cNvPr id="130" name="TextBox 4"/>
            <p:cNvSpPr>
              <a:spLocks noChangeArrowheads="1"/>
            </p:cNvSpPr>
            <p:nvPr/>
          </p:nvSpPr>
          <p:spPr bwMode="auto">
            <a:xfrm>
              <a:off x="1652450" y="5633051"/>
              <a:ext cx="735657" cy="7078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uLnTx/>
                  <a:uFillTx/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G </a:t>
              </a:r>
              <a:endParaRPr kumimoji="0" lang="zh-CN" altLang="en-US" sz="40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131" name="Picture 10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7558933" y="5696329"/>
              <a:ext cx="3143250" cy="619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41" name="文本框 2"/>
          <p:cNvSpPr txBox="1"/>
          <p:nvPr/>
        </p:nvSpPr>
        <p:spPr>
          <a:xfrm>
            <a:off x="1396314" y="281642"/>
            <a:ext cx="54458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 smtClean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众多其它利益</a:t>
            </a:r>
          </a:p>
        </p:txBody>
      </p:sp>
      <p:sp>
        <p:nvSpPr>
          <p:cNvPr id="42" name="文本框 3"/>
          <p:cNvSpPr txBox="1"/>
          <p:nvPr/>
        </p:nvSpPr>
        <p:spPr>
          <a:xfrm>
            <a:off x="1470454" y="932749"/>
            <a:ext cx="27802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ea typeface="微软雅黑" panose="020B0503020204020204" pitchFamily="34" charset="-122"/>
                <a:cs typeface="Arial" pitchFamily="34" charset="0"/>
              </a:rPr>
              <a:t>Many other profits</a:t>
            </a:r>
            <a:endParaRPr lang="zh-CN" altLang="en-US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ea typeface="微软雅黑" panose="020B0503020204020204" pitchFamily="34" charset="-122"/>
              <a:cs typeface="Arial" pitchFamily="34" charset="0"/>
            </a:endParaRPr>
          </a:p>
        </p:txBody>
      </p:sp>
      <p:sp>
        <p:nvSpPr>
          <p:cNvPr id="43" name="椭圆 42"/>
          <p:cNvSpPr/>
          <p:nvPr/>
        </p:nvSpPr>
        <p:spPr>
          <a:xfrm>
            <a:off x="383059" y="271845"/>
            <a:ext cx="902043" cy="92675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54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2</a:t>
            </a:r>
            <a:endParaRPr lang="zh-CN" altLang="en-US" sz="5400" dirty="0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18775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4" descr="C:\Users\sony\Desktop\56-11092PR54895.jp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4325" t="4842" r="2000"/>
          <a:stretch>
            <a:fillRect/>
          </a:stretch>
        </p:blipFill>
        <p:spPr bwMode="auto">
          <a:xfrm>
            <a:off x="2020636" y="608190"/>
            <a:ext cx="8303265" cy="6141994"/>
          </a:xfrm>
          <a:prstGeom prst="rect">
            <a:avLst/>
          </a:prstGeom>
          <a:noFill/>
        </p:spPr>
      </p:pic>
      <p:sp>
        <p:nvSpPr>
          <p:cNvPr id="34" name="矩形 33"/>
          <p:cNvSpPr/>
          <p:nvPr/>
        </p:nvSpPr>
        <p:spPr bwMode="auto">
          <a:xfrm>
            <a:off x="3440362" y="358361"/>
            <a:ext cx="5357850" cy="85725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2124" tIns="41061" rIns="82124" bIns="41061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814388"/>
            <a:r>
              <a:rPr lang="zh-CN" altLang="en-US" sz="4000" b="1" dirty="0" smtClean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如何成为运营商？</a:t>
            </a:r>
          </a:p>
        </p:txBody>
      </p:sp>
      <p:sp>
        <p:nvSpPr>
          <p:cNvPr id="36" name="矩形 35"/>
          <p:cNvSpPr/>
          <p:nvPr/>
        </p:nvSpPr>
        <p:spPr>
          <a:xfrm>
            <a:off x="3331034" y="3747086"/>
            <a:ext cx="46758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 smtClean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2. </a:t>
            </a:r>
            <a:r>
              <a:rPr lang="zh-CN" altLang="en-US" sz="2400" b="1" dirty="0" smtClean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一些当地实体店的行业资源</a:t>
            </a:r>
            <a:endParaRPr lang="zh-CN" altLang="en-US" sz="2400" b="1" dirty="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3331033" y="4239529"/>
            <a:ext cx="419178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 smtClean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3. </a:t>
            </a:r>
            <a:r>
              <a:rPr lang="zh-CN" altLang="en-US" sz="2400" b="1" dirty="0" smtClean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一定的经营管理能力</a:t>
            </a:r>
            <a:endParaRPr lang="zh-CN" altLang="en-US" sz="2400" b="1" dirty="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3331033" y="4719717"/>
            <a:ext cx="3897467" cy="15327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400" b="1" dirty="0" smtClean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4. </a:t>
            </a:r>
            <a:r>
              <a:rPr lang="zh-CN" altLang="en-US" sz="2400" b="1" dirty="0" smtClean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一笔可创业的闲散资金</a:t>
            </a:r>
            <a:endParaRPr lang="en-US" altLang="zh-CN" sz="2400" b="1" dirty="0" smtClean="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b="1" dirty="0" smtClean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     县级：</a:t>
            </a:r>
            <a:r>
              <a:rPr lang="en-US" altLang="zh-CN" b="1" dirty="0" smtClean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30~50</a:t>
            </a:r>
            <a:r>
              <a:rPr lang="zh-CN" altLang="en-US" b="1" dirty="0" smtClean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万</a:t>
            </a:r>
            <a:endParaRPr lang="en-US" altLang="zh-CN" b="1" dirty="0" smtClean="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b="1" dirty="0" smtClean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     市级：</a:t>
            </a:r>
            <a:r>
              <a:rPr lang="en-US" altLang="zh-CN" b="1" dirty="0" smtClean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50</a:t>
            </a:r>
            <a:r>
              <a:rPr lang="zh-CN" altLang="en-US" b="1" dirty="0" smtClean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万</a:t>
            </a:r>
            <a:r>
              <a:rPr lang="en-US" altLang="zh-CN" b="1" dirty="0" smtClean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~200</a:t>
            </a:r>
            <a:r>
              <a:rPr lang="zh-CN" altLang="en-US" b="1" dirty="0" smtClean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万</a:t>
            </a:r>
            <a:endParaRPr lang="en-US" altLang="zh-CN" b="1" dirty="0" smtClean="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b="1" dirty="0" smtClean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     省会：</a:t>
            </a:r>
            <a:r>
              <a:rPr lang="en-US" altLang="zh-CN" b="1" dirty="0" smtClean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200</a:t>
            </a:r>
            <a:r>
              <a:rPr lang="zh-CN" altLang="en-US" b="1" dirty="0" smtClean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万</a:t>
            </a:r>
            <a:r>
              <a:rPr lang="en-US" altLang="zh-CN" b="1" dirty="0" smtClean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~500</a:t>
            </a:r>
            <a:r>
              <a:rPr lang="zh-CN" altLang="en-US" b="1" dirty="0" smtClean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万</a:t>
            </a:r>
            <a:endParaRPr lang="en-US" altLang="zh-CN" b="1" dirty="0" smtClean="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3331033" y="3230076"/>
            <a:ext cx="46758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 smtClean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1. </a:t>
            </a:r>
            <a:r>
              <a:rPr lang="zh-CN" altLang="en-US" sz="2400" b="1" dirty="0" smtClean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一颗激情创业的万丈雄心</a:t>
            </a:r>
            <a:endParaRPr lang="en-US" altLang="zh-CN" sz="2400" b="1" dirty="0" smtClean="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椭圆形标注 1"/>
          <p:cNvSpPr/>
          <p:nvPr/>
        </p:nvSpPr>
        <p:spPr>
          <a:xfrm>
            <a:off x="7289970" y="2903248"/>
            <a:ext cx="1374122" cy="926298"/>
          </a:xfrm>
          <a:prstGeom prst="wedgeEllipseCallou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您只需要</a:t>
            </a:r>
            <a:endParaRPr lang="en-US" altLang="zh-CN" sz="24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18775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Freeform 5"/>
          <p:cNvSpPr>
            <a:spLocks/>
          </p:cNvSpPr>
          <p:nvPr/>
        </p:nvSpPr>
        <p:spPr bwMode="auto">
          <a:xfrm>
            <a:off x="3588231" y="1948596"/>
            <a:ext cx="5088564" cy="4327371"/>
          </a:xfrm>
          <a:custGeom>
            <a:avLst/>
            <a:gdLst>
              <a:gd name="T0" fmla="*/ 4403 w 6811"/>
              <a:gd name="T1" fmla="*/ 0 h 6260"/>
              <a:gd name="T2" fmla="*/ 6260 w 6811"/>
              <a:gd name="T3" fmla="*/ 3852 h 6260"/>
              <a:gd name="T4" fmla="*/ 2408 w 6811"/>
              <a:gd name="T5" fmla="*/ 5709 h 6260"/>
              <a:gd name="T6" fmla="*/ 551 w 6811"/>
              <a:gd name="T7" fmla="*/ 1857 h 6260"/>
              <a:gd name="T8" fmla="*/ 1493 w 6811"/>
              <a:gd name="T9" fmla="*/ 512 h 6260"/>
              <a:gd name="T10" fmla="*/ 1493 w 6811"/>
              <a:gd name="T11" fmla="*/ 512 h 6260"/>
              <a:gd name="T12" fmla="*/ 1386 w 6811"/>
              <a:gd name="T13" fmla="*/ 354 h 6260"/>
              <a:gd name="T14" fmla="*/ 1812 w 6811"/>
              <a:gd name="T15" fmla="*/ 497 h 6260"/>
              <a:gd name="T16" fmla="*/ 1800 w 6811"/>
              <a:gd name="T17" fmla="*/ 967 h 6260"/>
              <a:gd name="T18" fmla="*/ 1693 w 6811"/>
              <a:gd name="T19" fmla="*/ 809 h 6260"/>
              <a:gd name="T20" fmla="*/ 1693 w 6811"/>
              <a:gd name="T21" fmla="*/ 809 h 6260"/>
              <a:gd name="T22" fmla="*/ 1360 w 6811"/>
              <a:gd name="T23" fmla="*/ 4567 h 6260"/>
              <a:gd name="T24" fmla="*/ 5118 w 6811"/>
              <a:gd name="T25" fmla="*/ 4900 h 6260"/>
              <a:gd name="T26" fmla="*/ 5451 w 6811"/>
              <a:gd name="T27" fmla="*/ 1142 h 6260"/>
              <a:gd name="T28" fmla="*/ 4285 w 6811"/>
              <a:gd name="T29" fmla="*/ 336 h 6260"/>
              <a:gd name="T30" fmla="*/ 4403 w 6811"/>
              <a:gd name="T31" fmla="*/ 0 h 62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6811" h="6260">
                <a:moveTo>
                  <a:pt x="4403" y="0"/>
                </a:moveTo>
                <a:cubicBezTo>
                  <a:pt x="5979" y="550"/>
                  <a:pt x="6811" y="2275"/>
                  <a:pt x="6260" y="3852"/>
                </a:cubicBezTo>
                <a:cubicBezTo>
                  <a:pt x="5709" y="5428"/>
                  <a:pt x="3985" y="6260"/>
                  <a:pt x="2408" y="5709"/>
                </a:cubicBezTo>
                <a:cubicBezTo>
                  <a:pt x="831" y="5158"/>
                  <a:pt x="0" y="3434"/>
                  <a:pt x="551" y="1857"/>
                </a:cubicBezTo>
                <a:cubicBezTo>
                  <a:pt x="735" y="1331"/>
                  <a:pt x="1061" y="865"/>
                  <a:pt x="1493" y="512"/>
                </a:cubicBezTo>
                <a:lnTo>
                  <a:pt x="1493" y="512"/>
                </a:lnTo>
                <a:lnTo>
                  <a:pt x="1386" y="354"/>
                </a:lnTo>
                <a:lnTo>
                  <a:pt x="1812" y="497"/>
                </a:lnTo>
                <a:lnTo>
                  <a:pt x="1800" y="967"/>
                </a:lnTo>
                <a:lnTo>
                  <a:pt x="1693" y="809"/>
                </a:lnTo>
                <a:lnTo>
                  <a:pt x="1693" y="809"/>
                </a:lnTo>
                <a:cubicBezTo>
                  <a:pt x="564" y="1755"/>
                  <a:pt x="414" y="3437"/>
                  <a:pt x="1360" y="4567"/>
                </a:cubicBezTo>
                <a:cubicBezTo>
                  <a:pt x="2306" y="5696"/>
                  <a:pt x="3988" y="5845"/>
                  <a:pt x="5118" y="4900"/>
                </a:cubicBezTo>
                <a:cubicBezTo>
                  <a:pt x="6247" y="3954"/>
                  <a:pt x="6396" y="2272"/>
                  <a:pt x="5451" y="1142"/>
                </a:cubicBezTo>
                <a:cubicBezTo>
                  <a:pt x="5142" y="773"/>
                  <a:pt x="4739" y="495"/>
                  <a:pt x="4285" y="336"/>
                </a:cubicBezTo>
                <a:lnTo>
                  <a:pt x="4403" y="0"/>
                </a:lnTo>
                <a:close/>
              </a:path>
            </a:pathLst>
          </a:custGeom>
          <a:solidFill>
            <a:schemeClr val="accent5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82285" tIns="41142" rIns="82285" bIns="41142" numCol="1" anchor="t" anchorCtr="0" compatLnSpc="1">
            <a:prstTxWarp prst="textNoShape">
              <a:avLst/>
            </a:prstTxWarp>
          </a:bodyPr>
          <a:lstStyle/>
          <a:p>
            <a:endParaRPr lang="zh-CN" altLang="en-US" sz="2615"/>
          </a:p>
        </p:txBody>
      </p:sp>
      <p:sp>
        <p:nvSpPr>
          <p:cNvPr id="2" name="圆角矩形 1"/>
          <p:cNvSpPr/>
          <p:nvPr/>
        </p:nvSpPr>
        <p:spPr>
          <a:xfrm>
            <a:off x="4611457" y="1665678"/>
            <a:ext cx="2960524" cy="695480"/>
          </a:xfrm>
          <a:prstGeom prst="roundRect">
            <a:avLst/>
          </a:prstGeom>
          <a:solidFill>
            <a:schemeClr val="accent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822960"/>
            <a:r>
              <a:rPr lang="zh-CN" altLang="en-US" sz="20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庞大的商品种类</a:t>
            </a:r>
            <a:endParaRPr lang="zh-CN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5" name="圆角矩形 84"/>
          <p:cNvSpPr/>
          <p:nvPr/>
        </p:nvSpPr>
        <p:spPr>
          <a:xfrm>
            <a:off x="7105255" y="2962007"/>
            <a:ext cx="2960524" cy="695480"/>
          </a:xfrm>
          <a:prstGeom prst="roundRect">
            <a:avLst/>
          </a:prstGeom>
          <a:solidFill>
            <a:schemeClr val="accent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822960"/>
            <a:r>
              <a:rPr lang="zh-CN" altLang="en-US" sz="20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完善的运营方案</a:t>
            </a:r>
            <a:endParaRPr lang="zh-CN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7" name="圆角矩形 86"/>
          <p:cNvSpPr/>
          <p:nvPr/>
        </p:nvSpPr>
        <p:spPr>
          <a:xfrm>
            <a:off x="2769216" y="3011441"/>
            <a:ext cx="2960524" cy="695480"/>
          </a:xfrm>
          <a:prstGeom prst="roundRect">
            <a:avLst/>
          </a:prstGeom>
          <a:solidFill>
            <a:schemeClr val="accent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/>
            <a:r>
              <a:rPr lang="zh-CN" altLang="en-US" sz="20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系统的网络工具</a:t>
            </a:r>
            <a:endParaRPr lang="zh-CN" altLang="en-US" sz="20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8" name="圆角矩形 87"/>
          <p:cNvSpPr/>
          <p:nvPr/>
        </p:nvSpPr>
        <p:spPr>
          <a:xfrm>
            <a:off x="7158930" y="4684631"/>
            <a:ext cx="2960524" cy="695480"/>
          </a:xfrm>
          <a:prstGeom prst="roundRect">
            <a:avLst/>
          </a:prstGeom>
          <a:solidFill>
            <a:schemeClr val="accent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/>
            <a:r>
              <a:rPr lang="zh-CN" altLang="en-US" sz="2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及时的物流体系</a:t>
            </a:r>
          </a:p>
        </p:txBody>
      </p:sp>
      <p:sp>
        <p:nvSpPr>
          <p:cNvPr id="84" name="TextBox 60"/>
          <p:cNvSpPr txBox="1"/>
          <p:nvPr/>
        </p:nvSpPr>
        <p:spPr>
          <a:xfrm>
            <a:off x="535717" y="235998"/>
            <a:ext cx="6629485" cy="637085"/>
          </a:xfrm>
          <a:prstGeom prst="rect">
            <a:avLst/>
          </a:prstGeom>
          <a:noFill/>
        </p:spPr>
        <p:txBody>
          <a:bodyPr wrap="none" lIns="82285" tIns="41142" rIns="82285" bIns="41142" rtlCol="0" anchor="ctr">
            <a:spAutoFit/>
          </a:bodyPr>
          <a:lstStyle/>
          <a:p>
            <a:pPr algn="ctr" defTabSz="814388"/>
            <a:r>
              <a:rPr lang="zh-CN" altLang="en-US" sz="3600" b="1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我们是您梦想兑现的坚强后盾！</a:t>
            </a:r>
          </a:p>
        </p:txBody>
      </p:sp>
      <p:sp>
        <p:nvSpPr>
          <p:cNvPr id="89" name="圆角矩形 88"/>
          <p:cNvSpPr/>
          <p:nvPr/>
        </p:nvSpPr>
        <p:spPr>
          <a:xfrm>
            <a:off x="2841207" y="4749880"/>
            <a:ext cx="2960524" cy="695480"/>
          </a:xfrm>
          <a:prstGeom prst="roundRect">
            <a:avLst/>
          </a:prstGeom>
          <a:solidFill>
            <a:schemeClr val="accent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“特种部队”督导市场</a:t>
            </a:r>
          </a:p>
        </p:txBody>
      </p:sp>
      <p:sp>
        <p:nvSpPr>
          <p:cNvPr id="10" name="文本框 3"/>
          <p:cNvSpPr txBox="1"/>
          <p:nvPr/>
        </p:nvSpPr>
        <p:spPr>
          <a:xfrm>
            <a:off x="663771" y="932749"/>
            <a:ext cx="58853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ea typeface="微软雅黑" panose="020B0503020204020204" pitchFamily="34" charset="-122"/>
                <a:cs typeface="Arial" pitchFamily="34" charset="0"/>
              </a:rPr>
              <a:t>We are your Strong Backing To Honor the Dream</a:t>
            </a:r>
            <a:endParaRPr lang="zh-CN" altLang="en-US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ea typeface="微软雅黑" panose="020B0503020204020204" pitchFamily="34" charset="-122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8775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-7.40741E-7 L -4.79167E-6 -0.36713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835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2" grpId="0" animBg="1"/>
      <p:bldP spid="85" grpId="0" animBg="1"/>
      <p:bldP spid="87" grpId="0" animBg="1"/>
      <p:bldP spid="88" grpId="0" animBg="1"/>
      <p:bldP spid="84" grpId="0"/>
      <p:bldP spid="89" grpId="0" animBg="1"/>
      <p:bldP spid="10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983748" y="333472"/>
            <a:ext cx="24497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招商会议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5090691" y="1034355"/>
            <a:ext cx="20512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ea typeface="微软雅黑" panose="020B0503020204020204" pitchFamily="34" charset="-122"/>
                <a:cs typeface="Arial" pitchFamily="34" charset="0"/>
              </a:rPr>
              <a:t>Promotion Meeting</a:t>
            </a:r>
            <a:endParaRPr lang="zh-CN" altLang="en-US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ea typeface="微软雅黑" panose="020B0503020204020204" pitchFamily="34" charset="-122"/>
              <a:cs typeface="Arial" pitchFamily="34" charset="0"/>
            </a:endParaRPr>
          </a:p>
        </p:txBody>
      </p:sp>
      <p:pic>
        <p:nvPicPr>
          <p:cNvPr id="16" name="Picture 23" descr="C:\Users\sony\Desktop\1635197638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61085" y="1590627"/>
            <a:ext cx="4517596" cy="2258798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</p:pic>
      <p:pic>
        <p:nvPicPr>
          <p:cNvPr id="18" name="Picture 3" descr="C:\Users\sony\Desktop\1635197642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61085" y="3954802"/>
            <a:ext cx="4517596" cy="2258798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</p:pic>
      <p:pic>
        <p:nvPicPr>
          <p:cNvPr id="19" name="Picture 5" descr="C:\Users\sony\Desktop\1635197644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353201" y="4365185"/>
            <a:ext cx="2700170" cy="1850264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</p:pic>
      <p:pic>
        <p:nvPicPr>
          <p:cNvPr id="20" name="Picture 8" descr="C:\Users\sony\Desktop\1635197689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671534" y="1590626"/>
            <a:ext cx="5381837" cy="2690919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</p:pic>
      <p:pic>
        <p:nvPicPr>
          <p:cNvPr id="23" name="Picture 9" descr="C:\Users\sony\Desktop\1635197688.jpg"/>
          <p:cNvPicPr>
            <a:picLocks noChangeAspect="1" noChangeArrowheads="1"/>
          </p:cNvPicPr>
          <p:nvPr/>
        </p:nvPicPr>
        <p:blipFill rotWithShape="1">
          <a:blip r:embed="rId6" cstate="print"/>
          <a:srcRect l="9771" r="20716"/>
          <a:stretch/>
        </p:blipFill>
        <p:spPr bwMode="auto">
          <a:xfrm>
            <a:off x="5671534" y="4377542"/>
            <a:ext cx="2595136" cy="1850263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624583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349043" y="566660"/>
            <a:ext cx="35255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落地推广活动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4473145" y="1289059"/>
            <a:ext cx="30150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ea typeface="微软雅黑" panose="020B0503020204020204" pitchFamily="34" charset="-122"/>
                <a:cs typeface="Arial" pitchFamily="34" charset="0"/>
              </a:rPr>
              <a:t>Local Promotion Meeting</a:t>
            </a:r>
            <a:endParaRPr lang="zh-CN" altLang="en-US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ea typeface="微软雅黑" panose="020B0503020204020204" pitchFamily="34" charset="-122"/>
              <a:cs typeface="Arial" pitchFamily="34" charset="0"/>
            </a:endParaRPr>
          </a:p>
        </p:txBody>
      </p:sp>
      <p:pic>
        <p:nvPicPr>
          <p:cNvPr id="9" name="Picture 10" descr="D:\0  梦之队\9. 项目路演\梦之兑素材图片\市场活动\834322935341944320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963"/>
          <a:stretch/>
        </p:blipFill>
        <p:spPr bwMode="auto">
          <a:xfrm>
            <a:off x="5175668" y="4333157"/>
            <a:ext cx="3148337" cy="1841561"/>
          </a:xfrm>
          <a:prstGeom prst="rect">
            <a:avLst/>
          </a:prstGeom>
          <a:noFill/>
          <a:ln w="28575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1" descr="D:\0  梦之队\9. 项目路演\梦之兑素材图片\市场活动\570565862335804124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325" y="2238830"/>
            <a:ext cx="4366905" cy="3935889"/>
          </a:xfrm>
          <a:prstGeom prst="rect">
            <a:avLst/>
          </a:prstGeom>
          <a:noFill/>
          <a:ln w="28575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3" descr="D:\0  梦之队\9. 项目路演\梦之兑素材图片\市场活动\162628789507852113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92" t="17685" r="5687"/>
          <a:stretch/>
        </p:blipFill>
        <p:spPr bwMode="auto">
          <a:xfrm>
            <a:off x="5175667" y="2235417"/>
            <a:ext cx="3148338" cy="1974248"/>
          </a:xfrm>
          <a:prstGeom prst="rect">
            <a:avLst/>
          </a:prstGeom>
          <a:noFill/>
          <a:ln w="28575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4" descr="D:\0  梦之队\9. 项目路演\梦之兑素材图片\市场活动\19659770384783618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7442" y="4349588"/>
            <a:ext cx="2976422" cy="1825130"/>
          </a:xfrm>
          <a:prstGeom prst="rect">
            <a:avLst/>
          </a:prstGeom>
          <a:noFill/>
          <a:ln w="28575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5" descr="D:\0  梦之队\9. 项目路演\梦之兑素材图片\市场活动\346671114465874925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7442" y="2235416"/>
            <a:ext cx="2976422" cy="1978247"/>
          </a:xfrm>
          <a:prstGeom prst="rect">
            <a:avLst/>
          </a:prstGeom>
          <a:noFill/>
          <a:ln w="28575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4583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041913" y="541223"/>
            <a:ext cx="38911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部分加盟店照片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4152055" y="1266820"/>
            <a:ext cx="34846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400" dirty="0" smtClean="0">
                <a:latin typeface="Arial" pitchFamily="34" charset="0"/>
                <a:cs typeface="Arial" pitchFamily="34" charset="0"/>
              </a:rPr>
              <a:t>Photos of s</a:t>
            </a:r>
            <a:r>
              <a:rPr lang="en-US" sz="1400" dirty="0" smtClean="0">
                <a:latin typeface="Arial" pitchFamily="34" charset="0"/>
                <a:cs typeface="Arial" pitchFamily="34" charset="0"/>
              </a:rPr>
              <a:t>ome franchises</a:t>
            </a:r>
            <a:endParaRPr lang="zh-CN" altLang="en-US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ea typeface="微软雅黑" panose="020B0503020204020204" pitchFamily="34" charset="-122"/>
              <a:cs typeface="Arial" pitchFamily="34" charset="0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7314" y="1944644"/>
            <a:ext cx="1645292" cy="2272209"/>
          </a:xfrm>
          <a:prstGeom prst="rect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</p:pic>
      <p:pic>
        <p:nvPicPr>
          <p:cNvPr id="24" name="image2.jpeg" descr="D:\0  梦之队\Pictures\店面2.jpg"/>
          <p:cNvPicPr>
            <a:picLocks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4160" y="1969945"/>
            <a:ext cx="2988009" cy="2097244"/>
          </a:xfrm>
          <a:prstGeom prst="rect">
            <a:avLst/>
          </a:prstGeom>
          <a:noFill/>
          <a:ln w="19050">
            <a:solidFill>
              <a:schemeClr val="accent1">
                <a:lumMod val="60000"/>
                <a:lumOff val="40000"/>
              </a:schemeClr>
            </a:solidFill>
            <a:bevel/>
            <a:headEnd/>
            <a:tailEnd/>
          </a:ln>
        </p:spPr>
      </p:pic>
      <p:pic>
        <p:nvPicPr>
          <p:cNvPr id="25" name="图片 24" descr="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640481" y="1969945"/>
            <a:ext cx="2697950" cy="1640273"/>
          </a:xfrm>
          <a:prstGeom prst="rect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</p:pic>
      <p:pic>
        <p:nvPicPr>
          <p:cNvPr id="26" name="图片 25" descr="2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6410557" y="4299440"/>
            <a:ext cx="1741857" cy="2380973"/>
          </a:xfrm>
          <a:prstGeom prst="rect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</p:pic>
      <p:pic>
        <p:nvPicPr>
          <p:cNvPr id="27" name="图片 26" descr="2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8227468" y="4299440"/>
            <a:ext cx="3175138" cy="2380973"/>
          </a:xfrm>
          <a:prstGeom prst="rect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</p:pic>
      <p:pic>
        <p:nvPicPr>
          <p:cNvPr id="28" name="图片 27" descr="2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6413814" y="1944644"/>
            <a:ext cx="3268117" cy="2272209"/>
          </a:xfrm>
          <a:prstGeom prst="rect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</p:pic>
      <p:pic>
        <p:nvPicPr>
          <p:cNvPr id="30" name="图片 29" descr="14567526166226324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625493" y="3682506"/>
            <a:ext cx="2710009" cy="1468282"/>
          </a:xfrm>
          <a:prstGeom prst="rect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</p:pic>
      <p:pic>
        <p:nvPicPr>
          <p:cNvPr id="31" name="图片 30" descr="25]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flipH="1">
            <a:off x="3620704" y="5223078"/>
            <a:ext cx="2713858" cy="1457335"/>
          </a:xfrm>
          <a:prstGeom prst="rect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</p:pic>
      <p:pic>
        <p:nvPicPr>
          <p:cNvPr id="32" name="图片 31" descr="10"/>
          <p:cNvPicPr>
            <a:picLocks noChangeAspect="1"/>
          </p:cNvPicPr>
          <p:nvPr/>
        </p:nvPicPr>
        <p:blipFill rotWithShape="1">
          <a:blip r:embed="rId10"/>
          <a:srcRect l="1937" t="1031" r="1895" b="1523"/>
          <a:stretch/>
        </p:blipFill>
        <p:spPr>
          <a:xfrm flipH="1">
            <a:off x="574157" y="4130979"/>
            <a:ext cx="2988009" cy="2549434"/>
          </a:xfrm>
          <a:prstGeom prst="rect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624583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直接连接符 18"/>
          <p:cNvCxnSpPr/>
          <p:nvPr/>
        </p:nvCxnSpPr>
        <p:spPr>
          <a:xfrm flipH="1">
            <a:off x="3026118" y="3804491"/>
            <a:ext cx="2077278" cy="83447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>
            <a:off x="7206006" y="3804491"/>
            <a:ext cx="2091703" cy="83447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>
            <a:off x="6150318" y="3814016"/>
            <a:ext cx="0" cy="82494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组合 21"/>
          <p:cNvGrpSpPr/>
          <p:nvPr/>
        </p:nvGrpSpPr>
        <p:grpSpPr>
          <a:xfrm>
            <a:off x="8645397" y="4702515"/>
            <a:ext cx="1569660" cy="1890656"/>
            <a:chOff x="1948035" y="3924022"/>
            <a:chExt cx="1569660" cy="1890656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26069" y="3924022"/>
              <a:ext cx="1444752" cy="1335024"/>
            </a:xfrm>
            <a:prstGeom prst="rect">
              <a:avLst/>
            </a:prstGeom>
          </p:spPr>
        </p:pic>
        <p:sp>
          <p:nvSpPr>
            <p:cNvPr id="20" name="文本框 19"/>
            <p:cNvSpPr txBox="1"/>
            <p:nvPr/>
          </p:nvSpPr>
          <p:spPr>
            <a:xfrm>
              <a:off x="1948035" y="5445346"/>
              <a:ext cx="1569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一种生活方式</a:t>
              </a:r>
            </a:p>
          </p:txBody>
        </p:sp>
      </p:grpSp>
      <p:grpSp>
        <p:nvGrpSpPr>
          <p:cNvPr id="25" name="组合 23"/>
          <p:cNvGrpSpPr/>
          <p:nvPr/>
        </p:nvGrpSpPr>
        <p:grpSpPr>
          <a:xfrm>
            <a:off x="5347683" y="4734838"/>
            <a:ext cx="1569660" cy="1883045"/>
            <a:chOff x="5347683" y="3931633"/>
            <a:chExt cx="1569660" cy="1883045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50967" y="3931633"/>
              <a:ext cx="1408176" cy="1389888"/>
            </a:xfrm>
            <a:prstGeom prst="rect">
              <a:avLst/>
            </a:prstGeom>
          </p:spPr>
        </p:pic>
        <p:sp>
          <p:nvSpPr>
            <p:cNvPr id="28" name="文本框 27"/>
            <p:cNvSpPr txBox="1"/>
            <p:nvPr/>
          </p:nvSpPr>
          <p:spPr>
            <a:xfrm>
              <a:off x="5347683" y="5445346"/>
              <a:ext cx="1569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一种消费观念</a:t>
              </a:r>
            </a:p>
          </p:txBody>
        </p:sp>
      </p:grpSp>
      <p:grpSp>
        <p:nvGrpSpPr>
          <p:cNvPr id="26" name="组合 24"/>
          <p:cNvGrpSpPr/>
          <p:nvPr/>
        </p:nvGrpSpPr>
        <p:grpSpPr>
          <a:xfrm>
            <a:off x="2256876" y="4730543"/>
            <a:ext cx="1353312" cy="1887342"/>
            <a:chOff x="8843028" y="3927336"/>
            <a:chExt cx="1353312" cy="1887342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43028" y="3927336"/>
              <a:ext cx="1353312" cy="1335024"/>
            </a:xfrm>
            <a:prstGeom prst="rect">
              <a:avLst/>
            </a:prstGeom>
          </p:spPr>
        </p:pic>
        <p:sp>
          <p:nvSpPr>
            <p:cNvPr id="29" name="文本框 28"/>
            <p:cNvSpPr txBox="1"/>
            <p:nvPr/>
          </p:nvSpPr>
          <p:spPr>
            <a:xfrm>
              <a:off x="8982246" y="5445346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一群人</a:t>
              </a:r>
            </a:p>
          </p:txBody>
        </p:sp>
      </p:grpSp>
      <p:sp>
        <p:nvSpPr>
          <p:cNvPr id="30" name="文本框 1"/>
          <p:cNvSpPr txBox="1"/>
          <p:nvPr/>
        </p:nvSpPr>
        <p:spPr>
          <a:xfrm>
            <a:off x="545924" y="276356"/>
            <a:ext cx="92095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0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一钱两用 超值享受，理性消费 轻奢生活</a:t>
            </a:r>
          </a:p>
        </p:txBody>
      </p:sp>
      <p:sp>
        <p:nvSpPr>
          <p:cNvPr id="31" name="文本框 2"/>
          <p:cNvSpPr txBox="1"/>
          <p:nvPr/>
        </p:nvSpPr>
        <p:spPr>
          <a:xfrm>
            <a:off x="605453" y="977587"/>
            <a:ext cx="90575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One corn for use twice, Rationalism consume, Light luxury life</a:t>
            </a:r>
            <a:endParaRPr lang="zh-CN" altLang="en-US" dirty="0" smtClean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34" name="组合 33"/>
          <p:cNvGrpSpPr/>
          <p:nvPr/>
        </p:nvGrpSpPr>
        <p:grpSpPr>
          <a:xfrm>
            <a:off x="5239265" y="1915302"/>
            <a:ext cx="1841157" cy="1791730"/>
            <a:chOff x="1088791" y="2987481"/>
            <a:chExt cx="1136651" cy="1136651"/>
          </a:xfrm>
        </p:grpSpPr>
        <p:sp>
          <p:nvSpPr>
            <p:cNvPr id="35" name="圆角矩形 34"/>
            <p:cNvSpPr/>
            <p:nvPr/>
          </p:nvSpPr>
          <p:spPr>
            <a:xfrm>
              <a:off x="1088791" y="2987481"/>
              <a:ext cx="1136651" cy="1136651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grpSp>
          <p:nvGrpSpPr>
            <p:cNvPr id="36" name="组合 33"/>
            <p:cNvGrpSpPr/>
            <p:nvPr/>
          </p:nvGrpSpPr>
          <p:grpSpPr>
            <a:xfrm>
              <a:off x="1217940" y="3279339"/>
              <a:ext cx="878350" cy="620802"/>
              <a:chOff x="2317829" y="3455087"/>
              <a:chExt cx="878350" cy="620802"/>
            </a:xfrm>
          </p:grpSpPr>
          <p:grpSp>
            <p:nvGrpSpPr>
              <p:cNvPr id="37" name="组合 32"/>
              <p:cNvGrpSpPr/>
              <p:nvPr/>
            </p:nvGrpSpPr>
            <p:grpSpPr>
              <a:xfrm>
                <a:off x="2334145" y="3455087"/>
                <a:ext cx="862034" cy="433045"/>
                <a:chOff x="2334145" y="3440495"/>
                <a:chExt cx="862034" cy="433045"/>
              </a:xfrm>
              <a:solidFill>
                <a:schemeClr val="bg1"/>
              </a:solidFill>
            </p:grpSpPr>
            <p:sp>
              <p:nvSpPr>
                <p:cNvPr id="48" name="Freeform 5"/>
                <p:cNvSpPr>
                  <a:spLocks noEditPoints="1"/>
                </p:cNvSpPr>
                <p:nvPr/>
              </p:nvSpPr>
              <p:spPr bwMode="auto">
                <a:xfrm>
                  <a:off x="2334145" y="3447416"/>
                  <a:ext cx="417226" cy="425136"/>
                </a:xfrm>
                <a:custGeom>
                  <a:avLst/>
                  <a:gdLst>
                    <a:gd name="T0" fmla="*/ 294 w 356"/>
                    <a:gd name="T1" fmla="*/ 9 h 362"/>
                    <a:gd name="T2" fmla="*/ 293 w 356"/>
                    <a:gd name="T3" fmla="*/ 13 h 362"/>
                    <a:gd name="T4" fmla="*/ 284 w 356"/>
                    <a:gd name="T5" fmla="*/ 38 h 362"/>
                    <a:gd name="T6" fmla="*/ 272 w 356"/>
                    <a:gd name="T7" fmla="*/ 66 h 362"/>
                    <a:gd name="T8" fmla="*/ 291 w 356"/>
                    <a:gd name="T9" fmla="*/ 66 h 362"/>
                    <a:gd name="T10" fmla="*/ 321 w 356"/>
                    <a:gd name="T11" fmla="*/ 79 h 362"/>
                    <a:gd name="T12" fmla="*/ 334 w 356"/>
                    <a:gd name="T13" fmla="*/ 109 h 362"/>
                    <a:gd name="T14" fmla="*/ 334 w 356"/>
                    <a:gd name="T15" fmla="*/ 179 h 362"/>
                    <a:gd name="T16" fmla="*/ 321 w 356"/>
                    <a:gd name="T17" fmla="*/ 209 h 362"/>
                    <a:gd name="T18" fmla="*/ 291 w 356"/>
                    <a:gd name="T19" fmla="*/ 222 h 362"/>
                    <a:gd name="T20" fmla="*/ 260 w 356"/>
                    <a:gd name="T21" fmla="*/ 222 h 362"/>
                    <a:gd name="T22" fmla="*/ 260 w 356"/>
                    <a:gd name="T23" fmla="*/ 308 h 362"/>
                    <a:gd name="T24" fmla="*/ 283 w 356"/>
                    <a:gd name="T25" fmla="*/ 331 h 362"/>
                    <a:gd name="T26" fmla="*/ 356 w 356"/>
                    <a:gd name="T27" fmla="*/ 331 h 362"/>
                    <a:gd name="T28" fmla="*/ 356 w 356"/>
                    <a:gd name="T29" fmla="*/ 359 h 362"/>
                    <a:gd name="T30" fmla="*/ 283 w 356"/>
                    <a:gd name="T31" fmla="*/ 359 h 362"/>
                    <a:gd name="T32" fmla="*/ 247 w 356"/>
                    <a:gd name="T33" fmla="*/ 344 h 362"/>
                    <a:gd name="T34" fmla="*/ 233 w 356"/>
                    <a:gd name="T35" fmla="*/ 308 h 362"/>
                    <a:gd name="T36" fmla="*/ 233 w 356"/>
                    <a:gd name="T37" fmla="*/ 222 h 362"/>
                    <a:gd name="T38" fmla="*/ 118 w 356"/>
                    <a:gd name="T39" fmla="*/ 222 h 362"/>
                    <a:gd name="T40" fmla="*/ 82 w 356"/>
                    <a:gd name="T41" fmla="*/ 297 h 362"/>
                    <a:gd name="T42" fmla="*/ 16 w 356"/>
                    <a:gd name="T43" fmla="*/ 362 h 362"/>
                    <a:gd name="T44" fmla="*/ 0 w 356"/>
                    <a:gd name="T45" fmla="*/ 340 h 362"/>
                    <a:gd name="T46" fmla="*/ 58 w 356"/>
                    <a:gd name="T47" fmla="*/ 285 h 362"/>
                    <a:gd name="T48" fmla="*/ 89 w 356"/>
                    <a:gd name="T49" fmla="*/ 222 h 362"/>
                    <a:gd name="T50" fmla="*/ 63 w 356"/>
                    <a:gd name="T51" fmla="*/ 222 h 362"/>
                    <a:gd name="T52" fmla="*/ 32 w 356"/>
                    <a:gd name="T53" fmla="*/ 209 h 362"/>
                    <a:gd name="T54" fmla="*/ 20 w 356"/>
                    <a:gd name="T55" fmla="*/ 179 h 362"/>
                    <a:gd name="T56" fmla="*/ 20 w 356"/>
                    <a:gd name="T57" fmla="*/ 109 h 362"/>
                    <a:gd name="T58" fmla="*/ 32 w 356"/>
                    <a:gd name="T59" fmla="*/ 79 h 362"/>
                    <a:gd name="T60" fmla="*/ 63 w 356"/>
                    <a:gd name="T61" fmla="*/ 66 h 362"/>
                    <a:gd name="T62" fmla="*/ 70 w 356"/>
                    <a:gd name="T63" fmla="*/ 66 h 362"/>
                    <a:gd name="T64" fmla="*/ 55 w 356"/>
                    <a:gd name="T65" fmla="*/ 7 h 362"/>
                    <a:gd name="T66" fmla="*/ 81 w 356"/>
                    <a:gd name="T67" fmla="*/ 0 h 362"/>
                    <a:gd name="T68" fmla="*/ 99 w 356"/>
                    <a:gd name="T69" fmla="*/ 66 h 362"/>
                    <a:gd name="T70" fmla="*/ 242 w 356"/>
                    <a:gd name="T71" fmla="*/ 66 h 362"/>
                    <a:gd name="T72" fmla="*/ 256 w 356"/>
                    <a:gd name="T73" fmla="*/ 35 h 362"/>
                    <a:gd name="T74" fmla="*/ 262 w 356"/>
                    <a:gd name="T75" fmla="*/ 18 h 362"/>
                    <a:gd name="T76" fmla="*/ 268 w 356"/>
                    <a:gd name="T77" fmla="*/ 0 h 362"/>
                    <a:gd name="T78" fmla="*/ 294 w 356"/>
                    <a:gd name="T79" fmla="*/ 9 h 362"/>
                    <a:gd name="T80" fmla="*/ 291 w 356"/>
                    <a:gd name="T81" fmla="*/ 195 h 362"/>
                    <a:gd name="T82" fmla="*/ 307 w 356"/>
                    <a:gd name="T83" fmla="*/ 179 h 362"/>
                    <a:gd name="T84" fmla="*/ 307 w 356"/>
                    <a:gd name="T85" fmla="*/ 109 h 362"/>
                    <a:gd name="T86" fmla="*/ 291 w 356"/>
                    <a:gd name="T87" fmla="*/ 94 h 362"/>
                    <a:gd name="T88" fmla="*/ 63 w 356"/>
                    <a:gd name="T89" fmla="*/ 94 h 362"/>
                    <a:gd name="T90" fmla="*/ 47 w 356"/>
                    <a:gd name="T91" fmla="*/ 109 h 362"/>
                    <a:gd name="T92" fmla="*/ 47 w 356"/>
                    <a:gd name="T93" fmla="*/ 179 h 362"/>
                    <a:gd name="T94" fmla="*/ 63 w 356"/>
                    <a:gd name="T95" fmla="*/ 195 h 362"/>
                    <a:gd name="T96" fmla="*/ 291 w 356"/>
                    <a:gd name="T97" fmla="*/ 195 h 3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356" h="362">
                      <a:moveTo>
                        <a:pt x="294" y="9"/>
                      </a:moveTo>
                      <a:cubicBezTo>
                        <a:pt x="294" y="11"/>
                        <a:pt x="293" y="12"/>
                        <a:pt x="293" y="13"/>
                      </a:cubicBezTo>
                      <a:cubicBezTo>
                        <a:pt x="284" y="38"/>
                        <a:pt x="284" y="38"/>
                        <a:pt x="284" y="38"/>
                      </a:cubicBezTo>
                      <a:cubicBezTo>
                        <a:pt x="280" y="49"/>
                        <a:pt x="276" y="58"/>
                        <a:pt x="272" y="66"/>
                      </a:cubicBezTo>
                      <a:cubicBezTo>
                        <a:pt x="291" y="66"/>
                        <a:pt x="291" y="66"/>
                        <a:pt x="291" y="66"/>
                      </a:cubicBezTo>
                      <a:cubicBezTo>
                        <a:pt x="303" y="66"/>
                        <a:pt x="313" y="71"/>
                        <a:pt x="321" y="79"/>
                      </a:cubicBezTo>
                      <a:cubicBezTo>
                        <a:pt x="330" y="87"/>
                        <a:pt x="334" y="98"/>
                        <a:pt x="334" y="109"/>
                      </a:cubicBezTo>
                      <a:cubicBezTo>
                        <a:pt x="334" y="179"/>
                        <a:pt x="334" y="179"/>
                        <a:pt x="334" y="179"/>
                      </a:cubicBezTo>
                      <a:cubicBezTo>
                        <a:pt x="334" y="191"/>
                        <a:pt x="330" y="201"/>
                        <a:pt x="321" y="209"/>
                      </a:cubicBezTo>
                      <a:cubicBezTo>
                        <a:pt x="313" y="218"/>
                        <a:pt x="303" y="222"/>
                        <a:pt x="291" y="222"/>
                      </a:cubicBezTo>
                      <a:cubicBezTo>
                        <a:pt x="260" y="222"/>
                        <a:pt x="260" y="222"/>
                        <a:pt x="260" y="222"/>
                      </a:cubicBezTo>
                      <a:cubicBezTo>
                        <a:pt x="260" y="308"/>
                        <a:pt x="260" y="308"/>
                        <a:pt x="260" y="308"/>
                      </a:cubicBezTo>
                      <a:cubicBezTo>
                        <a:pt x="260" y="323"/>
                        <a:pt x="268" y="331"/>
                        <a:pt x="283" y="331"/>
                      </a:cubicBezTo>
                      <a:cubicBezTo>
                        <a:pt x="356" y="331"/>
                        <a:pt x="356" y="331"/>
                        <a:pt x="356" y="331"/>
                      </a:cubicBezTo>
                      <a:cubicBezTo>
                        <a:pt x="356" y="359"/>
                        <a:pt x="356" y="359"/>
                        <a:pt x="356" y="359"/>
                      </a:cubicBezTo>
                      <a:cubicBezTo>
                        <a:pt x="283" y="359"/>
                        <a:pt x="283" y="359"/>
                        <a:pt x="283" y="359"/>
                      </a:cubicBezTo>
                      <a:cubicBezTo>
                        <a:pt x="269" y="359"/>
                        <a:pt x="257" y="354"/>
                        <a:pt x="247" y="344"/>
                      </a:cubicBezTo>
                      <a:cubicBezTo>
                        <a:pt x="238" y="334"/>
                        <a:pt x="233" y="322"/>
                        <a:pt x="233" y="308"/>
                      </a:cubicBezTo>
                      <a:cubicBezTo>
                        <a:pt x="233" y="222"/>
                        <a:pt x="233" y="222"/>
                        <a:pt x="233" y="222"/>
                      </a:cubicBezTo>
                      <a:cubicBezTo>
                        <a:pt x="118" y="222"/>
                        <a:pt x="118" y="222"/>
                        <a:pt x="118" y="222"/>
                      </a:cubicBezTo>
                      <a:cubicBezTo>
                        <a:pt x="110" y="251"/>
                        <a:pt x="98" y="276"/>
                        <a:pt x="82" y="297"/>
                      </a:cubicBezTo>
                      <a:cubicBezTo>
                        <a:pt x="66" y="320"/>
                        <a:pt x="44" y="341"/>
                        <a:pt x="16" y="362"/>
                      </a:cubicBezTo>
                      <a:cubicBezTo>
                        <a:pt x="0" y="340"/>
                        <a:pt x="0" y="340"/>
                        <a:pt x="0" y="340"/>
                      </a:cubicBezTo>
                      <a:cubicBezTo>
                        <a:pt x="24" y="323"/>
                        <a:pt x="44" y="304"/>
                        <a:pt x="58" y="285"/>
                      </a:cubicBezTo>
                      <a:cubicBezTo>
                        <a:pt x="71" y="267"/>
                        <a:pt x="81" y="246"/>
                        <a:pt x="89" y="222"/>
                      </a:cubicBezTo>
                      <a:cubicBezTo>
                        <a:pt x="63" y="222"/>
                        <a:pt x="63" y="222"/>
                        <a:pt x="63" y="222"/>
                      </a:cubicBezTo>
                      <a:cubicBezTo>
                        <a:pt x="51" y="222"/>
                        <a:pt x="41" y="218"/>
                        <a:pt x="32" y="209"/>
                      </a:cubicBezTo>
                      <a:cubicBezTo>
                        <a:pt x="24" y="201"/>
                        <a:pt x="20" y="191"/>
                        <a:pt x="20" y="179"/>
                      </a:cubicBezTo>
                      <a:cubicBezTo>
                        <a:pt x="20" y="109"/>
                        <a:pt x="20" y="109"/>
                        <a:pt x="20" y="109"/>
                      </a:cubicBezTo>
                      <a:cubicBezTo>
                        <a:pt x="20" y="98"/>
                        <a:pt x="24" y="87"/>
                        <a:pt x="32" y="79"/>
                      </a:cubicBezTo>
                      <a:cubicBezTo>
                        <a:pt x="41" y="71"/>
                        <a:pt x="51" y="66"/>
                        <a:pt x="63" y="66"/>
                      </a:cubicBezTo>
                      <a:cubicBezTo>
                        <a:pt x="70" y="66"/>
                        <a:pt x="70" y="66"/>
                        <a:pt x="70" y="66"/>
                      </a:cubicBezTo>
                      <a:cubicBezTo>
                        <a:pt x="55" y="7"/>
                        <a:pt x="55" y="7"/>
                        <a:pt x="55" y="7"/>
                      </a:cubicBezTo>
                      <a:cubicBezTo>
                        <a:pt x="81" y="0"/>
                        <a:pt x="81" y="0"/>
                        <a:pt x="81" y="0"/>
                      </a:cubicBezTo>
                      <a:cubicBezTo>
                        <a:pt x="99" y="66"/>
                        <a:pt x="99" y="66"/>
                        <a:pt x="99" y="66"/>
                      </a:cubicBezTo>
                      <a:cubicBezTo>
                        <a:pt x="242" y="66"/>
                        <a:pt x="242" y="66"/>
                        <a:pt x="242" y="66"/>
                      </a:cubicBezTo>
                      <a:cubicBezTo>
                        <a:pt x="247" y="57"/>
                        <a:pt x="252" y="47"/>
                        <a:pt x="256" y="35"/>
                      </a:cubicBezTo>
                      <a:cubicBezTo>
                        <a:pt x="258" y="30"/>
                        <a:pt x="260" y="24"/>
                        <a:pt x="262" y="18"/>
                      </a:cubicBezTo>
                      <a:cubicBezTo>
                        <a:pt x="268" y="0"/>
                        <a:pt x="268" y="0"/>
                        <a:pt x="268" y="0"/>
                      </a:cubicBezTo>
                      <a:lnTo>
                        <a:pt x="294" y="9"/>
                      </a:lnTo>
                      <a:close/>
                      <a:moveTo>
                        <a:pt x="291" y="195"/>
                      </a:moveTo>
                      <a:cubicBezTo>
                        <a:pt x="302" y="195"/>
                        <a:pt x="307" y="190"/>
                        <a:pt x="307" y="179"/>
                      </a:cubicBezTo>
                      <a:cubicBezTo>
                        <a:pt x="307" y="109"/>
                        <a:pt x="307" y="109"/>
                        <a:pt x="307" y="109"/>
                      </a:cubicBezTo>
                      <a:cubicBezTo>
                        <a:pt x="307" y="99"/>
                        <a:pt x="302" y="94"/>
                        <a:pt x="291" y="94"/>
                      </a:cubicBezTo>
                      <a:cubicBezTo>
                        <a:pt x="63" y="94"/>
                        <a:pt x="63" y="94"/>
                        <a:pt x="63" y="94"/>
                      </a:cubicBezTo>
                      <a:cubicBezTo>
                        <a:pt x="52" y="94"/>
                        <a:pt x="47" y="99"/>
                        <a:pt x="47" y="109"/>
                      </a:cubicBezTo>
                      <a:cubicBezTo>
                        <a:pt x="47" y="179"/>
                        <a:pt x="47" y="179"/>
                        <a:pt x="47" y="179"/>
                      </a:cubicBezTo>
                      <a:cubicBezTo>
                        <a:pt x="47" y="190"/>
                        <a:pt x="52" y="195"/>
                        <a:pt x="63" y="195"/>
                      </a:cubicBezTo>
                      <a:lnTo>
                        <a:pt x="291" y="19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9" name="Freeform 6"/>
                <p:cNvSpPr>
                  <a:spLocks noEditPoints="1"/>
                </p:cNvSpPr>
                <p:nvPr/>
              </p:nvSpPr>
              <p:spPr bwMode="auto">
                <a:xfrm>
                  <a:off x="2774504" y="3440495"/>
                  <a:ext cx="421675" cy="433045"/>
                </a:xfrm>
                <a:custGeom>
                  <a:avLst/>
                  <a:gdLst>
                    <a:gd name="T0" fmla="*/ 92 w 360"/>
                    <a:gd name="T1" fmla="*/ 76 h 369"/>
                    <a:gd name="T2" fmla="*/ 82 w 360"/>
                    <a:gd name="T3" fmla="*/ 93 h 369"/>
                    <a:gd name="T4" fmla="*/ 329 w 360"/>
                    <a:gd name="T5" fmla="*/ 93 h 369"/>
                    <a:gd name="T6" fmla="*/ 329 w 360"/>
                    <a:gd name="T7" fmla="*/ 70 h 369"/>
                    <a:gd name="T8" fmla="*/ 313 w 360"/>
                    <a:gd name="T9" fmla="*/ 54 h 369"/>
                    <a:gd name="T10" fmla="*/ 48 w 360"/>
                    <a:gd name="T11" fmla="*/ 54 h 369"/>
                    <a:gd name="T12" fmla="*/ 32 w 360"/>
                    <a:gd name="T13" fmla="*/ 70 h 369"/>
                    <a:gd name="T14" fmla="*/ 32 w 360"/>
                    <a:gd name="T15" fmla="*/ 93 h 369"/>
                    <a:gd name="T16" fmla="*/ 4 w 360"/>
                    <a:gd name="T17" fmla="*/ 93 h 369"/>
                    <a:gd name="T18" fmla="*/ 4 w 360"/>
                    <a:gd name="T19" fmla="*/ 70 h 369"/>
                    <a:gd name="T20" fmla="*/ 17 w 360"/>
                    <a:gd name="T21" fmla="*/ 40 h 369"/>
                    <a:gd name="T22" fmla="*/ 48 w 360"/>
                    <a:gd name="T23" fmla="*/ 27 h 369"/>
                    <a:gd name="T24" fmla="*/ 167 w 360"/>
                    <a:gd name="T25" fmla="*/ 27 h 369"/>
                    <a:gd name="T26" fmla="*/ 167 w 360"/>
                    <a:gd name="T27" fmla="*/ 0 h 369"/>
                    <a:gd name="T28" fmla="*/ 194 w 360"/>
                    <a:gd name="T29" fmla="*/ 0 h 369"/>
                    <a:gd name="T30" fmla="*/ 194 w 360"/>
                    <a:gd name="T31" fmla="*/ 27 h 369"/>
                    <a:gd name="T32" fmla="*/ 313 w 360"/>
                    <a:gd name="T33" fmla="*/ 27 h 369"/>
                    <a:gd name="T34" fmla="*/ 344 w 360"/>
                    <a:gd name="T35" fmla="*/ 40 h 369"/>
                    <a:gd name="T36" fmla="*/ 356 w 360"/>
                    <a:gd name="T37" fmla="*/ 70 h 369"/>
                    <a:gd name="T38" fmla="*/ 356 w 360"/>
                    <a:gd name="T39" fmla="*/ 93 h 369"/>
                    <a:gd name="T40" fmla="*/ 337 w 360"/>
                    <a:gd name="T41" fmla="*/ 93 h 369"/>
                    <a:gd name="T42" fmla="*/ 230 w 360"/>
                    <a:gd name="T43" fmla="*/ 181 h 369"/>
                    <a:gd name="T44" fmla="*/ 360 w 360"/>
                    <a:gd name="T45" fmla="*/ 218 h 369"/>
                    <a:gd name="T46" fmla="*/ 353 w 360"/>
                    <a:gd name="T47" fmla="*/ 244 h 369"/>
                    <a:gd name="T48" fmla="*/ 190 w 360"/>
                    <a:gd name="T49" fmla="*/ 198 h 369"/>
                    <a:gd name="T50" fmla="*/ 2 w 360"/>
                    <a:gd name="T51" fmla="*/ 240 h 369"/>
                    <a:gd name="T52" fmla="*/ 0 w 360"/>
                    <a:gd name="T53" fmla="*/ 213 h 369"/>
                    <a:gd name="T54" fmla="*/ 150 w 360"/>
                    <a:gd name="T55" fmla="*/ 187 h 369"/>
                    <a:gd name="T56" fmla="*/ 38 w 360"/>
                    <a:gd name="T57" fmla="*/ 155 h 369"/>
                    <a:gd name="T58" fmla="*/ 45 w 360"/>
                    <a:gd name="T59" fmla="*/ 128 h 369"/>
                    <a:gd name="T60" fmla="*/ 196 w 360"/>
                    <a:gd name="T61" fmla="*/ 171 h 369"/>
                    <a:gd name="T62" fmla="*/ 281 w 360"/>
                    <a:gd name="T63" fmla="*/ 121 h 369"/>
                    <a:gd name="T64" fmla="*/ 34 w 360"/>
                    <a:gd name="T65" fmla="*/ 121 h 369"/>
                    <a:gd name="T66" fmla="*/ 69 w 360"/>
                    <a:gd name="T67" fmla="*/ 61 h 369"/>
                    <a:gd name="T68" fmla="*/ 92 w 360"/>
                    <a:gd name="T69" fmla="*/ 76 h 369"/>
                    <a:gd name="T70" fmla="*/ 73 w 360"/>
                    <a:gd name="T71" fmla="*/ 369 h 369"/>
                    <a:gd name="T72" fmla="*/ 42 w 360"/>
                    <a:gd name="T73" fmla="*/ 356 h 369"/>
                    <a:gd name="T74" fmla="*/ 30 w 360"/>
                    <a:gd name="T75" fmla="*/ 325 h 369"/>
                    <a:gd name="T76" fmla="*/ 30 w 360"/>
                    <a:gd name="T77" fmla="*/ 290 h 369"/>
                    <a:gd name="T78" fmla="*/ 42 w 360"/>
                    <a:gd name="T79" fmla="*/ 260 h 369"/>
                    <a:gd name="T80" fmla="*/ 73 w 360"/>
                    <a:gd name="T81" fmla="*/ 247 h 369"/>
                    <a:gd name="T82" fmla="*/ 288 w 360"/>
                    <a:gd name="T83" fmla="*/ 247 h 369"/>
                    <a:gd name="T84" fmla="*/ 319 w 360"/>
                    <a:gd name="T85" fmla="*/ 260 h 369"/>
                    <a:gd name="T86" fmla="*/ 331 w 360"/>
                    <a:gd name="T87" fmla="*/ 290 h 369"/>
                    <a:gd name="T88" fmla="*/ 331 w 360"/>
                    <a:gd name="T89" fmla="*/ 325 h 369"/>
                    <a:gd name="T90" fmla="*/ 319 w 360"/>
                    <a:gd name="T91" fmla="*/ 356 h 369"/>
                    <a:gd name="T92" fmla="*/ 288 w 360"/>
                    <a:gd name="T93" fmla="*/ 369 h 369"/>
                    <a:gd name="T94" fmla="*/ 73 w 360"/>
                    <a:gd name="T95" fmla="*/ 369 h 369"/>
                    <a:gd name="T96" fmla="*/ 288 w 360"/>
                    <a:gd name="T97" fmla="*/ 341 h 369"/>
                    <a:gd name="T98" fmla="*/ 304 w 360"/>
                    <a:gd name="T99" fmla="*/ 325 h 369"/>
                    <a:gd name="T100" fmla="*/ 304 w 360"/>
                    <a:gd name="T101" fmla="*/ 290 h 369"/>
                    <a:gd name="T102" fmla="*/ 288 w 360"/>
                    <a:gd name="T103" fmla="*/ 274 h 369"/>
                    <a:gd name="T104" fmla="*/ 73 w 360"/>
                    <a:gd name="T105" fmla="*/ 274 h 369"/>
                    <a:gd name="T106" fmla="*/ 57 w 360"/>
                    <a:gd name="T107" fmla="*/ 290 h 369"/>
                    <a:gd name="T108" fmla="*/ 57 w 360"/>
                    <a:gd name="T109" fmla="*/ 325 h 369"/>
                    <a:gd name="T110" fmla="*/ 73 w 360"/>
                    <a:gd name="T111" fmla="*/ 341 h 369"/>
                    <a:gd name="T112" fmla="*/ 288 w 360"/>
                    <a:gd name="T113" fmla="*/ 341 h 3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360" h="369">
                      <a:moveTo>
                        <a:pt x="92" y="76"/>
                      </a:moveTo>
                      <a:cubicBezTo>
                        <a:pt x="82" y="93"/>
                        <a:pt x="82" y="93"/>
                        <a:pt x="82" y="93"/>
                      </a:cubicBezTo>
                      <a:cubicBezTo>
                        <a:pt x="329" y="93"/>
                        <a:pt x="329" y="93"/>
                        <a:pt x="329" y="93"/>
                      </a:cubicBezTo>
                      <a:cubicBezTo>
                        <a:pt x="329" y="70"/>
                        <a:pt x="329" y="70"/>
                        <a:pt x="329" y="70"/>
                      </a:cubicBezTo>
                      <a:cubicBezTo>
                        <a:pt x="329" y="60"/>
                        <a:pt x="324" y="54"/>
                        <a:pt x="313" y="54"/>
                      </a:cubicBezTo>
                      <a:cubicBezTo>
                        <a:pt x="48" y="54"/>
                        <a:pt x="48" y="54"/>
                        <a:pt x="48" y="54"/>
                      </a:cubicBezTo>
                      <a:cubicBezTo>
                        <a:pt x="37" y="54"/>
                        <a:pt x="32" y="60"/>
                        <a:pt x="32" y="70"/>
                      </a:cubicBezTo>
                      <a:cubicBezTo>
                        <a:pt x="32" y="93"/>
                        <a:pt x="32" y="93"/>
                        <a:pt x="32" y="93"/>
                      </a:cubicBezTo>
                      <a:cubicBezTo>
                        <a:pt x="4" y="93"/>
                        <a:pt x="4" y="93"/>
                        <a:pt x="4" y="93"/>
                      </a:cubicBezTo>
                      <a:cubicBezTo>
                        <a:pt x="4" y="70"/>
                        <a:pt x="4" y="70"/>
                        <a:pt x="4" y="70"/>
                      </a:cubicBezTo>
                      <a:cubicBezTo>
                        <a:pt x="4" y="59"/>
                        <a:pt x="9" y="48"/>
                        <a:pt x="17" y="40"/>
                      </a:cubicBezTo>
                      <a:cubicBezTo>
                        <a:pt x="26" y="31"/>
                        <a:pt x="36" y="27"/>
                        <a:pt x="48" y="27"/>
                      </a:cubicBezTo>
                      <a:cubicBezTo>
                        <a:pt x="167" y="27"/>
                        <a:pt x="167" y="27"/>
                        <a:pt x="167" y="27"/>
                      </a:cubicBezTo>
                      <a:cubicBezTo>
                        <a:pt x="167" y="0"/>
                        <a:pt x="167" y="0"/>
                        <a:pt x="167" y="0"/>
                      </a:cubicBezTo>
                      <a:cubicBezTo>
                        <a:pt x="194" y="0"/>
                        <a:pt x="194" y="0"/>
                        <a:pt x="194" y="0"/>
                      </a:cubicBezTo>
                      <a:cubicBezTo>
                        <a:pt x="194" y="27"/>
                        <a:pt x="194" y="27"/>
                        <a:pt x="194" y="27"/>
                      </a:cubicBezTo>
                      <a:cubicBezTo>
                        <a:pt x="313" y="27"/>
                        <a:pt x="313" y="27"/>
                        <a:pt x="313" y="27"/>
                      </a:cubicBezTo>
                      <a:cubicBezTo>
                        <a:pt x="325" y="27"/>
                        <a:pt x="335" y="31"/>
                        <a:pt x="344" y="40"/>
                      </a:cubicBezTo>
                      <a:cubicBezTo>
                        <a:pt x="352" y="48"/>
                        <a:pt x="356" y="59"/>
                        <a:pt x="356" y="70"/>
                      </a:cubicBezTo>
                      <a:cubicBezTo>
                        <a:pt x="356" y="93"/>
                        <a:pt x="356" y="93"/>
                        <a:pt x="356" y="93"/>
                      </a:cubicBezTo>
                      <a:cubicBezTo>
                        <a:pt x="337" y="93"/>
                        <a:pt x="337" y="93"/>
                        <a:pt x="337" y="93"/>
                      </a:cubicBezTo>
                      <a:cubicBezTo>
                        <a:pt x="314" y="127"/>
                        <a:pt x="279" y="156"/>
                        <a:pt x="230" y="181"/>
                      </a:cubicBezTo>
                      <a:cubicBezTo>
                        <a:pt x="360" y="218"/>
                        <a:pt x="360" y="218"/>
                        <a:pt x="360" y="218"/>
                      </a:cubicBezTo>
                      <a:cubicBezTo>
                        <a:pt x="353" y="244"/>
                        <a:pt x="353" y="244"/>
                        <a:pt x="353" y="244"/>
                      </a:cubicBezTo>
                      <a:cubicBezTo>
                        <a:pt x="190" y="198"/>
                        <a:pt x="190" y="198"/>
                        <a:pt x="190" y="198"/>
                      </a:cubicBezTo>
                      <a:cubicBezTo>
                        <a:pt x="134" y="221"/>
                        <a:pt x="71" y="235"/>
                        <a:pt x="2" y="240"/>
                      </a:cubicBezTo>
                      <a:cubicBezTo>
                        <a:pt x="0" y="213"/>
                        <a:pt x="0" y="213"/>
                        <a:pt x="0" y="213"/>
                      </a:cubicBezTo>
                      <a:cubicBezTo>
                        <a:pt x="53" y="209"/>
                        <a:pt x="103" y="200"/>
                        <a:pt x="150" y="187"/>
                      </a:cubicBezTo>
                      <a:cubicBezTo>
                        <a:pt x="38" y="155"/>
                        <a:pt x="38" y="155"/>
                        <a:pt x="38" y="155"/>
                      </a:cubicBezTo>
                      <a:cubicBezTo>
                        <a:pt x="45" y="128"/>
                        <a:pt x="45" y="128"/>
                        <a:pt x="45" y="128"/>
                      </a:cubicBezTo>
                      <a:cubicBezTo>
                        <a:pt x="196" y="171"/>
                        <a:pt x="196" y="171"/>
                        <a:pt x="196" y="171"/>
                      </a:cubicBezTo>
                      <a:cubicBezTo>
                        <a:pt x="232" y="156"/>
                        <a:pt x="261" y="140"/>
                        <a:pt x="281" y="121"/>
                      </a:cubicBezTo>
                      <a:cubicBezTo>
                        <a:pt x="34" y="121"/>
                        <a:pt x="34" y="121"/>
                        <a:pt x="34" y="121"/>
                      </a:cubicBezTo>
                      <a:cubicBezTo>
                        <a:pt x="69" y="61"/>
                        <a:pt x="69" y="61"/>
                        <a:pt x="69" y="61"/>
                      </a:cubicBezTo>
                      <a:lnTo>
                        <a:pt x="92" y="76"/>
                      </a:lnTo>
                      <a:close/>
                      <a:moveTo>
                        <a:pt x="73" y="369"/>
                      </a:moveTo>
                      <a:cubicBezTo>
                        <a:pt x="61" y="369"/>
                        <a:pt x="51" y="364"/>
                        <a:pt x="42" y="356"/>
                      </a:cubicBezTo>
                      <a:cubicBezTo>
                        <a:pt x="34" y="347"/>
                        <a:pt x="30" y="337"/>
                        <a:pt x="30" y="325"/>
                      </a:cubicBezTo>
                      <a:cubicBezTo>
                        <a:pt x="30" y="290"/>
                        <a:pt x="30" y="290"/>
                        <a:pt x="30" y="290"/>
                      </a:cubicBezTo>
                      <a:cubicBezTo>
                        <a:pt x="30" y="278"/>
                        <a:pt x="34" y="268"/>
                        <a:pt x="42" y="260"/>
                      </a:cubicBezTo>
                      <a:cubicBezTo>
                        <a:pt x="51" y="251"/>
                        <a:pt x="61" y="247"/>
                        <a:pt x="73" y="247"/>
                      </a:cubicBezTo>
                      <a:cubicBezTo>
                        <a:pt x="288" y="247"/>
                        <a:pt x="288" y="247"/>
                        <a:pt x="288" y="247"/>
                      </a:cubicBezTo>
                      <a:cubicBezTo>
                        <a:pt x="300" y="247"/>
                        <a:pt x="310" y="251"/>
                        <a:pt x="319" y="260"/>
                      </a:cubicBezTo>
                      <a:cubicBezTo>
                        <a:pt x="327" y="268"/>
                        <a:pt x="331" y="278"/>
                        <a:pt x="331" y="290"/>
                      </a:cubicBezTo>
                      <a:cubicBezTo>
                        <a:pt x="331" y="325"/>
                        <a:pt x="331" y="325"/>
                        <a:pt x="331" y="325"/>
                      </a:cubicBezTo>
                      <a:cubicBezTo>
                        <a:pt x="331" y="337"/>
                        <a:pt x="327" y="347"/>
                        <a:pt x="319" y="356"/>
                      </a:cubicBezTo>
                      <a:cubicBezTo>
                        <a:pt x="310" y="364"/>
                        <a:pt x="300" y="369"/>
                        <a:pt x="288" y="369"/>
                      </a:cubicBezTo>
                      <a:lnTo>
                        <a:pt x="73" y="369"/>
                      </a:lnTo>
                      <a:close/>
                      <a:moveTo>
                        <a:pt x="288" y="341"/>
                      </a:moveTo>
                      <a:cubicBezTo>
                        <a:pt x="299" y="341"/>
                        <a:pt x="304" y="336"/>
                        <a:pt x="304" y="325"/>
                      </a:cubicBezTo>
                      <a:cubicBezTo>
                        <a:pt x="304" y="290"/>
                        <a:pt x="304" y="290"/>
                        <a:pt x="304" y="290"/>
                      </a:cubicBezTo>
                      <a:cubicBezTo>
                        <a:pt x="304" y="279"/>
                        <a:pt x="299" y="274"/>
                        <a:pt x="288" y="274"/>
                      </a:cubicBezTo>
                      <a:cubicBezTo>
                        <a:pt x="73" y="274"/>
                        <a:pt x="73" y="274"/>
                        <a:pt x="73" y="274"/>
                      </a:cubicBezTo>
                      <a:cubicBezTo>
                        <a:pt x="63" y="274"/>
                        <a:pt x="57" y="279"/>
                        <a:pt x="57" y="290"/>
                      </a:cubicBezTo>
                      <a:cubicBezTo>
                        <a:pt x="57" y="325"/>
                        <a:pt x="57" y="325"/>
                        <a:pt x="57" y="325"/>
                      </a:cubicBezTo>
                      <a:cubicBezTo>
                        <a:pt x="57" y="336"/>
                        <a:pt x="63" y="341"/>
                        <a:pt x="73" y="341"/>
                      </a:cubicBezTo>
                      <a:lnTo>
                        <a:pt x="288" y="34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8" name="组合 31"/>
              <p:cNvGrpSpPr/>
              <p:nvPr/>
            </p:nvGrpSpPr>
            <p:grpSpPr>
              <a:xfrm>
                <a:off x="2317829" y="3935828"/>
                <a:ext cx="857985" cy="140061"/>
                <a:chOff x="2317831" y="3935828"/>
                <a:chExt cx="962982" cy="157201"/>
              </a:xfrm>
              <a:solidFill>
                <a:schemeClr val="bg1"/>
              </a:solidFill>
            </p:grpSpPr>
            <p:sp>
              <p:nvSpPr>
                <p:cNvPr id="39" name="Freeform 7"/>
                <p:cNvSpPr>
                  <a:spLocks noEditPoints="1"/>
                </p:cNvSpPr>
                <p:nvPr/>
              </p:nvSpPr>
              <p:spPr bwMode="auto">
                <a:xfrm>
                  <a:off x="2317831" y="3936816"/>
                  <a:ext cx="84038" cy="152752"/>
                </a:xfrm>
                <a:custGeom>
                  <a:avLst/>
                  <a:gdLst>
                    <a:gd name="T0" fmla="*/ 72 w 72"/>
                    <a:gd name="T1" fmla="*/ 0 h 130"/>
                    <a:gd name="T2" fmla="*/ 72 w 72"/>
                    <a:gd name="T3" fmla="*/ 128 h 130"/>
                    <a:gd name="T4" fmla="*/ 65 w 72"/>
                    <a:gd name="T5" fmla="*/ 128 h 130"/>
                    <a:gd name="T6" fmla="*/ 42 w 72"/>
                    <a:gd name="T7" fmla="*/ 130 h 130"/>
                    <a:gd name="T8" fmla="*/ 13 w 72"/>
                    <a:gd name="T9" fmla="*/ 123 h 130"/>
                    <a:gd name="T10" fmla="*/ 0 w 72"/>
                    <a:gd name="T11" fmla="*/ 81 h 130"/>
                    <a:gd name="T12" fmla="*/ 3 w 72"/>
                    <a:gd name="T13" fmla="*/ 55 h 130"/>
                    <a:gd name="T14" fmla="*/ 16 w 72"/>
                    <a:gd name="T15" fmla="*/ 37 h 130"/>
                    <a:gd name="T16" fmla="*/ 38 w 72"/>
                    <a:gd name="T17" fmla="*/ 31 h 130"/>
                    <a:gd name="T18" fmla="*/ 47 w 72"/>
                    <a:gd name="T19" fmla="*/ 31 h 130"/>
                    <a:gd name="T20" fmla="*/ 48 w 72"/>
                    <a:gd name="T21" fmla="*/ 31 h 130"/>
                    <a:gd name="T22" fmla="*/ 60 w 72"/>
                    <a:gd name="T23" fmla="*/ 33 h 130"/>
                    <a:gd name="T24" fmla="*/ 60 w 72"/>
                    <a:gd name="T25" fmla="*/ 0 h 130"/>
                    <a:gd name="T26" fmla="*/ 72 w 72"/>
                    <a:gd name="T27" fmla="*/ 0 h 130"/>
                    <a:gd name="T28" fmla="*/ 60 w 72"/>
                    <a:gd name="T29" fmla="*/ 116 h 130"/>
                    <a:gd name="T30" fmla="*/ 60 w 72"/>
                    <a:gd name="T31" fmla="*/ 46 h 130"/>
                    <a:gd name="T32" fmla="*/ 45 w 72"/>
                    <a:gd name="T33" fmla="*/ 44 h 130"/>
                    <a:gd name="T34" fmla="*/ 38 w 72"/>
                    <a:gd name="T35" fmla="*/ 44 h 130"/>
                    <a:gd name="T36" fmla="*/ 23 w 72"/>
                    <a:gd name="T37" fmla="*/ 47 h 130"/>
                    <a:gd name="T38" fmla="*/ 15 w 72"/>
                    <a:gd name="T39" fmla="*/ 61 h 130"/>
                    <a:gd name="T40" fmla="*/ 12 w 72"/>
                    <a:gd name="T41" fmla="*/ 81 h 130"/>
                    <a:gd name="T42" fmla="*/ 14 w 72"/>
                    <a:gd name="T43" fmla="*/ 100 h 130"/>
                    <a:gd name="T44" fmla="*/ 21 w 72"/>
                    <a:gd name="T45" fmla="*/ 113 h 130"/>
                    <a:gd name="T46" fmla="*/ 42 w 72"/>
                    <a:gd name="T47" fmla="*/ 118 h 130"/>
                    <a:gd name="T48" fmla="*/ 60 w 72"/>
                    <a:gd name="T49" fmla="*/ 116 h 1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72" h="130">
                      <a:moveTo>
                        <a:pt x="72" y="0"/>
                      </a:moveTo>
                      <a:cubicBezTo>
                        <a:pt x="72" y="128"/>
                        <a:pt x="72" y="128"/>
                        <a:pt x="72" y="128"/>
                      </a:cubicBezTo>
                      <a:cubicBezTo>
                        <a:pt x="65" y="128"/>
                        <a:pt x="65" y="128"/>
                        <a:pt x="65" y="128"/>
                      </a:cubicBezTo>
                      <a:cubicBezTo>
                        <a:pt x="57" y="130"/>
                        <a:pt x="49" y="130"/>
                        <a:pt x="42" y="130"/>
                      </a:cubicBezTo>
                      <a:cubicBezTo>
                        <a:pt x="30" y="130"/>
                        <a:pt x="21" y="128"/>
                        <a:pt x="13" y="123"/>
                      </a:cubicBezTo>
                      <a:cubicBezTo>
                        <a:pt x="4" y="115"/>
                        <a:pt x="0" y="101"/>
                        <a:pt x="0" y="81"/>
                      </a:cubicBezTo>
                      <a:cubicBezTo>
                        <a:pt x="0" y="71"/>
                        <a:pt x="1" y="63"/>
                        <a:pt x="3" y="55"/>
                      </a:cubicBezTo>
                      <a:cubicBezTo>
                        <a:pt x="6" y="47"/>
                        <a:pt x="10" y="41"/>
                        <a:pt x="16" y="37"/>
                      </a:cubicBezTo>
                      <a:cubicBezTo>
                        <a:pt x="21" y="33"/>
                        <a:pt x="29" y="31"/>
                        <a:pt x="38" y="31"/>
                      </a:cubicBezTo>
                      <a:cubicBezTo>
                        <a:pt x="41" y="31"/>
                        <a:pt x="43" y="31"/>
                        <a:pt x="47" y="31"/>
                      </a:cubicBezTo>
                      <a:cubicBezTo>
                        <a:pt x="47" y="31"/>
                        <a:pt x="48" y="31"/>
                        <a:pt x="48" y="31"/>
                      </a:cubicBezTo>
                      <a:cubicBezTo>
                        <a:pt x="60" y="33"/>
                        <a:pt x="60" y="33"/>
                        <a:pt x="60" y="33"/>
                      </a:cubicBezTo>
                      <a:cubicBezTo>
                        <a:pt x="60" y="0"/>
                        <a:pt x="60" y="0"/>
                        <a:pt x="60" y="0"/>
                      </a:cubicBezTo>
                      <a:lnTo>
                        <a:pt x="72" y="0"/>
                      </a:lnTo>
                      <a:close/>
                      <a:moveTo>
                        <a:pt x="60" y="116"/>
                      </a:moveTo>
                      <a:cubicBezTo>
                        <a:pt x="60" y="46"/>
                        <a:pt x="60" y="46"/>
                        <a:pt x="60" y="46"/>
                      </a:cubicBezTo>
                      <a:cubicBezTo>
                        <a:pt x="45" y="44"/>
                        <a:pt x="45" y="44"/>
                        <a:pt x="45" y="44"/>
                      </a:cubicBezTo>
                      <a:cubicBezTo>
                        <a:pt x="42" y="44"/>
                        <a:pt x="40" y="44"/>
                        <a:pt x="38" y="44"/>
                      </a:cubicBezTo>
                      <a:cubicBezTo>
                        <a:pt x="32" y="44"/>
                        <a:pt x="27" y="45"/>
                        <a:pt x="23" y="47"/>
                      </a:cubicBezTo>
                      <a:cubicBezTo>
                        <a:pt x="19" y="50"/>
                        <a:pt x="17" y="55"/>
                        <a:pt x="15" y="61"/>
                      </a:cubicBezTo>
                      <a:cubicBezTo>
                        <a:pt x="13" y="67"/>
                        <a:pt x="12" y="73"/>
                        <a:pt x="12" y="81"/>
                      </a:cubicBezTo>
                      <a:cubicBezTo>
                        <a:pt x="12" y="88"/>
                        <a:pt x="13" y="95"/>
                        <a:pt x="14" y="100"/>
                      </a:cubicBezTo>
                      <a:cubicBezTo>
                        <a:pt x="16" y="107"/>
                        <a:pt x="18" y="111"/>
                        <a:pt x="21" y="113"/>
                      </a:cubicBezTo>
                      <a:cubicBezTo>
                        <a:pt x="25" y="116"/>
                        <a:pt x="32" y="118"/>
                        <a:pt x="42" y="118"/>
                      </a:cubicBezTo>
                      <a:cubicBezTo>
                        <a:pt x="47" y="118"/>
                        <a:pt x="53" y="117"/>
                        <a:pt x="60" y="11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0" name="Freeform 8"/>
                <p:cNvSpPr>
                  <a:spLocks/>
                </p:cNvSpPr>
                <p:nvPr/>
              </p:nvSpPr>
              <p:spPr bwMode="auto">
                <a:xfrm>
                  <a:off x="2434991" y="3977847"/>
                  <a:ext cx="85522" cy="114194"/>
                </a:xfrm>
                <a:custGeom>
                  <a:avLst/>
                  <a:gdLst>
                    <a:gd name="T0" fmla="*/ 60 w 73"/>
                    <a:gd name="T1" fmla="*/ 95 h 97"/>
                    <a:gd name="T2" fmla="*/ 60 w 73"/>
                    <a:gd name="T3" fmla="*/ 89 h 97"/>
                    <a:gd name="T4" fmla="*/ 53 w 73"/>
                    <a:gd name="T5" fmla="*/ 91 h 97"/>
                    <a:gd name="T6" fmla="*/ 45 w 73"/>
                    <a:gd name="T7" fmla="*/ 94 h 97"/>
                    <a:gd name="T8" fmla="*/ 28 w 73"/>
                    <a:gd name="T9" fmla="*/ 97 h 97"/>
                    <a:gd name="T10" fmla="*/ 8 w 73"/>
                    <a:gd name="T11" fmla="*/ 90 h 97"/>
                    <a:gd name="T12" fmla="*/ 0 w 73"/>
                    <a:gd name="T13" fmla="*/ 66 h 97"/>
                    <a:gd name="T14" fmla="*/ 0 w 73"/>
                    <a:gd name="T15" fmla="*/ 0 h 97"/>
                    <a:gd name="T16" fmla="*/ 12 w 73"/>
                    <a:gd name="T17" fmla="*/ 0 h 97"/>
                    <a:gd name="T18" fmla="*/ 12 w 73"/>
                    <a:gd name="T19" fmla="*/ 66 h 97"/>
                    <a:gd name="T20" fmla="*/ 17 w 73"/>
                    <a:gd name="T21" fmla="*/ 80 h 97"/>
                    <a:gd name="T22" fmla="*/ 28 w 73"/>
                    <a:gd name="T23" fmla="*/ 84 h 97"/>
                    <a:gd name="T24" fmla="*/ 45 w 73"/>
                    <a:gd name="T25" fmla="*/ 81 h 97"/>
                    <a:gd name="T26" fmla="*/ 53 w 73"/>
                    <a:gd name="T27" fmla="*/ 78 h 97"/>
                    <a:gd name="T28" fmla="*/ 60 w 73"/>
                    <a:gd name="T29" fmla="*/ 75 h 97"/>
                    <a:gd name="T30" fmla="*/ 60 w 73"/>
                    <a:gd name="T31" fmla="*/ 0 h 97"/>
                    <a:gd name="T32" fmla="*/ 73 w 73"/>
                    <a:gd name="T33" fmla="*/ 0 h 97"/>
                    <a:gd name="T34" fmla="*/ 73 w 73"/>
                    <a:gd name="T35" fmla="*/ 95 h 97"/>
                    <a:gd name="T36" fmla="*/ 60 w 73"/>
                    <a:gd name="T37" fmla="*/ 95 h 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73" h="97">
                      <a:moveTo>
                        <a:pt x="60" y="95"/>
                      </a:moveTo>
                      <a:cubicBezTo>
                        <a:pt x="60" y="89"/>
                        <a:pt x="60" y="89"/>
                        <a:pt x="60" y="89"/>
                      </a:cubicBezTo>
                      <a:cubicBezTo>
                        <a:pt x="57" y="90"/>
                        <a:pt x="55" y="91"/>
                        <a:pt x="53" y="91"/>
                      </a:cubicBezTo>
                      <a:cubicBezTo>
                        <a:pt x="45" y="94"/>
                        <a:pt x="45" y="94"/>
                        <a:pt x="45" y="94"/>
                      </a:cubicBezTo>
                      <a:cubicBezTo>
                        <a:pt x="38" y="96"/>
                        <a:pt x="33" y="97"/>
                        <a:pt x="28" y="97"/>
                      </a:cubicBezTo>
                      <a:cubicBezTo>
                        <a:pt x="19" y="97"/>
                        <a:pt x="13" y="94"/>
                        <a:pt x="8" y="90"/>
                      </a:cubicBezTo>
                      <a:cubicBezTo>
                        <a:pt x="3" y="85"/>
                        <a:pt x="0" y="77"/>
                        <a:pt x="0" y="66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2" y="0"/>
                        <a:pt x="12" y="0"/>
                        <a:pt x="12" y="0"/>
                      </a:cubicBezTo>
                      <a:cubicBezTo>
                        <a:pt x="12" y="66"/>
                        <a:pt x="12" y="66"/>
                        <a:pt x="12" y="66"/>
                      </a:cubicBezTo>
                      <a:cubicBezTo>
                        <a:pt x="12" y="72"/>
                        <a:pt x="14" y="77"/>
                        <a:pt x="17" y="80"/>
                      </a:cubicBezTo>
                      <a:cubicBezTo>
                        <a:pt x="19" y="83"/>
                        <a:pt x="23" y="84"/>
                        <a:pt x="28" y="84"/>
                      </a:cubicBezTo>
                      <a:cubicBezTo>
                        <a:pt x="33" y="84"/>
                        <a:pt x="38" y="83"/>
                        <a:pt x="45" y="81"/>
                      </a:cubicBezTo>
                      <a:cubicBezTo>
                        <a:pt x="48" y="80"/>
                        <a:pt x="50" y="79"/>
                        <a:pt x="53" y="78"/>
                      </a:cubicBezTo>
                      <a:cubicBezTo>
                        <a:pt x="60" y="75"/>
                        <a:pt x="60" y="75"/>
                        <a:pt x="60" y="75"/>
                      </a:cubicBezTo>
                      <a:cubicBezTo>
                        <a:pt x="60" y="0"/>
                        <a:pt x="60" y="0"/>
                        <a:pt x="60" y="0"/>
                      </a:cubicBezTo>
                      <a:cubicBezTo>
                        <a:pt x="73" y="0"/>
                        <a:pt x="73" y="0"/>
                        <a:pt x="73" y="0"/>
                      </a:cubicBezTo>
                      <a:cubicBezTo>
                        <a:pt x="73" y="95"/>
                        <a:pt x="73" y="95"/>
                        <a:pt x="73" y="95"/>
                      </a:cubicBezTo>
                      <a:lnTo>
                        <a:pt x="60" y="9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1" name="Freeform 9"/>
                <p:cNvSpPr>
                  <a:spLocks/>
                </p:cNvSpPr>
                <p:nvPr/>
              </p:nvSpPr>
              <p:spPr bwMode="auto">
                <a:xfrm>
                  <a:off x="2555611" y="3935828"/>
                  <a:ext cx="78601" cy="157201"/>
                </a:xfrm>
                <a:custGeom>
                  <a:avLst/>
                  <a:gdLst>
                    <a:gd name="T0" fmla="*/ 137 w 159"/>
                    <a:gd name="T1" fmla="*/ 318 h 318"/>
                    <a:gd name="T2" fmla="*/ 28 w 159"/>
                    <a:gd name="T3" fmla="*/ 211 h 318"/>
                    <a:gd name="T4" fmla="*/ 28 w 159"/>
                    <a:gd name="T5" fmla="*/ 309 h 318"/>
                    <a:gd name="T6" fmla="*/ 0 w 159"/>
                    <a:gd name="T7" fmla="*/ 309 h 318"/>
                    <a:gd name="T8" fmla="*/ 0 w 159"/>
                    <a:gd name="T9" fmla="*/ 0 h 318"/>
                    <a:gd name="T10" fmla="*/ 28 w 159"/>
                    <a:gd name="T11" fmla="*/ 0 h 318"/>
                    <a:gd name="T12" fmla="*/ 28 w 159"/>
                    <a:gd name="T13" fmla="*/ 168 h 318"/>
                    <a:gd name="T14" fmla="*/ 132 w 159"/>
                    <a:gd name="T15" fmla="*/ 73 h 318"/>
                    <a:gd name="T16" fmla="*/ 154 w 159"/>
                    <a:gd name="T17" fmla="*/ 95 h 318"/>
                    <a:gd name="T18" fmla="*/ 50 w 159"/>
                    <a:gd name="T19" fmla="*/ 190 h 318"/>
                    <a:gd name="T20" fmla="*/ 159 w 159"/>
                    <a:gd name="T21" fmla="*/ 297 h 318"/>
                    <a:gd name="T22" fmla="*/ 137 w 159"/>
                    <a:gd name="T23" fmla="*/ 318 h 3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59" h="318">
                      <a:moveTo>
                        <a:pt x="137" y="318"/>
                      </a:moveTo>
                      <a:lnTo>
                        <a:pt x="28" y="211"/>
                      </a:lnTo>
                      <a:lnTo>
                        <a:pt x="28" y="309"/>
                      </a:lnTo>
                      <a:lnTo>
                        <a:pt x="0" y="309"/>
                      </a:lnTo>
                      <a:lnTo>
                        <a:pt x="0" y="0"/>
                      </a:lnTo>
                      <a:lnTo>
                        <a:pt x="28" y="0"/>
                      </a:lnTo>
                      <a:lnTo>
                        <a:pt x="28" y="168"/>
                      </a:lnTo>
                      <a:lnTo>
                        <a:pt x="132" y="73"/>
                      </a:lnTo>
                      <a:lnTo>
                        <a:pt x="154" y="95"/>
                      </a:lnTo>
                      <a:lnTo>
                        <a:pt x="50" y="190"/>
                      </a:lnTo>
                      <a:lnTo>
                        <a:pt x="159" y="297"/>
                      </a:lnTo>
                      <a:lnTo>
                        <a:pt x="137" y="31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2" name="Freeform 10"/>
                <p:cNvSpPr>
                  <a:spLocks noEditPoints="1"/>
                </p:cNvSpPr>
                <p:nvPr/>
              </p:nvSpPr>
              <p:spPr bwMode="auto">
                <a:xfrm>
                  <a:off x="2651513" y="3974386"/>
                  <a:ext cx="93925" cy="118643"/>
                </a:xfrm>
                <a:custGeom>
                  <a:avLst/>
                  <a:gdLst>
                    <a:gd name="T0" fmla="*/ 76 w 80"/>
                    <a:gd name="T1" fmla="*/ 97 h 101"/>
                    <a:gd name="T2" fmla="*/ 71 w 80"/>
                    <a:gd name="T3" fmla="*/ 98 h 101"/>
                    <a:gd name="T4" fmla="*/ 58 w 80"/>
                    <a:gd name="T5" fmla="*/ 100 h 101"/>
                    <a:gd name="T6" fmla="*/ 44 w 80"/>
                    <a:gd name="T7" fmla="*/ 101 h 101"/>
                    <a:gd name="T8" fmla="*/ 27 w 80"/>
                    <a:gd name="T9" fmla="*/ 99 h 101"/>
                    <a:gd name="T10" fmla="*/ 13 w 80"/>
                    <a:gd name="T11" fmla="*/ 91 h 101"/>
                    <a:gd name="T12" fmla="*/ 4 w 80"/>
                    <a:gd name="T13" fmla="*/ 76 h 101"/>
                    <a:gd name="T14" fmla="*/ 0 w 80"/>
                    <a:gd name="T15" fmla="*/ 50 h 101"/>
                    <a:gd name="T16" fmla="*/ 5 w 80"/>
                    <a:gd name="T17" fmla="*/ 25 h 101"/>
                    <a:gd name="T18" fmla="*/ 16 w 80"/>
                    <a:gd name="T19" fmla="*/ 7 h 101"/>
                    <a:gd name="T20" fmla="*/ 41 w 80"/>
                    <a:gd name="T21" fmla="*/ 0 h 101"/>
                    <a:gd name="T22" fmla="*/ 67 w 80"/>
                    <a:gd name="T23" fmla="*/ 9 h 101"/>
                    <a:gd name="T24" fmla="*/ 79 w 80"/>
                    <a:gd name="T25" fmla="*/ 56 h 101"/>
                    <a:gd name="T26" fmla="*/ 13 w 80"/>
                    <a:gd name="T27" fmla="*/ 56 h 101"/>
                    <a:gd name="T28" fmla="*/ 23 w 80"/>
                    <a:gd name="T29" fmla="*/ 82 h 101"/>
                    <a:gd name="T30" fmla="*/ 44 w 80"/>
                    <a:gd name="T31" fmla="*/ 88 h 101"/>
                    <a:gd name="T32" fmla="*/ 57 w 80"/>
                    <a:gd name="T33" fmla="*/ 87 h 101"/>
                    <a:gd name="T34" fmla="*/ 69 w 80"/>
                    <a:gd name="T35" fmla="*/ 86 h 101"/>
                    <a:gd name="T36" fmla="*/ 73 w 80"/>
                    <a:gd name="T37" fmla="*/ 85 h 101"/>
                    <a:gd name="T38" fmla="*/ 74 w 80"/>
                    <a:gd name="T39" fmla="*/ 84 h 101"/>
                    <a:gd name="T40" fmla="*/ 76 w 80"/>
                    <a:gd name="T41" fmla="*/ 97 h 101"/>
                    <a:gd name="T42" fmla="*/ 13 w 80"/>
                    <a:gd name="T43" fmla="*/ 43 h 101"/>
                    <a:gd name="T44" fmla="*/ 67 w 80"/>
                    <a:gd name="T45" fmla="*/ 43 h 101"/>
                    <a:gd name="T46" fmla="*/ 58 w 80"/>
                    <a:gd name="T47" fmla="*/ 18 h 101"/>
                    <a:gd name="T48" fmla="*/ 58 w 80"/>
                    <a:gd name="T49" fmla="*/ 18 h 101"/>
                    <a:gd name="T50" fmla="*/ 41 w 80"/>
                    <a:gd name="T51" fmla="*/ 13 h 101"/>
                    <a:gd name="T52" fmla="*/ 23 w 80"/>
                    <a:gd name="T53" fmla="*/ 17 h 101"/>
                    <a:gd name="T54" fmla="*/ 13 w 80"/>
                    <a:gd name="T55" fmla="*/ 43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80" h="101">
                      <a:moveTo>
                        <a:pt x="76" y="97"/>
                      </a:moveTo>
                      <a:cubicBezTo>
                        <a:pt x="71" y="98"/>
                        <a:pt x="71" y="98"/>
                        <a:pt x="71" y="98"/>
                      </a:cubicBezTo>
                      <a:cubicBezTo>
                        <a:pt x="58" y="100"/>
                        <a:pt x="58" y="100"/>
                        <a:pt x="58" y="100"/>
                      </a:cubicBezTo>
                      <a:cubicBezTo>
                        <a:pt x="53" y="101"/>
                        <a:pt x="48" y="101"/>
                        <a:pt x="44" y="101"/>
                      </a:cubicBezTo>
                      <a:cubicBezTo>
                        <a:pt x="38" y="101"/>
                        <a:pt x="32" y="100"/>
                        <a:pt x="27" y="99"/>
                      </a:cubicBezTo>
                      <a:cubicBezTo>
                        <a:pt x="22" y="97"/>
                        <a:pt x="17" y="95"/>
                        <a:pt x="13" y="91"/>
                      </a:cubicBezTo>
                      <a:cubicBezTo>
                        <a:pt x="9" y="87"/>
                        <a:pt x="6" y="82"/>
                        <a:pt x="4" y="76"/>
                      </a:cubicBezTo>
                      <a:cubicBezTo>
                        <a:pt x="1" y="69"/>
                        <a:pt x="0" y="60"/>
                        <a:pt x="0" y="50"/>
                      </a:cubicBezTo>
                      <a:cubicBezTo>
                        <a:pt x="1" y="41"/>
                        <a:pt x="2" y="33"/>
                        <a:pt x="5" y="25"/>
                      </a:cubicBezTo>
                      <a:cubicBezTo>
                        <a:pt x="7" y="17"/>
                        <a:pt x="11" y="11"/>
                        <a:pt x="16" y="7"/>
                      </a:cubicBezTo>
                      <a:cubicBezTo>
                        <a:pt x="23" y="2"/>
                        <a:pt x="32" y="0"/>
                        <a:pt x="41" y="0"/>
                      </a:cubicBezTo>
                      <a:cubicBezTo>
                        <a:pt x="52" y="0"/>
                        <a:pt x="61" y="3"/>
                        <a:pt x="67" y="9"/>
                      </a:cubicBezTo>
                      <a:cubicBezTo>
                        <a:pt x="76" y="18"/>
                        <a:pt x="80" y="33"/>
                        <a:pt x="79" y="56"/>
                      </a:cubicBezTo>
                      <a:cubicBezTo>
                        <a:pt x="13" y="56"/>
                        <a:pt x="13" y="56"/>
                        <a:pt x="13" y="56"/>
                      </a:cubicBezTo>
                      <a:cubicBezTo>
                        <a:pt x="14" y="68"/>
                        <a:pt x="17" y="77"/>
                        <a:pt x="23" y="82"/>
                      </a:cubicBezTo>
                      <a:cubicBezTo>
                        <a:pt x="28" y="86"/>
                        <a:pt x="35" y="88"/>
                        <a:pt x="44" y="88"/>
                      </a:cubicBezTo>
                      <a:cubicBezTo>
                        <a:pt x="48" y="88"/>
                        <a:pt x="52" y="88"/>
                        <a:pt x="57" y="87"/>
                      </a:cubicBezTo>
                      <a:cubicBezTo>
                        <a:pt x="60" y="87"/>
                        <a:pt x="64" y="86"/>
                        <a:pt x="69" y="86"/>
                      </a:cubicBezTo>
                      <a:cubicBezTo>
                        <a:pt x="73" y="85"/>
                        <a:pt x="73" y="85"/>
                        <a:pt x="73" y="85"/>
                      </a:cubicBezTo>
                      <a:cubicBezTo>
                        <a:pt x="73" y="85"/>
                        <a:pt x="74" y="84"/>
                        <a:pt x="74" y="84"/>
                      </a:cubicBezTo>
                      <a:lnTo>
                        <a:pt x="76" y="97"/>
                      </a:lnTo>
                      <a:close/>
                      <a:moveTo>
                        <a:pt x="13" y="43"/>
                      </a:moveTo>
                      <a:cubicBezTo>
                        <a:pt x="67" y="43"/>
                        <a:pt x="67" y="43"/>
                        <a:pt x="67" y="43"/>
                      </a:cubicBezTo>
                      <a:cubicBezTo>
                        <a:pt x="67" y="32"/>
                        <a:pt x="64" y="23"/>
                        <a:pt x="58" y="18"/>
                      </a:cubicBezTo>
                      <a:cubicBezTo>
                        <a:pt x="58" y="18"/>
                        <a:pt x="58" y="18"/>
                        <a:pt x="58" y="18"/>
                      </a:cubicBezTo>
                      <a:cubicBezTo>
                        <a:pt x="54" y="14"/>
                        <a:pt x="49" y="13"/>
                        <a:pt x="41" y="13"/>
                      </a:cubicBezTo>
                      <a:cubicBezTo>
                        <a:pt x="34" y="13"/>
                        <a:pt x="28" y="14"/>
                        <a:pt x="23" y="17"/>
                      </a:cubicBezTo>
                      <a:cubicBezTo>
                        <a:pt x="18" y="21"/>
                        <a:pt x="15" y="30"/>
                        <a:pt x="13" y="4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3" name="Freeform 11"/>
                <p:cNvSpPr>
                  <a:spLocks noEditPoints="1"/>
                </p:cNvSpPr>
                <p:nvPr/>
              </p:nvSpPr>
              <p:spPr bwMode="auto">
                <a:xfrm>
                  <a:off x="2765212" y="3974386"/>
                  <a:ext cx="93925" cy="118643"/>
                </a:xfrm>
                <a:custGeom>
                  <a:avLst/>
                  <a:gdLst>
                    <a:gd name="T0" fmla="*/ 76 w 80"/>
                    <a:gd name="T1" fmla="*/ 97 h 101"/>
                    <a:gd name="T2" fmla="*/ 72 w 80"/>
                    <a:gd name="T3" fmla="*/ 98 h 101"/>
                    <a:gd name="T4" fmla="*/ 58 w 80"/>
                    <a:gd name="T5" fmla="*/ 100 h 101"/>
                    <a:gd name="T6" fmla="*/ 44 w 80"/>
                    <a:gd name="T7" fmla="*/ 101 h 101"/>
                    <a:gd name="T8" fmla="*/ 27 w 80"/>
                    <a:gd name="T9" fmla="*/ 99 h 101"/>
                    <a:gd name="T10" fmla="*/ 13 w 80"/>
                    <a:gd name="T11" fmla="*/ 91 h 101"/>
                    <a:gd name="T12" fmla="*/ 4 w 80"/>
                    <a:gd name="T13" fmla="*/ 76 h 101"/>
                    <a:gd name="T14" fmla="*/ 1 w 80"/>
                    <a:gd name="T15" fmla="*/ 50 h 101"/>
                    <a:gd name="T16" fmla="*/ 5 w 80"/>
                    <a:gd name="T17" fmla="*/ 25 h 101"/>
                    <a:gd name="T18" fmla="*/ 17 w 80"/>
                    <a:gd name="T19" fmla="*/ 7 h 101"/>
                    <a:gd name="T20" fmla="*/ 41 w 80"/>
                    <a:gd name="T21" fmla="*/ 0 h 101"/>
                    <a:gd name="T22" fmla="*/ 67 w 80"/>
                    <a:gd name="T23" fmla="*/ 9 h 101"/>
                    <a:gd name="T24" fmla="*/ 79 w 80"/>
                    <a:gd name="T25" fmla="*/ 56 h 101"/>
                    <a:gd name="T26" fmla="*/ 13 w 80"/>
                    <a:gd name="T27" fmla="*/ 56 h 101"/>
                    <a:gd name="T28" fmla="*/ 23 w 80"/>
                    <a:gd name="T29" fmla="*/ 82 h 101"/>
                    <a:gd name="T30" fmla="*/ 44 w 80"/>
                    <a:gd name="T31" fmla="*/ 88 h 101"/>
                    <a:gd name="T32" fmla="*/ 57 w 80"/>
                    <a:gd name="T33" fmla="*/ 87 h 101"/>
                    <a:gd name="T34" fmla="*/ 69 w 80"/>
                    <a:gd name="T35" fmla="*/ 86 h 101"/>
                    <a:gd name="T36" fmla="*/ 73 w 80"/>
                    <a:gd name="T37" fmla="*/ 85 h 101"/>
                    <a:gd name="T38" fmla="*/ 74 w 80"/>
                    <a:gd name="T39" fmla="*/ 84 h 101"/>
                    <a:gd name="T40" fmla="*/ 76 w 80"/>
                    <a:gd name="T41" fmla="*/ 97 h 101"/>
                    <a:gd name="T42" fmla="*/ 14 w 80"/>
                    <a:gd name="T43" fmla="*/ 43 h 101"/>
                    <a:gd name="T44" fmla="*/ 67 w 80"/>
                    <a:gd name="T45" fmla="*/ 43 h 101"/>
                    <a:gd name="T46" fmla="*/ 58 w 80"/>
                    <a:gd name="T47" fmla="*/ 18 h 101"/>
                    <a:gd name="T48" fmla="*/ 58 w 80"/>
                    <a:gd name="T49" fmla="*/ 18 h 101"/>
                    <a:gd name="T50" fmla="*/ 41 w 80"/>
                    <a:gd name="T51" fmla="*/ 13 h 101"/>
                    <a:gd name="T52" fmla="*/ 24 w 80"/>
                    <a:gd name="T53" fmla="*/ 17 h 101"/>
                    <a:gd name="T54" fmla="*/ 14 w 80"/>
                    <a:gd name="T55" fmla="*/ 43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80" h="101">
                      <a:moveTo>
                        <a:pt x="76" y="97"/>
                      </a:moveTo>
                      <a:cubicBezTo>
                        <a:pt x="72" y="98"/>
                        <a:pt x="72" y="98"/>
                        <a:pt x="72" y="98"/>
                      </a:cubicBezTo>
                      <a:cubicBezTo>
                        <a:pt x="58" y="100"/>
                        <a:pt x="58" y="100"/>
                        <a:pt x="58" y="100"/>
                      </a:cubicBezTo>
                      <a:cubicBezTo>
                        <a:pt x="53" y="101"/>
                        <a:pt x="48" y="101"/>
                        <a:pt x="44" y="101"/>
                      </a:cubicBezTo>
                      <a:cubicBezTo>
                        <a:pt x="38" y="101"/>
                        <a:pt x="32" y="100"/>
                        <a:pt x="27" y="99"/>
                      </a:cubicBezTo>
                      <a:cubicBezTo>
                        <a:pt x="22" y="97"/>
                        <a:pt x="17" y="95"/>
                        <a:pt x="13" y="91"/>
                      </a:cubicBezTo>
                      <a:cubicBezTo>
                        <a:pt x="9" y="87"/>
                        <a:pt x="6" y="82"/>
                        <a:pt x="4" y="76"/>
                      </a:cubicBezTo>
                      <a:cubicBezTo>
                        <a:pt x="1" y="69"/>
                        <a:pt x="0" y="60"/>
                        <a:pt x="1" y="50"/>
                      </a:cubicBezTo>
                      <a:cubicBezTo>
                        <a:pt x="1" y="41"/>
                        <a:pt x="2" y="33"/>
                        <a:pt x="5" y="25"/>
                      </a:cubicBezTo>
                      <a:cubicBezTo>
                        <a:pt x="7" y="17"/>
                        <a:pt x="11" y="11"/>
                        <a:pt x="17" y="7"/>
                      </a:cubicBezTo>
                      <a:cubicBezTo>
                        <a:pt x="24" y="2"/>
                        <a:pt x="32" y="0"/>
                        <a:pt x="41" y="0"/>
                      </a:cubicBezTo>
                      <a:cubicBezTo>
                        <a:pt x="52" y="0"/>
                        <a:pt x="61" y="3"/>
                        <a:pt x="67" y="9"/>
                      </a:cubicBezTo>
                      <a:cubicBezTo>
                        <a:pt x="76" y="18"/>
                        <a:pt x="80" y="33"/>
                        <a:pt x="79" y="56"/>
                      </a:cubicBezTo>
                      <a:cubicBezTo>
                        <a:pt x="13" y="56"/>
                        <a:pt x="13" y="56"/>
                        <a:pt x="13" y="56"/>
                      </a:cubicBezTo>
                      <a:cubicBezTo>
                        <a:pt x="14" y="68"/>
                        <a:pt x="17" y="77"/>
                        <a:pt x="23" y="82"/>
                      </a:cubicBezTo>
                      <a:cubicBezTo>
                        <a:pt x="28" y="86"/>
                        <a:pt x="35" y="88"/>
                        <a:pt x="44" y="88"/>
                      </a:cubicBezTo>
                      <a:cubicBezTo>
                        <a:pt x="48" y="88"/>
                        <a:pt x="52" y="88"/>
                        <a:pt x="57" y="87"/>
                      </a:cubicBezTo>
                      <a:cubicBezTo>
                        <a:pt x="60" y="87"/>
                        <a:pt x="64" y="86"/>
                        <a:pt x="69" y="86"/>
                      </a:cubicBezTo>
                      <a:cubicBezTo>
                        <a:pt x="73" y="85"/>
                        <a:pt x="73" y="85"/>
                        <a:pt x="73" y="85"/>
                      </a:cubicBezTo>
                      <a:cubicBezTo>
                        <a:pt x="73" y="85"/>
                        <a:pt x="74" y="84"/>
                        <a:pt x="74" y="84"/>
                      </a:cubicBezTo>
                      <a:lnTo>
                        <a:pt x="76" y="97"/>
                      </a:lnTo>
                      <a:close/>
                      <a:moveTo>
                        <a:pt x="14" y="43"/>
                      </a:moveTo>
                      <a:cubicBezTo>
                        <a:pt x="67" y="43"/>
                        <a:pt x="67" y="43"/>
                        <a:pt x="67" y="43"/>
                      </a:cubicBezTo>
                      <a:cubicBezTo>
                        <a:pt x="67" y="32"/>
                        <a:pt x="64" y="23"/>
                        <a:pt x="58" y="18"/>
                      </a:cubicBezTo>
                      <a:cubicBezTo>
                        <a:pt x="58" y="18"/>
                        <a:pt x="58" y="18"/>
                        <a:pt x="58" y="18"/>
                      </a:cubicBezTo>
                      <a:cubicBezTo>
                        <a:pt x="54" y="14"/>
                        <a:pt x="49" y="13"/>
                        <a:pt x="41" y="13"/>
                      </a:cubicBezTo>
                      <a:cubicBezTo>
                        <a:pt x="34" y="13"/>
                        <a:pt x="28" y="14"/>
                        <a:pt x="24" y="17"/>
                      </a:cubicBezTo>
                      <a:cubicBezTo>
                        <a:pt x="18" y="21"/>
                        <a:pt x="15" y="30"/>
                        <a:pt x="14" y="4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4" name="Rectangle 12"/>
                <p:cNvSpPr>
                  <a:spLocks noChangeArrowheads="1"/>
                </p:cNvSpPr>
                <p:nvPr/>
              </p:nvSpPr>
              <p:spPr bwMode="auto">
                <a:xfrm>
                  <a:off x="2884843" y="4067323"/>
                  <a:ext cx="14830" cy="23234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5" name="Freeform 13"/>
                <p:cNvSpPr>
                  <a:spLocks/>
                </p:cNvSpPr>
                <p:nvPr/>
              </p:nvSpPr>
              <p:spPr bwMode="auto">
                <a:xfrm>
                  <a:off x="2926863" y="3974386"/>
                  <a:ext cx="76129" cy="118643"/>
                </a:xfrm>
                <a:custGeom>
                  <a:avLst/>
                  <a:gdLst>
                    <a:gd name="T0" fmla="*/ 65 w 65"/>
                    <a:gd name="T1" fmla="*/ 98 h 101"/>
                    <a:gd name="T2" fmla="*/ 42 w 65"/>
                    <a:gd name="T3" fmla="*/ 101 h 101"/>
                    <a:gd name="T4" fmla="*/ 14 w 65"/>
                    <a:gd name="T5" fmla="*/ 92 h 101"/>
                    <a:gd name="T6" fmla="*/ 4 w 65"/>
                    <a:gd name="T7" fmla="*/ 75 h 101"/>
                    <a:gd name="T8" fmla="*/ 0 w 65"/>
                    <a:gd name="T9" fmla="*/ 50 h 101"/>
                    <a:gd name="T10" fmla="*/ 4 w 65"/>
                    <a:gd name="T11" fmla="*/ 25 h 101"/>
                    <a:gd name="T12" fmla="*/ 15 w 65"/>
                    <a:gd name="T13" fmla="*/ 7 h 101"/>
                    <a:gd name="T14" fmla="*/ 40 w 65"/>
                    <a:gd name="T15" fmla="*/ 0 h 101"/>
                    <a:gd name="T16" fmla="*/ 53 w 65"/>
                    <a:gd name="T17" fmla="*/ 1 h 101"/>
                    <a:gd name="T18" fmla="*/ 65 w 65"/>
                    <a:gd name="T19" fmla="*/ 3 h 101"/>
                    <a:gd name="T20" fmla="*/ 62 w 65"/>
                    <a:gd name="T21" fmla="*/ 15 h 101"/>
                    <a:gd name="T22" fmla="*/ 52 w 65"/>
                    <a:gd name="T23" fmla="*/ 13 h 101"/>
                    <a:gd name="T24" fmla="*/ 40 w 65"/>
                    <a:gd name="T25" fmla="*/ 12 h 101"/>
                    <a:gd name="T26" fmla="*/ 23 w 65"/>
                    <a:gd name="T27" fmla="*/ 17 h 101"/>
                    <a:gd name="T28" fmla="*/ 15 w 65"/>
                    <a:gd name="T29" fmla="*/ 31 h 101"/>
                    <a:gd name="T30" fmla="*/ 13 w 65"/>
                    <a:gd name="T31" fmla="*/ 50 h 101"/>
                    <a:gd name="T32" fmla="*/ 21 w 65"/>
                    <a:gd name="T33" fmla="*/ 83 h 101"/>
                    <a:gd name="T34" fmla="*/ 42 w 65"/>
                    <a:gd name="T35" fmla="*/ 88 h 101"/>
                    <a:gd name="T36" fmla="*/ 62 w 65"/>
                    <a:gd name="T37" fmla="*/ 85 h 101"/>
                    <a:gd name="T38" fmla="*/ 65 w 65"/>
                    <a:gd name="T39" fmla="*/ 98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65" h="101">
                      <a:moveTo>
                        <a:pt x="65" y="98"/>
                      </a:moveTo>
                      <a:cubicBezTo>
                        <a:pt x="58" y="100"/>
                        <a:pt x="50" y="101"/>
                        <a:pt x="42" y="101"/>
                      </a:cubicBezTo>
                      <a:cubicBezTo>
                        <a:pt x="30" y="101"/>
                        <a:pt x="20" y="98"/>
                        <a:pt x="14" y="92"/>
                      </a:cubicBezTo>
                      <a:cubicBezTo>
                        <a:pt x="10" y="89"/>
                        <a:pt x="6" y="83"/>
                        <a:pt x="4" y="75"/>
                      </a:cubicBezTo>
                      <a:cubicBezTo>
                        <a:pt x="2" y="68"/>
                        <a:pt x="0" y="59"/>
                        <a:pt x="0" y="50"/>
                      </a:cubicBezTo>
                      <a:cubicBezTo>
                        <a:pt x="0" y="41"/>
                        <a:pt x="2" y="33"/>
                        <a:pt x="4" y="25"/>
                      </a:cubicBezTo>
                      <a:cubicBezTo>
                        <a:pt x="7" y="17"/>
                        <a:pt x="10" y="11"/>
                        <a:pt x="15" y="7"/>
                      </a:cubicBezTo>
                      <a:cubicBezTo>
                        <a:pt x="22" y="2"/>
                        <a:pt x="30" y="0"/>
                        <a:pt x="40" y="0"/>
                      </a:cubicBezTo>
                      <a:cubicBezTo>
                        <a:pt x="44" y="0"/>
                        <a:pt x="49" y="0"/>
                        <a:pt x="53" y="1"/>
                      </a:cubicBezTo>
                      <a:cubicBezTo>
                        <a:pt x="57" y="1"/>
                        <a:pt x="61" y="2"/>
                        <a:pt x="65" y="3"/>
                      </a:cubicBezTo>
                      <a:cubicBezTo>
                        <a:pt x="62" y="15"/>
                        <a:pt x="62" y="15"/>
                        <a:pt x="62" y="15"/>
                      </a:cubicBezTo>
                      <a:cubicBezTo>
                        <a:pt x="59" y="15"/>
                        <a:pt x="55" y="14"/>
                        <a:pt x="52" y="13"/>
                      </a:cubicBezTo>
                      <a:cubicBezTo>
                        <a:pt x="48" y="13"/>
                        <a:pt x="44" y="12"/>
                        <a:pt x="40" y="12"/>
                      </a:cubicBezTo>
                      <a:cubicBezTo>
                        <a:pt x="33" y="12"/>
                        <a:pt x="27" y="14"/>
                        <a:pt x="23" y="17"/>
                      </a:cubicBezTo>
                      <a:cubicBezTo>
                        <a:pt x="20" y="20"/>
                        <a:pt x="17" y="24"/>
                        <a:pt x="15" y="31"/>
                      </a:cubicBezTo>
                      <a:cubicBezTo>
                        <a:pt x="14" y="36"/>
                        <a:pt x="13" y="43"/>
                        <a:pt x="13" y="50"/>
                      </a:cubicBezTo>
                      <a:cubicBezTo>
                        <a:pt x="13" y="67"/>
                        <a:pt x="16" y="78"/>
                        <a:pt x="21" y="83"/>
                      </a:cubicBezTo>
                      <a:cubicBezTo>
                        <a:pt x="25" y="86"/>
                        <a:pt x="32" y="88"/>
                        <a:pt x="42" y="88"/>
                      </a:cubicBezTo>
                      <a:cubicBezTo>
                        <a:pt x="48" y="88"/>
                        <a:pt x="55" y="87"/>
                        <a:pt x="62" y="85"/>
                      </a:cubicBezTo>
                      <a:lnTo>
                        <a:pt x="65" y="9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6" name="Freeform 14"/>
                <p:cNvSpPr>
                  <a:spLocks noEditPoints="1"/>
                </p:cNvSpPr>
                <p:nvPr/>
              </p:nvSpPr>
              <p:spPr bwMode="auto">
                <a:xfrm>
                  <a:off x="3024248" y="3974386"/>
                  <a:ext cx="93431" cy="118643"/>
                </a:xfrm>
                <a:custGeom>
                  <a:avLst/>
                  <a:gdLst>
                    <a:gd name="T0" fmla="*/ 74 w 80"/>
                    <a:gd name="T1" fmla="*/ 20 h 101"/>
                    <a:gd name="T2" fmla="*/ 80 w 80"/>
                    <a:gd name="T3" fmla="*/ 51 h 101"/>
                    <a:gd name="T4" fmla="*/ 74 w 80"/>
                    <a:gd name="T5" fmla="*/ 81 h 101"/>
                    <a:gd name="T6" fmla="*/ 59 w 80"/>
                    <a:gd name="T7" fmla="*/ 97 h 101"/>
                    <a:gd name="T8" fmla="*/ 37 w 80"/>
                    <a:gd name="T9" fmla="*/ 101 h 101"/>
                    <a:gd name="T10" fmla="*/ 5 w 80"/>
                    <a:gd name="T11" fmla="*/ 82 h 101"/>
                    <a:gd name="T12" fmla="*/ 0 w 80"/>
                    <a:gd name="T13" fmla="*/ 51 h 101"/>
                    <a:gd name="T14" fmla="*/ 5 w 80"/>
                    <a:gd name="T15" fmla="*/ 20 h 101"/>
                    <a:gd name="T16" fmla="*/ 21 w 80"/>
                    <a:gd name="T17" fmla="*/ 5 h 101"/>
                    <a:gd name="T18" fmla="*/ 43 w 80"/>
                    <a:gd name="T19" fmla="*/ 1 h 101"/>
                    <a:gd name="T20" fmla="*/ 74 w 80"/>
                    <a:gd name="T21" fmla="*/ 20 h 101"/>
                    <a:gd name="T22" fmla="*/ 27 w 80"/>
                    <a:gd name="T23" fmla="*/ 16 h 101"/>
                    <a:gd name="T24" fmla="*/ 17 w 80"/>
                    <a:gd name="T25" fmla="*/ 25 h 101"/>
                    <a:gd name="T26" fmla="*/ 17 w 80"/>
                    <a:gd name="T27" fmla="*/ 25 h 101"/>
                    <a:gd name="T28" fmla="*/ 13 w 80"/>
                    <a:gd name="T29" fmla="*/ 51 h 101"/>
                    <a:gd name="T30" fmla="*/ 17 w 80"/>
                    <a:gd name="T31" fmla="*/ 77 h 101"/>
                    <a:gd name="T32" fmla="*/ 17 w 80"/>
                    <a:gd name="T33" fmla="*/ 77 h 101"/>
                    <a:gd name="T34" fmla="*/ 37 w 80"/>
                    <a:gd name="T35" fmla="*/ 88 h 101"/>
                    <a:gd name="T36" fmla="*/ 52 w 80"/>
                    <a:gd name="T37" fmla="*/ 85 h 101"/>
                    <a:gd name="T38" fmla="*/ 62 w 80"/>
                    <a:gd name="T39" fmla="*/ 76 h 101"/>
                    <a:gd name="T40" fmla="*/ 67 w 80"/>
                    <a:gd name="T41" fmla="*/ 51 h 101"/>
                    <a:gd name="T42" fmla="*/ 62 w 80"/>
                    <a:gd name="T43" fmla="*/ 24 h 101"/>
                    <a:gd name="T44" fmla="*/ 62 w 80"/>
                    <a:gd name="T45" fmla="*/ 24 h 101"/>
                    <a:gd name="T46" fmla="*/ 42 w 80"/>
                    <a:gd name="T47" fmla="*/ 13 h 101"/>
                    <a:gd name="T48" fmla="*/ 27 w 80"/>
                    <a:gd name="T49" fmla="*/ 16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80" h="101">
                      <a:moveTo>
                        <a:pt x="74" y="20"/>
                      </a:moveTo>
                      <a:cubicBezTo>
                        <a:pt x="78" y="28"/>
                        <a:pt x="80" y="39"/>
                        <a:pt x="80" y="51"/>
                      </a:cubicBezTo>
                      <a:cubicBezTo>
                        <a:pt x="80" y="63"/>
                        <a:pt x="78" y="73"/>
                        <a:pt x="74" y="81"/>
                      </a:cubicBezTo>
                      <a:cubicBezTo>
                        <a:pt x="71" y="88"/>
                        <a:pt x="66" y="93"/>
                        <a:pt x="59" y="97"/>
                      </a:cubicBezTo>
                      <a:cubicBezTo>
                        <a:pt x="53" y="99"/>
                        <a:pt x="45" y="101"/>
                        <a:pt x="37" y="101"/>
                      </a:cubicBezTo>
                      <a:cubicBezTo>
                        <a:pt x="21" y="100"/>
                        <a:pt x="10" y="94"/>
                        <a:pt x="5" y="82"/>
                      </a:cubicBezTo>
                      <a:cubicBezTo>
                        <a:pt x="2" y="73"/>
                        <a:pt x="0" y="63"/>
                        <a:pt x="0" y="51"/>
                      </a:cubicBezTo>
                      <a:cubicBezTo>
                        <a:pt x="0" y="39"/>
                        <a:pt x="2" y="28"/>
                        <a:pt x="5" y="20"/>
                      </a:cubicBezTo>
                      <a:cubicBezTo>
                        <a:pt x="8" y="13"/>
                        <a:pt x="13" y="8"/>
                        <a:pt x="21" y="5"/>
                      </a:cubicBezTo>
                      <a:cubicBezTo>
                        <a:pt x="27" y="2"/>
                        <a:pt x="34" y="0"/>
                        <a:pt x="43" y="1"/>
                      </a:cubicBezTo>
                      <a:cubicBezTo>
                        <a:pt x="58" y="1"/>
                        <a:pt x="69" y="8"/>
                        <a:pt x="74" y="20"/>
                      </a:cubicBezTo>
                      <a:close/>
                      <a:moveTo>
                        <a:pt x="27" y="16"/>
                      </a:moveTo>
                      <a:cubicBezTo>
                        <a:pt x="22" y="18"/>
                        <a:pt x="19" y="21"/>
                        <a:pt x="17" y="25"/>
                      </a:cubicBezTo>
                      <a:cubicBezTo>
                        <a:pt x="17" y="25"/>
                        <a:pt x="17" y="25"/>
                        <a:pt x="17" y="25"/>
                      </a:cubicBezTo>
                      <a:cubicBezTo>
                        <a:pt x="14" y="31"/>
                        <a:pt x="13" y="40"/>
                        <a:pt x="13" y="51"/>
                      </a:cubicBezTo>
                      <a:cubicBezTo>
                        <a:pt x="13" y="61"/>
                        <a:pt x="14" y="70"/>
                        <a:pt x="17" y="77"/>
                      </a:cubicBezTo>
                      <a:cubicBezTo>
                        <a:pt x="17" y="77"/>
                        <a:pt x="17" y="77"/>
                        <a:pt x="17" y="77"/>
                      </a:cubicBezTo>
                      <a:cubicBezTo>
                        <a:pt x="20" y="84"/>
                        <a:pt x="27" y="87"/>
                        <a:pt x="37" y="88"/>
                      </a:cubicBezTo>
                      <a:cubicBezTo>
                        <a:pt x="43" y="88"/>
                        <a:pt x="48" y="87"/>
                        <a:pt x="52" y="85"/>
                      </a:cubicBezTo>
                      <a:cubicBezTo>
                        <a:pt x="57" y="83"/>
                        <a:pt x="60" y="80"/>
                        <a:pt x="62" y="76"/>
                      </a:cubicBezTo>
                      <a:cubicBezTo>
                        <a:pt x="65" y="69"/>
                        <a:pt x="67" y="60"/>
                        <a:pt x="67" y="51"/>
                      </a:cubicBezTo>
                      <a:cubicBezTo>
                        <a:pt x="67" y="41"/>
                        <a:pt x="65" y="32"/>
                        <a:pt x="62" y="24"/>
                      </a:cubicBezTo>
                      <a:cubicBezTo>
                        <a:pt x="62" y="24"/>
                        <a:pt x="62" y="24"/>
                        <a:pt x="62" y="24"/>
                      </a:cubicBezTo>
                      <a:cubicBezTo>
                        <a:pt x="59" y="17"/>
                        <a:pt x="53" y="13"/>
                        <a:pt x="42" y="13"/>
                      </a:cubicBezTo>
                      <a:cubicBezTo>
                        <a:pt x="36" y="13"/>
                        <a:pt x="31" y="14"/>
                        <a:pt x="27" y="1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7" name="Freeform 15"/>
                <p:cNvSpPr>
                  <a:spLocks/>
                </p:cNvSpPr>
                <p:nvPr/>
              </p:nvSpPr>
              <p:spPr bwMode="auto">
                <a:xfrm>
                  <a:off x="3146846" y="3975870"/>
                  <a:ext cx="133967" cy="112710"/>
                </a:xfrm>
                <a:custGeom>
                  <a:avLst/>
                  <a:gdLst>
                    <a:gd name="T0" fmla="*/ 50 w 114"/>
                    <a:gd name="T1" fmla="*/ 96 h 96"/>
                    <a:gd name="T2" fmla="*/ 50 w 114"/>
                    <a:gd name="T3" fmla="*/ 31 h 96"/>
                    <a:gd name="T4" fmla="*/ 38 w 114"/>
                    <a:gd name="T5" fmla="*/ 12 h 96"/>
                    <a:gd name="T6" fmla="*/ 24 w 114"/>
                    <a:gd name="T7" fmla="*/ 16 h 96"/>
                    <a:gd name="T8" fmla="*/ 18 w 114"/>
                    <a:gd name="T9" fmla="*/ 18 h 96"/>
                    <a:gd name="T10" fmla="*/ 12 w 114"/>
                    <a:gd name="T11" fmla="*/ 21 h 96"/>
                    <a:gd name="T12" fmla="*/ 12 w 114"/>
                    <a:gd name="T13" fmla="*/ 96 h 96"/>
                    <a:gd name="T14" fmla="*/ 0 w 114"/>
                    <a:gd name="T15" fmla="*/ 96 h 96"/>
                    <a:gd name="T16" fmla="*/ 0 w 114"/>
                    <a:gd name="T17" fmla="*/ 1 h 96"/>
                    <a:gd name="T18" fmla="*/ 12 w 114"/>
                    <a:gd name="T19" fmla="*/ 1 h 96"/>
                    <a:gd name="T20" fmla="*/ 12 w 114"/>
                    <a:gd name="T21" fmla="*/ 7 h 96"/>
                    <a:gd name="T22" fmla="*/ 25 w 114"/>
                    <a:gd name="T23" fmla="*/ 2 h 96"/>
                    <a:gd name="T24" fmla="*/ 38 w 114"/>
                    <a:gd name="T25" fmla="*/ 0 h 96"/>
                    <a:gd name="T26" fmla="*/ 57 w 114"/>
                    <a:gd name="T27" fmla="*/ 8 h 96"/>
                    <a:gd name="T28" fmla="*/ 71 w 114"/>
                    <a:gd name="T29" fmla="*/ 3 h 96"/>
                    <a:gd name="T30" fmla="*/ 88 w 114"/>
                    <a:gd name="T31" fmla="*/ 0 h 96"/>
                    <a:gd name="T32" fmla="*/ 106 w 114"/>
                    <a:gd name="T33" fmla="*/ 6 h 96"/>
                    <a:gd name="T34" fmla="*/ 114 w 114"/>
                    <a:gd name="T35" fmla="*/ 31 h 96"/>
                    <a:gd name="T36" fmla="*/ 114 w 114"/>
                    <a:gd name="T37" fmla="*/ 96 h 96"/>
                    <a:gd name="T38" fmla="*/ 101 w 114"/>
                    <a:gd name="T39" fmla="*/ 96 h 96"/>
                    <a:gd name="T40" fmla="*/ 101 w 114"/>
                    <a:gd name="T41" fmla="*/ 31 h 96"/>
                    <a:gd name="T42" fmla="*/ 88 w 114"/>
                    <a:gd name="T43" fmla="*/ 12 h 96"/>
                    <a:gd name="T44" fmla="*/ 74 w 114"/>
                    <a:gd name="T45" fmla="*/ 15 h 96"/>
                    <a:gd name="T46" fmla="*/ 62 w 114"/>
                    <a:gd name="T47" fmla="*/ 20 h 96"/>
                    <a:gd name="T48" fmla="*/ 63 w 114"/>
                    <a:gd name="T49" fmla="*/ 31 h 96"/>
                    <a:gd name="T50" fmla="*/ 63 w 114"/>
                    <a:gd name="T51" fmla="*/ 96 h 96"/>
                    <a:gd name="T52" fmla="*/ 50 w 114"/>
                    <a:gd name="T53" fmla="*/ 96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114" h="96">
                      <a:moveTo>
                        <a:pt x="50" y="96"/>
                      </a:moveTo>
                      <a:cubicBezTo>
                        <a:pt x="50" y="31"/>
                        <a:pt x="50" y="31"/>
                        <a:pt x="50" y="31"/>
                      </a:cubicBezTo>
                      <a:cubicBezTo>
                        <a:pt x="50" y="18"/>
                        <a:pt x="46" y="12"/>
                        <a:pt x="38" y="12"/>
                      </a:cubicBezTo>
                      <a:cubicBezTo>
                        <a:pt x="35" y="12"/>
                        <a:pt x="30" y="13"/>
                        <a:pt x="24" y="16"/>
                      </a:cubicBezTo>
                      <a:cubicBezTo>
                        <a:pt x="22" y="16"/>
                        <a:pt x="20" y="17"/>
                        <a:pt x="18" y="18"/>
                      </a:cubicBezTo>
                      <a:cubicBezTo>
                        <a:pt x="12" y="21"/>
                        <a:pt x="12" y="21"/>
                        <a:pt x="12" y="21"/>
                      </a:cubicBezTo>
                      <a:cubicBezTo>
                        <a:pt x="12" y="96"/>
                        <a:pt x="12" y="96"/>
                        <a:pt x="12" y="96"/>
                      </a:cubicBezTo>
                      <a:cubicBezTo>
                        <a:pt x="0" y="96"/>
                        <a:pt x="0" y="96"/>
                        <a:pt x="0" y="96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12" y="1"/>
                        <a:pt x="12" y="1"/>
                        <a:pt x="12" y="1"/>
                      </a:cubicBezTo>
                      <a:cubicBezTo>
                        <a:pt x="12" y="7"/>
                        <a:pt x="12" y="7"/>
                        <a:pt x="12" y="7"/>
                      </a:cubicBezTo>
                      <a:cubicBezTo>
                        <a:pt x="17" y="5"/>
                        <a:pt x="21" y="3"/>
                        <a:pt x="25" y="2"/>
                      </a:cubicBezTo>
                      <a:cubicBezTo>
                        <a:pt x="30" y="1"/>
                        <a:pt x="34" y="0"/>
                        <a:pt x="38" y="0"/>
                      </a:cubicBezTo>
                      <a:cubicBezTo>
                        <a:pt x="47" y="0"/>
                        <a:pt x="53" y="3"/>
                        <a:pt x="57" y="8"/>
                      </a:cubicBezTo>
                      <a:cubicBezTo>
                        <a:pt x="62" y="6"/>
                        <a:pt x="67" y="4"/>
                        <a:pt x="71" y="3"/>
                      </a:cubicBezTo>
                      <a:cubicBezTo>
                        <a:pt x="78" y="1"/>
                        <a:pt x="83" y="0"/>
                        <a:pt x="88" y="0"/>
                      </a:cubicBezTo>
                      <a:cubicBezTo>
                        <a:pt x="96" y="0"/>
                        <a:pt x="102" y="2"/>
                        <a:pt x="106" y="6"/>
                      </a:cubicBezTo>
                      <a:cubicBezTo>
                        <a:pt x="111" y="11"/>
                        <a:pt x="114" y="19"/>
                        <a:pt x="114" y="31"/>
                      </a:cubicBezTo>
                      <a:cubicBezTo>
                        <a:pt x="114" y="96"/>
                        <a:pt x="114" y="96"/>
                        <a:pt x="114" y="96"/>
                      </a:cubicBezTo>
                      <a:cubicBezTo>
                        <a:pt x="101" y="96"/>
                        <a:pt x="101" y="96"/>
                        <a:pt x="101" y="96"/>
                      </a:cubicBezTo>
                      <a:cubicBezTo>
                        <a:pt x="101" y="31"/>
                        <a:pt x="101" y="31"/>
                        <a:pt x="101" y="31"/>
                      </a:cubicBezTo>
                      <a:cubicBezTo>
                        <a:pt x="101" y="18"/>
                        <a:pt x="97" y="12"/>
                        <a:pt x="88" y="12"/>
                      </a:cubicBezTo>
                      <a:cubicBezTo>
                        <a:pt x="84" y="12"/>
                        <a:pt x="80" y="13"/>
                        <a:pt x="74" y="15"/>
                      </a:cubicBezTo>
                      <a:cubicBezTo>
                        <a:pt x="70" y="16"/>
                        <a:pt x="66" y="18"/>
                        <a:pt x="62" y="20"/>
                      </a:cubicBezTo>
                      <a:cubicBezTo>
                        <a:pt x="62" y="24"/>
                        <a:pt x="63" y="27"/>
                        <a:pt x="63" y="31"/>
                      </a:cubicBezTo>
                      <a:cubicBezTo>
                        <a:pt x="63" y="96"/>
                        <a:pt x="63" y="96"/>
                        <a:pt x="63" y="96"/>
                      </a:cubicBezTo>
                      <a:lnTo>
                        <a:pt x="50" y="9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165297" y="541218"/>
            <a:ext cx="43855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部分联盟商家照片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4250725" y="1238904"/>
            <a:ext cx="40035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400" dirty="0" smtClean="0">
                <a:latin typeface="Arial" pitchFamily="34" charset="0"/>
                <a:cs typeface="Arial" pitchFamily="34" charset="0"/>
              </a:rPr>
              <a:t>Photos of s</a:t>
            </a:r>
            <a:r>
              <a:rPr lang="en-US" sz="1400" dirty="0" smtClean="0">
                <a:latin typeface="Arial" pitchFamily="34" charset="0"/>
                <a:cs typeface="Arial" pitchFamily="34" charset="0"/>
              </a:rPr>
              <a:t>ome </a:t>
            </a:r>
            <a:r>
              <a:rPr lang="en-US" altLang="zh-CN" sz="1400" dirty="0" smtClean="0">
                <a:latin typeface="Arial" pitchFamily="34" charset="0"/>
                <a:cs typeface="Arial" pitchFamily="34" charset="0"/>
              </a:rPr>
              <a:t>m</a:t>
            </a:r>
            <a:r>
              <a:rPr lang="en-US" sz="1400" dirty="0" smtClean="0">
                <a:latin typeface="Arial" pitchFamily="34" charset="0"/>
                <a:cs typeface="Arial" pitchFamily="34" charset="0"/>
              </a:rPr>
              <a:t>erchants</a:t>
            </a:r>
            <a:endParaRPr lang="zh-CN" altLang="en-US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ea typeface="微软雅黑" panose="020B0503020204020204" pitchFamily="34" charset="-122"/>
              <a:cs typeface="Arial" pitchFamily="34" charset="0"/>
            </a:endParaRPr>
          </a:p>
        </p:txBody>
      </p:sp>
      <p:pic>
        <p:nvPicPr>
          <p:cNvPr id="16" name="Picture 3" descr="C:\Users\sony\Desktop\梦之兑\市场资料\潢川联盟商家图片\1026156595.jpg"/>
          <p:cNvPicPr>
            <a:picLocks noChangeAspect="1" noChangeArrowheads="1"/>
          </p:cNvPicPr>
          <p:nvPr/>
        </p:nvPicPr>
        <p:blipFill>
          <a:blip r:embed="rId2" cstate="print"/>
          <a:srcRect l="3773" b="20385"/>
          <a:stretch>
            <a:fillRect/>
          </a:stretch>
        </p:blipFill>
        <p:spPr bwMode="auto">
          <a:xfrm>
            <a:off x="8563230" y="4658496"/>
            <a:ext cx="3015049" cy="1982366"/>
          </a:xfrm>
          <a:prstGeom prst="rect">
            <a:avLst/>
          </a:prstGeom>
          <a:noFill/>
          <a:ln w="19050">
            <a:solidFill>
              <a:schemeClr val="accent1">
                <a:lumMod val="60000"/>
                <a:lumOff val="40000"/>
              </a:schemeClr>
            </a:solidFill>
          </a:ln>
        </p:spPr>
      </p:pic>
      <p:pic>
        <p:nvPicPr>
          <p:cNvPr id="17" name="Picture 7" descr="C:\Users\sony\Desktop\潢川联盟商家图片\中国移动2.jpg"/>
          <p:cNvPicPr>
            <a:picLocks noChangeAspect="1" noChangeArrowheads="1"/>
          </p:cNvPicPr>
          <p:nvPr/>
        </p:nvPicPr>
        <p:blipFill>
          <a:blip r:embed="rId3" cstate="print"/>
          <a:srcRect r="1083" b="15786"/>
          <a:stretch>
            <a:fillRect/>
          </a:stretch>
        </p:blipFill>
        <p:spPr bwMode="auto">
          <a:xfrm>
            <a:off x="766118" y="4658496"/>
            <a:ext cx="4609069" cy="2001792"/>
          </a:xfrm>
          <a:prstGeom prst="rect">
            <a:avLst/>
          </a:prstGeom>
          <a:noFill/>
          <a:ln w="19050">
            <a:solidFill>
              <a:schemeClr val="accent1">
                <a:lumMod val="60000"/>
                <a:lumOff val="40000"/>
              </a:schemeClr>
            </a:solidFill>
          </a:ln>
        </p:spPr>
      </p:pic>
      <p:pic>
        <p:nvPicPr>
          <p:cNvPr id="18" name="Picture 9" descr="C:\Users\sony\Desktop\潢川联盟商家图片\阳光汽车销售服务有限公司.jpg"/>
          <p:cNvPicPr>
            <a:picLocks noChangeAspect="1" noChangeArrowheads="1"/>
          </p:cNvPicPr>
          <p:nvPr/>
        </p:nvPicPr>
        <p:blipFill>
          <a:blip r:embed="rId4" cstate="print"/>
          <a:srcRect l="4869" t="23643" b="7192"/>
          <a:stretch>
            <a:fillRect/>
          </a:stretch>
        </p:blipFill>
        <p:spPr bwMode="auto">
          <a:xfrm>
            <a:off x="5551289" y="4658497"/>
            <a:ext cx="2851306" cy="1946734"/>
          </a:xfrm>
          <a:prstGeom prst="rect">
            <a:avLst/>
          </a:prstGeom>
          <a:noFill/>
          <a:ln w="19050">
            <a:solidFill>
              <a:schemeClr val="accent1">
                <a:lumMod val="60000"/>
                <a:lumOff val="40000"/>
              </a:schemeClr>
            </a:solidFill>
          </a:ln>
        </p:spPr>
      </p:pic>
      <p:pic>
        <p:nvPicPr>
          <p:cNvPr id="19" name="Picture 10" descr="C:\Users\sony\Desktop\潢川联盟商家图片\欧普照明.jpg"/>
          <p:cNvPicPr>
            <a:picLocks noChangeAspect="1" noChangeArrowheads="1"/>
          </p:cNvPicPr>
          <p:nvPr/>
        </p:nvPicPr>
        <p:blipFill>
          <a:blip r:embed="rId5" cstate="print"/>
          <a:srcRect l="5593" t="21028" b="7989"/>
          <a:stretch>
            <a:fillRect/>
          </a:stretch>
        </p:blipFill>
        <p:spPr bwMode="auto">
          <a:xfrm>
            <a:off x="6280649" y="2101446"/>
            <a:ext cx="2709897" cy="2359341"/>
          </a:xfrm>
          <a:prstGeom prst="rect">
            <a:avLst/>
          </a:prstGeom>
          <a:noFill/>
          <a:ln w="19050">
            <a:solidFill>
              <a:schemeClr val="accent1">
                <a:lumMod val="60000"/>
                <a:lumOff val="40000"/>
              </a:schemeClr>
            </a:solidFill>
          </a:ln>
        </p:spPr>
      </p:pic>
      <p:pic>
        <p:nvPicPr>
          <p:cNvPr id="20" name="Picture 11" descr="C:\Users\sony\Desktop\潢川联盟商家图片\逸夫艺术幼儿.jpg"/>
          <p:cNvPicPr>
            <a:picLocks noChangeAspect="1" noChangeArrowheads="1"/>
          </p:cNvPicPr>
          <p:nvPr/>
        </p:nvPicPr>
        <p:blipFill>
          <a:blip r:embed="rId6" cstate="print"/>
          <a:srcRect l="12989" r="6626" b="9069"/>
          <a:stretch>
            <a:fillRect/>
          </a:stretch>
        </p:blipFill>
        <p:spPr bwMode="auto">
          <a:xfrm>
            <a:off x="9205398" y="2113004"/>
            <a:ext cx="2388974" cy="2347784"/>
          </a:xfrm>
          <a:prstGeom prst="rect">
            <a:avLst/>
          </a:prstGeom>
          <a:noFill/>
          <a:ln w="19050">
            <a:solidFill>
              <a:schemeClr val="accent1">
                <a:lumMod val="60000"/>
                <a:lumOff val="40000"/>
              </a:schemeClr>
            </a:solidFill>
          </a:ln>
        </p:spPr>
      </p:pic>
      <p:pic>
        <p:nvPicPr>
          <p:cNvPr id="21" name="Picture 12" descr="C:\Users\sony\Desktop\潢川联盟商家图片\爱情糖果婚礼会所.jpg"/>
          <p:cNvPicPr>
            <a:picLocks noChangeAspect="1" noChangeArrowheads="1"/>
          </p:cNvPicPr>
          <p:nvPr/>
        </p:nvPicPr>
        <p:blipFill>
          <a:blip r:embed="rId7" cstate="print"/>
          <a:srcRect l="7958"/>
          <a:stretch>
            <a:fillRect/>
          </a:stretch>
        </p:blipFill>
        <p:spPr bwMode="auto">
          <a:xfrm>
            <a:off x="741933" y="2063577"/>
            <a:ext cx="2421397" cy="2397211"/>
          </a:xfrm>
          <a:prstGeom prst="rect">
            <a:avLst/>
          </a:prstGeom>
          <a:noFill/>
          <a:ln w="19050">
            <a:solidFill>
              <a:schemeClr val="accent1">
                <a:lumMod val="60000"/>
                <a:lumOff val="40000"/>
              </a:schemeClr>
            </a:solidFill>
          </a:ln>
        </p:spPr>
      </p:pic>
      <p:pic>
        <p:nvPicPr>
          <p:cNvPr id="22" name="Picture 3"/>
          <p:cNvPicPr>
            <a:picLocks noChangeAspect="1" noChangeArrowheads="1"/>
          </p:cNvPicPr>
          <p:nvPr/>
        </p:nvPicPr>
        <p:blipFill>
          <a:blip r:embed="rId8" cstate="print"/>
          <a:srcRect t="4942" b="11042"/>
          <a:stretch>
            <a:fillRect/>
          </a:stretch>
        </p:blipFill>
        <p:spPr bwMode="auto">
          <a:xfrm>
            <a:off x="3372325" y="2088291"/>
            <a:ext cx="2682486" cy="2397211"/>
          </a:xfrm>
          <a:prstGeom prst="rect">
            <a:avLst/>
          </a:prstGeom>
          <a:noFill/>
          <a:ln w="19050">
            <a:solidFill>
              <a:schemeClr val="accent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624583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474216" y="504140"/>
            <a:ext cx="37430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兑客空间新形象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4559643" y="1226539"/>
            <a:ext cx="35216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400" dirty="0" smtClean="0">
                <a:latin typeface="Arial" pitchFamily="34" charset="0"/>
                <a:cs typeface="Arial" pitchFamily="34" charset="0"/>
              </a:rPr>
              <a:t>New image of </a:t>
            </a:r>
            <a:r>
              <a:rPr lang="en-US" altLang="zh-CN" sz="1400" dirty="0" err="1" smtClean="0">
                <a:latin typeface="Arial" pitchFamily="34" charset="0"/>
                <a:cs typeface="Arial" pitchFamily="34" charset="0"/>
              </a:rPr>
              <a:t>Dukee</a:t>
            </a:r>
            <a:r>
              <a:rPr lang="en-US" altLang="zh-CN" sz="1400" dirty="0" smtClean="0">
                <a:latin typeface="Arial" pitchFamily="34" charset="0"/>
                <a:cs typeface="Arial" pitchFamily="34" charset="0"/>
              </a:rPr>
              <a:t> Space</a:t>
            </a:r>
            <a:endParaRPr lang="zh-CN" altLang="en-US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ea typeface="微软雅黑" panose="020B0503020204020204" pitchFamily="34" charset="-122"/>
              <a:cs typeface="Arial" pitchFamily="34" charset="0"/>
            </a:endParaRPr>
          </a:p>
        </p:txBody>
      </p:sp>
      <p:grpSp>
        <p:nvGrpSpPr>
          <p:cNvPr id="2" name="组合 17"/>
          <p:cNvGrpSpPr/>
          <p:nvPr/>
        </p:nvGrpSpPr>
        <p:grpSpPr>
          <a:xfrm>
            <a:off x="407988" y="1904383"/>
            <a:ext cx="11196637" cy="4637575"/>
            <a:chOff x="595415" y="1754663"/>
            <a:chExt cx="10716247" cy="4438601"/>
          </a:xfrm>
        </p:grpSpPr>
        <p:pic>
          <p:nvPicPr>
            <p:cNvPr id="19" name="图片 18" descr="15 - 副本 - 副本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17417" y="4040988"/>
              <a:ext cx="2075936" cy="2141237"/>
            </a:xfrm>
            <a:prstGeom prst="rect">
              <a:avLst/>
            </a:prstGeom>
            <a:noFill/>
            <a:ln w="28575">
              <a:solidFill>
                <a:schemeClr val="accent1">
                  <a:lumMod val="60000"/>
                  <a:lumOff val="40000"/>
                </a:schemeClr>
              </a:solidFill>
            </a:ln>
          </p:spPr>
        </p:pic>
        <p:pic>
          <p:nvPicPr>
            <p:cNvPr id="20" name="图片 19" descr="19 - 副本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flipH="1">
              <a:off x="2850493" y="1760980"/>
              <a:ext cx="2111943" cy="2156116"/>
            </a:xfrm>
            <a:prstGeom prst="rect">
              <a:avLst/>
            </a:prstGeom>
            <a:noFill/>
            <a:ln w="28575">
              <a:solidFill>
                <a:schemeClr val="accent1">
                  <a:lumMod val="60000"/>
                  <a:lumOff val="40000"/>
                </a:schemeClr>
              </a:solidFill>
            </a:ln>
          </p:spPr>
        </p:pic>
        <p:pic>
          <p:nvPicPr>
            <p:cNvPr id="23" name="图片 22" descr="21 - 副本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324680" y="1765612"/>
              <a:ext cx="1924410" cy="2139128"/>
            </a:xfrm>
            <a:prstGeom prst="rect">
              <a:avLst/>
            </a:prstGeom>
            <a:noFill/>
            <a:ln w="28575">
              <a:solidFill>
                <a:schemeClr val="accent1">
                  <a:lumMod val="60000"/>
                  <a:lumOff val="40000"/>
                </a:schemeClr>
              </a:solidFill>
            </a:ln>
          </p:spPr>
        </p:pic>
        <p:pic>
          <p:nvPicPr>
            <p:cNvPr id="24" name="图片 23" descr="23 - 副本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382648" y="1754663"/>
              <a:ext cx="1915298" cy="2137719"/>
            </a:xfrm>
            <a:prstGeom prst="rect">
              <a:avLst/>
            </a:prstGeom>
            <a:noFill/>
            <a:ln w="28575">
              <a:solidFill>
                <a:schemeClr val="accent1">
                  <a:lumMod val="60000"/>
                  <a:lumOff val="40000"/>
                </a:schemeClr>
              </a:solidFill>
            </a:ln>
          </p:spPr>
        </p:pic>
        <p:pic>
          <p:nvPicPr>
            <p:cNvPr id="25" name="图片 24" descr="16 - 副本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324680" y="4040988"/>
              <a:ext cx="1924410" cy="2116800"/>
            </a:xfrm>
            <a:prstGeom prst="rect">
              <a:avLst/>
            </a:prstGeom>
            <a:noFill/>
            <a:ln w="28575">
              <a:solidFill>
                <a:schemeClr val="accent1">
                  <a:lumMod val="60000"/>
                  <a:lumOff val="40000"/>
                </a:schemeClr>
              </a:solidFill>
            </a:ln>
          </p:spPr>
        </p:pic>
        <p:pic>
          <p:nvPicPr>
            <p:cNvPr id="26" name="图片 25" descr="18 - 副本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382648" y="4040988"/>
              <a:ext cx="1929014" cy="2134238"/>
            </a:xfrm>
            <a:prstGeom prst="rect">
              <a:avLst/>
            </a:prstGeom>
            <a:noFill/>
            <a:ln w="28575">
              <a:solidFill>
                <a:schemeClr val="accent1">
                  <a:lumMod val="60000"/>
                  <a:lumOff val="40000"/>
                </a:schemeClr>
              </a:solidFill>
            </a:ln>
          </p:spPr>
        </p:pic>
        <p:pic>
          <p:nvPicPr>
            <p:cNvPr id="27" name="图片 26" descr="20 - 副本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flipH="1">
              <a:off x="5128552" y="1767020"/>
              <a:ext cx="2053882" cy="2137720"/>
            </a:xfrm>
            <a:prstGeom prst="rect">
              <a:avLst/>
            </a:prstGeom>
            <a:noFill/>
            <a:ln w="28575">
              <a:solidFill>
                <a:schemeClr val="accent1">
                  <a:lumMod val="60000"/>
                  <a:lumOff val="40000"/>
                </a:schemeClr>
              </a:solidFill>
            </a:ln>
          </p:spPr>
        </p:pic>
        <p:pic>
          <p:nvPicPr>
            <p:cNvPr id="28" name="图片 27" descr="24 - 副本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95415" y="1770024"/>
              <a:ext cx="2125362" cy="2134716"/>
            </a:xfrm>
            <a:prstGeom prst="rect">
              <a:avLst/>
            </a:prstGeom>
            <a:noFill/>
            <a:ln w="28575">
              <a:solidFill>
                <a:schemeClr val="accent1">
                  <a:lumMod val="60000"/>
                  <a:lumOff val="40000"/>
                </a:schemeClr>
              </a:solidFill>
            </a:ln>
          </p:spPr>
        </p:pic>
        <p:pic>
          <p:nvPicPr>
            <p:cNvPr id="29" name="图片 28" descr="17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856476" y="4040988"/>
              <a:ext cx="2129614" cy="2152276"/>
            </a:xfrm>
            <a:prstGeom prst="rect">
              <a:avLst/>
            </a:prstGeom>
            <a:noFill/>
            <a:ln w="28575">
              <a:solidFill>
                <a:schemeClr val="accent1">
                  <a:lumMod val="60000"/>
                  <a:lumOff val="40000"/>
                </a:schemeClr>
              </a:solidFill>
            </a:ln>
          </p:spPr>
        </p:pic>
        <p:pic>
          <p:nvPicPr>
            <p:cNvPr id="30" name="图片 29" descr="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95415" y="4040988"/>
              <a:ext cx="2125362" cy="2141237"/>
            </a:xfrm>
            <a:prstGeom prst="rect">
              <a:avLst/>
            </a:prstGeom>
            <a:noFill/>
            <a:ln w="28575">
              <a:solidFill>
                <a:schemeClr val="accent1">
                  <a:lumMod val="60000"/>
                  <a:lumOff val="40000"/>
                </a:schemeClr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2624583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045250" y="368300"/>
            <a:ext cx="81500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dirty="0" smtClean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他们都加入了，你还等什么？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3054397" y="1078610"/>
            <a:ext cx="61766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They all joined in , what are you waiting for</a:t>
            </a:r>
            <a:endParaRPr lang="zh-CN" altLang="en-US" sz="2400" dirty="0" smtClean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ea typeface="微软雅黑" pitchFamily="34" charset="-122"/>
              <a:cs typeface="Arial" pitchFamily="34" charset="0"/>
            </a:endParaRPr>
          </a:p>
        </p:txBody>
      </p:sp>
      <p:pic>
        <p:nvPicPr>
          <p:cNvPr id="573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71890" y="1992374"/>
            <a:ext cx="2932759" cy="1871843"/>
          </a:xfrm>
          <a:prstGeom prst="rect">
            <a:avLst/>
          </a:prstGeom>
          <a:noFill/>
          <a:ln w="28575">
            <a:solidFill>
              <a:schemeClr val="accent1"/>
            </a:solidFill>
            <a:miter lim="800000"/>
            <a:headEnd/>
            <a:tailEnd/>
          </a:ln>
          <a:effectLst/>
        </p:spPr>
      </p:pic>
      <p:pic>
        <p:nvPicPr>
          <p:cNvPr id="573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90612" y="3995092"/>
            <a:ext cx="2895316" cy="1974910"/>
          </a:xfrm>
          <a:prstGeom prst="rect">
            <a:avLst/>
          </a:prstGeom>
          <a:noFill/>
          <a:ln w="38100">
            <a:solidFill>
              <a:schemeClr val="accent1"/>
            </a:solidFill>
            <a:miter lim="800000"/>
            <a:headEnd/>
            <a:tailEnd/>
          </a:ln>
          <a:effectLst/>
        </p:spPr>
      </p:pic>
      <p:pic>
        <p:nvPicPr>
          <p:cNvPr id="57348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608802" y="1992113"/>
            <a:ext cx="3010615" cy="3965520"/>
          </a:xfrm>
          <a:prstGeom prst="rect">
            <a:avLst/>
          </a:prstGeom>
          <a:noFill/>
          <a:ln w="38100">
            <a:solidFill>
              <a:schemeClr val="accent1"/>
            </a:solidFill>
            <a:miter lim="800000"/>
            <a:headEnd/>
            <a:tailEnd/>
          </a:ln>
          <a:effectLst/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10800000" flipV="1">
            <a:off x="4710567" y="1992113"/>
            <a:ext cx="2773597" cy="3977888"/>
          </a:xfrm>
          <a:prstGeom prst="rect">
            <a:avLst/>
          </a:prstGeom>
          <a:noFill/>
          <a:ln w="38100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>
            <a:off x="718669" y="1549681"/>
            <a:ext cx="3061456" cy="3034676"/>
            <a:chOff x="2987448" y="3903395"/>
            <a:chExt cx="3061456" cy="1944237"/>
          </a:xfrm>
        </p:grpSpPr>
        <p:sp>
          <p:nvSpPr>
            <p:cNvPr id="18" name="矩形 17"/>
            <p:cNvSpPr/>
            <p:nvPr/>
          </p:nvSpPr>
          <p:spPr>
            <a:xfrm>
              <a:off x="2987448" y="3903395"/>
              <a:ext cx="3061456" cy="194423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 rot="16200000">
              <a:off x="3610353" y="3430364"/>
              <a:ext cx="1828746" cy="287912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539881" y="271162"/>
            <a:ext cx="81500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 smtClean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公司介绍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630857" y="931777"/>
            <a:ext cx="19887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Enterprise Profile</a:t>
            </a:r>
            <a:endParaRPr lang="zh-CN" altLang="en-US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ea typeface="微软雅黑" pitchFamily="34" charset="-122"/>
              <a:cs typeface="Arial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215261" y="1140496"/>
            <a:ext cx="5655034" cy="45243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just" defTabSz="914400" eaLnBrk="1" fontAlgn="auto" latinLnBrk="0" hangingPunct="1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0E647C">
                    <a:lumMod val="75000"/>
                  </a:srgb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兑客科技（</a:t>
            </a:r>
            <a:r>
              <a:rPr lang="zh-CN" altLang="en-US" sz="2800" b="1" kern="0" dirty="0" smtClean="0">
                <a:solidFill>
                  <a:srgbClr val="0E647C">
                    <a:lumMod val="75000"/>
                  </a:srgbClr>
                </a:solidFill>
                <a:latin typeface="微软雅黑" pitchFamily="34" charset="-122"/>
                <a:ea typeface="微软雅黑" pitchFamily="34" charset="-122"/>
              </a:rPr>
              <a:t>中国</a:t>
            </a:r>
            <a:r>
              <a:rPr kumimoji="0" lang="zh-CN" alt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0E647C">
                    <a:lumMod val="75000"/>
                  </a:srgb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）有限公司</a:t>
            </a:r>
            <a:endParaRPr kumimoji="0" lang="en-US" altLang="zh-CN" sz="2000" b="1" i="0" u="none" strike="noStrike" kern="0" cap="none" spc="0" normalizeH="0" baseline="0" noProof="0" dirty="0" smtClean="0">
              <a:ln>
                <a:noFill/>
              </a:ln>
              <a:solidFill>
                <a:srgbClr val="0E647C">
                  <a:lumMod val="75000"/>
                </a:srgbClr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  <a:p>
            <a:pPr marL="342900" marR="0" lvl="0" indent="-342900" algn="just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tabLst/>
              <a:defRPr/>
            </a:pPr>
            <a:r>
              <a:rPr kumimoji="0" lang="zh-CN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E647C">
                    <a:lumMod val="75000"/>
                  </a:srgb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全新的</a:t>
            </a:r>
            <a:r>
              <a:rPr kumimoji="0" lang="zh-CN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免费</a:t>
            </a:r>
            <a:r>
              <a:rPr lang="zh-CN" altLang="en-US" sz="2000" b="1" kern="0" dirty="0" smtClean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礼品促销及兑换</a:t>
            </a:r>
            <a:r>
              <a:rPr kumimoji="0" lang="zh-CN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平台</a:t>
            </a:r>
            <a:endParaRPr kumimoji="0" lang="en-US" altLang="zh-CN" sz="2000" b="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  <a:p>
            <a:pPr marL="342900" marR="0" lvl="0" indent="-342900" algn="just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tabLst/>
              <a:defRPr/>
            </a:pPr>
            <a:r>
              <a:rPr kumimoji="0" lang="zh-CN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4BACC6">
                    <a:lumMod val="50000"/>
                  </a:srgb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采用</a:t>
            </a:r>
            <a:r>
              <a:rPr kumimoji="0" lang="en-US" altLang="zh-CN" sz="2000" b="1" i="0" u="none" strike="noStrike" kern="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O2O</a:t>
            </a:r>
            <a:r>
              <a:rPr kumimoji="0" lang="zh-CN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4BACC6">
                    <a:lumMod val="50000"/>
                  </a:srgb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模式（</a:t>
            </a:r>
            <a:r>
              <a:rPr kumimoji="0" lang="zh-CN" altLang="en-US" b="1" i="0" u="none" strike="noStrike" kern="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实体兑换中心</a:t>
            </a:r>
            <a:r>
              <a:rPr kumimoji="0" lang="en-US" altLang="zh-CN" b="0" i="0" u="none" strike="noStrike" kern="0" cap="none" spc="0" normalizeH="0" baseline="0" noProof="0" dirty="0" smtClean="0">
                <a:ln>
                  <a:noFill/>
                </a:ln>
                <a:solidFill>
                  <a:srgbClr val="0E647C">
                    <a:lumMod val="75000"/>
                  </a:srgb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+</a:t>
            </a:r>
            <a:r>
              <a:rPr kumimoji="0" lang="zh-CN" altLang="en-US" b="1" i="0" u="none" strike="noStrike" kern="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移动兑换</a:t>
            </a:r>
            <a:r>
              <a:rPr kumimoji="0" lang="zh-CN" altLang="en-US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商</a:t>
            </a:r>
            <a:r>
              <a:rPr kumimoji="0" lang="zh-CN" altLang="en-US" b="1" i="0" u="none" strike="noStrike" kern="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城</a:t>
            </a:r>
            <a:r>
              <a:rPr kumimoji="0" lang="zh-CN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4BACC6">
                    <a:lumMod val="50000"/>
                  </a:srgb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）</a:t>
            </a:r>
            <a:endParaRPr kumimoji="0" lang="en-US" altLang="zh-CN" sz="2000" b="1" i="0" u="none" strike="noStrike" kern="0" cap="none" spc="0" normalizeH="0" baseline="0" noProof="0" dirty="0" smtClean="0">
              <a:ln>
                <a:noFill/>
              </a:ln>
              <a:solidFill>
                <a:srgbClr val="4BACC6">
                  <a:lumMod val="50000"/>
                </a:srgbClr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  <a:p>
            <a:pPr marL="342900" marR="0" lvl="0" indent="-342900" algn="just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tabLst/>
              <a:defRPr/>
            </a:pPr>
            <a:r>
              <a:rPr kumimoji="0" lang="zh-CN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E647C">
                    <a:lumMod val="75000"/>
                  </a:srgb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将全球</a:t>
            </a:r>
            <a:r>
              <a:rPr kumimoji="0" lang="zh-CN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优质商品</a:t>
            </a:r>
            <a:r>
              <a:rPr kumimoji="0" lang="zh-CN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4BACC6">
                    <a:lumMod val="50000"/>
                  </a:srgb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免费</a:t>
            </a:r>
            <a:r>
              <a:rPr kumimoji="0" lang="zh-CN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E647C">
                    <a:lumMod val="75000"/>
                  </a:srgb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送</a:t>
            </a: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E647C">
                    <a:lumMod val="75000"/>
                  </a:srgb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给</a:t>
            </a:r>
            <a:r>
              <a:rPr kumimoji="0" lang="zh-CN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消费者</a:t>
            </a:r>
            <a:endParaRPr kumimoji="0" lang="en-US" altLang="zh-CN" sz="2000" b="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  <a:p>
            <a:pPr marR="0" lvl="0" algn="just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E647C">
                    <a:lumMod val="75000"/>
                  </a:srgb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       </a:t>
            </a:r>
            <a:endParaRPr kumimoji="0" lang="en-US" altLang="zh-CN" sz="2000" b="0" i="0" u="none" strike="noStrike" kern="0" cap="none" spc="0" normalizeH="0" baseline="0" noProof="0" dirty="0" smtClean="0">
              <a:ln>
                <a:noFill/>
              </a:ln>
              <a:solidFill>
                <a:srgbClr val="0E647C">
                  <a:lumMod val="75000"/>
                </a:srgbClr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  <a:p>
            <a:pPr marL="342900" marR="0" lvl="0" indent="-342900" algn="just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tabLst/>
              <a:defRPr/>
            </a:pPr>
            <a:r>
              <a:rPr kumimoji="0" lang="zh-CN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E647C">
                    <a:lumMod val="75000"/>
                  </a:srgb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为</a:t>
            </a:r>
            <a:r>
              <a:rPr kumimoji="0" lang="zh-CN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实体店</a:t>
            </a:r>
            <a:r>
              <a:rPr kumimoji="0" lang="zh-CN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E647C">
                    <a:lumMod val="75000"/>
                  </a:srgb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解决</a:t>
            </a:r>
            <a:r>
              <a:rPr kumimoji="0" lang="zh-CN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导流</a:t>
            </a:r>
            <a:r>
              <a:rPr kumimoji="0" lang="zh-CN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4BACC6">
                    <a:lumMod val="50000"/>
                  </a:srgb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和</a:t>
            </a:r>
            <a:r>
              <a:rPr kumimoji="0" lang="zh-CN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低成本推广</a:t>
            </a:r>
            <a:r>
              <a:rPr kumimoji="0" lang="zh-CN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E647C">
                    <a:lumMod val="75000"/>
                  </a:srgb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问题</a:t>
            </a:r>
            <a:endParaRPr kumimoji="0" lang="en-US" altLang="zh-CN" sz="2000" b="0" i="0" u="none" strike="noStrike" kern="0" cap="none" spc="0" normalizeH="0" baseline="0" noProof="0" dirty="0" smtClean="0">
              <a:ln>
                <a:noFill/>
              </a:ln>
              <a:solidFill>
                <a:srgbClr val="0E647C">
                  <a:lumMod val="75000"/>
                </a:srgbClr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  <a:p>
            <a:pPr marL="342900" marR="0" lvl="0" indent="-342900" algn="just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tabLst/>
              <a:defRPr/>
            </a:pPr>
            <a:r>
              <a:rPr kumimoji="0" lang="zh-CN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E647C">
                    <a:lumMod val="75000"/>
                  </a:srgb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为</a:t>
            </a:r>
            <a:r>
              <a:rPr kumimoji="0" lang="zh-CN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厂家</a:t>
            </a:r>
            <a:r>
              <a:rPr kumimoji="0" lang="zh-CN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E647C">
                    <a:lumMod val="75000"/>
                  </a:srgb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打造更高效的</a:t>
            </a:r>
            <a:r>
              <a:rPr kumimoji="0" lang="zh-CN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销售渠道</a:t>
            </a:r>
            <a:endParaRPr kumimoji="0" lang="en-US" altLang="zh-CN" sz="2000" b="1" i="0" u="none" strike="noStrike" kern="0" cap="none" spc="0" normalizeH="0" baseline="0" noProof="0" dirty="0" smtClean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  <a:p>
            <a:pPr marL="342900" marR="0" lvl="0" indent="-342900" algn="just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tabLst/>
              <a:defRPr/>
            </a:pPr>
            <a:r>
              <a:rPr kumimoji="0" lang="zh-CN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E647C">
                    <a:lumMod val="75000"/>
                  </a:srgb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为</a:t>
            </a:r>
            <a:r>
              <a:rPr kumimoji="0" lang="zh-CN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创业者</a:t>
            </a:r>
            <a:r>
              <a:rPr kumimoji="0" lang="zh-CN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E647C">
                    <a:lumMod val="75000"/>
                  </a:srgb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提供前途无限的</a:t>
            </a:r>
            <a:r>
              <a:rPr kumimoji="0" lang="zh-CN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商机</a:t>
            </a:r>
            <a:endParaRPr kumimoji="0" lang="en-US" altLang="zh-CN" sz="2000" b="1" i="0" u="none" strike="noStrike" kern="0" cap="none" spc="0" normalizeH="0" baseline="0" noProof="0" dirty="0" smtClean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2824804" y="4040661"/>
            <a:ext cx="3081725" cy="1828806"/>
            <a:chOff x="610410" y="1729409"/>
            <a:chExt cx="4762129" cy="3043741"/>
          </a:xfrm>
        </p:grpSpPr>
        <p:sp>
          <p:nvSpPr>
            <p:cNvPr id="14" name="矩形 13"/>
            <p:cNvSpPr/>
            <p:nvPr/>
          </p:nvSpPr>
          <p:spPr>
            <a:xfrm>
              <a:off x="610410" y="1729409"/>
              <a:ext cx="4762129" cy="30437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705381" y="1821351"/>
              <a:ext cx="4583549" cy="2857278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14435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19394" y="281101"/>
            <a:ext cx="42805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 smtClean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企业文化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710369" y="941716"/>
            <a:ext cx="19887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Corporate Culture</a:t>
            </a:r>
            <a:endParaRPr lang="zh-CN" altLang="en-US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ea typeface="微软雅黑" pitchFamily="34" charset="-122"/>
              <a:cs typeface="Arial" pitchFamily="34" charset="0"/>
            </a:endParaRPr>
          </a:p>
        </p:txBody>
      </p:sp>
      <p:grpSp>
        <p:nvGrpSpPr>
          <p:cNvPr id="2" name="组合 4"/>
          <p:cNvGrpSpPr/>
          <p:nvPr/>
        </p:nvGrpSpPr>
        <p:grpSpPr>
          <a:xfrm>
            <a:off x="6129142" y="1152939"/>
            <a:ext cx="5327353" cy="1560361"/>
            <a:chOff x="3432037" y="428432"/>
            <a:chExt cx="5265123" cy="1704830"/>
          </a:xfrm>
        </p:grpSpPr>
        <p:sp>
          <p:nvSpPr>
            <p:cNvPr id="3" name="圆角矩形 2"/>
            <p:cNvSpPr/>
            <p:nvPr/>
          </p:nvSpPr>
          <p:spPr>
            <a:xfrm>
              <a:off x="3750510" y="428432"/>
              <a:ext cx="4946650" cy="1704830"/>
            </a:xfrm>
            <a:prstGeom prst="roundRect">
              <a:avLst>
                <a:gd name="adj" fmla="val 9601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grpSp>
          <p:nvGrpSpPr>
            <p:cNvPr id="5" name="组合 1"/>
            <p:cNvGrpSpPr/>
            <p:nvPr/>
          </p:nvGrpSpPr>
          <p:grpSpPr>
            <a:xfrm>
              <a:off x="3432037" y="615235"/>
              <a:ext cx="2831124" cy="716105"/>
              <a:chOff x="3432038" y="596965"/>
              <a:chExt cx="1790267" cy="452830"/>
            </a:xfrm>
          </p:grpSpPr>
          <p:sp>
            <p:nvSpPr>
              <p:cNvPr id="77" name="流程图: 数据 76"/>
              <p:cNvSpPr/>
              <p:nvPr/>
            </p:nvSpPr>
            <p:spPr>
              <a:xfrm rot="16200000" flipH="1">
                <a:off x="3359822" y="669181"/>
                <a:ext cx="342869" cy="198438"/>
              </a:xfrm>
              <a:prstGeom prst="flowChartInputOutpu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78" name="五边形 77"/>
              <p:cNvSpPr/>
              <p:nvPr/>
            </p:nvSpPr>
            <p:spPr>
              <a:xfrm>
                <a:off x="3432038" y="671902"/>
                <a:ext cx="1790267" cy="377893"/>
              </a:xfrm>
              <a:prstGeom prst="homePlate">
                <a:avLst>
                  <a:gd name="adj" fmla="val 33465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79" name="TextBox 17"/>
              <p:cNvSpPr txBox="1">
                <a:spLocks noChangeArrowheads="1"/>
              </p:cNvSpPr>
              <p:nvPr/>
            </p:nvSpPr>
            <p:spPr bwMode="auto">
              <a:xfrm>
                <a:off x="3885212" y="734103"/>
                <a:ext cx="1267928" cy="25517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zh-CN" altLang="en-US" sz="2400" b="1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愿景</a:t>
                </a:r>
                <a:endPara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80" name="TextBox 74"/>
          <p:cNvSpPr txBox="1"/>
          <p:nvPr/>
        </p:nvSpPr>
        <p:spPr>
          <a:xfrm>
            <a:off x="6832604" y="2056052"/>
            <a:ext cx="4464046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打造最具价值</a:t>
            </a:r>
            <a:r>
              <a:rPr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O2O</a:t>
            </a:r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增值营销平台</a:t>
            </a:r>
            <a:endParaRPr lang="en-US" altLang="zh-CN" sz="20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7" name="组合 57"/>
          <p:cNvGrpSpPr/>
          <p:nvPr/>
        </p:nvGrpSpPr>
        <p:grpSpPr>
          <a:xfrm>
            <a:off x="6136945" y="2873305"/>
            <a:ext cx="5327353" cy="1560361"/>
            <a:chOff x="3432037" y="428432"/>
            <a:chExt cx="5265123" cy="1704830"/>
          </a:xfrm>
        </p:grpSpPr>
        <p:sp>
          <p:nvSpPr>
            <p:cNvPr id="81" name="圆角矩形 80"/>
            <p:cNvSpPr/>
            <p:nvPr/>
          </p:nvSpPr>
          <p:spPr>
            <a:xfrm>
              <a:off x="3750510" y="428432"/>
              <a:ext cx="4946650" cy="1704830"/>
            </a:xfrm>
            <a:prstGeom prst="roundRect">
              <a:avLst>
                <a:gd name="adj" fmla="val 9601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grpSp>
          <p:nvGrpSpPr>
            <p:cNvPr id="9" name="组合 81"/>
            <p:cNvGrpSpPr/>
            <p:nvPr/>
          </p:nvGrpSpPr>
          <p:grpSpPr>
            <a:xfrm>
              <a:off x="3432037" y="615235"/>
              <a:ext cx="2831124" cy="716105"/>
              <a:chOff x="3432038" y="596965"/>
              <a:chExt cx="1790267" cy="452830"/>
            </a:xfrm>
          </p:grpSpPr>
          <p:sp>
            <p:nvSpPr>
              <p:cNvPr id="83" name="流程图: 数据 82"/>
              <p:cNvSpPr/>
              <p:nvPr/>
            </p:nvSpPr>
            <p:spPr>
              <a:xfrm rot="16200000" flipH="1">
                <a:off x="3359822" y="669181"/>
                <a:ext cx="342869" cy="198438"/>
              </a:xfrm>
              <a:prstGeom prst="flowChartInputOutpu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84" name="五边形 83"/>
              <p:cNvSpPr/>
              <p:nvPr/>
            </p:nvSpPr>
            <p:spPr>
              <a:xfrm>
                <a:off x="3432038" y="671902"/>
                <a:ext cx="1790267" cy="377893"/>
              </a:xfrm>
              <a:prstGeom prst="homePlate">
                <a:avLst>
                  <a:gd name="adj" fmla="val 33465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85" name="TextBox 17"/>
              <p:cNvSpPr txBox="1">
                <a:spLocks noChangeArrowheads="1"/>
              </p:cNvSpPr>
              <p:nvPr/>
            </p:nvSpPr>
            <p:spPr bwMode="auto">
              <a:xfrm>
                <a:off x="3891426" y="734103"/>
                <a:ext cx="1267928" cy="25517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zh-CN" altLang="en-US" sz="2400" b="1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使命</a:t>
                </a:r>
                <a:endPara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86" name="TextBox 74"/>
          <p:cNvSpPr txBox="1"/>
          <p:nvPr/>
        </p:nvSpPr>
        <p:spPr>
          <a:xfrm>
            <a:off x="6840408" y="3776418"/>
            <a:ext cx="4284453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让中国成为</a:t>
            </a:r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全球最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超值的消费天堂</a:t>
            </a:r>
            <a:endParaRPr lang="en-US" altLang="zh-CN" sz="20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10" name="组合 86"/>
          <p:cNvGrpSpPr/>
          <p:nvPr/>
        </p:nvGrpSpPr>
        <p:grpSpPr>
          <a:xfrm>
            <a:off x="6092707" y="4631717"/>
            <a:ext cx="5327353" cy="1560361"/>
            <a:chOff x="3432037" y="428432"/>
            <a:chExt cx="5265123" cy="1704830"/>
          </a:xfrm>
        </p:grpSpPr>
        <p:sp>
          <p:nvSpPr>
            <p:cNvPr id="88" name="圆角矩形 87"/>
            <p:cNvSpPr/>
            <p:nvPr/>
          </p:nvSpPr>
          <p:spPr>
            <a:xfrm>
              <a:off x="3750510" y="428432"/>
              <a:ext cx="4946650" cy="1704830"/>
            </a:xfrm>
            <a:prstGeom prst="roundRect">
              <a:avLst>
                <a:gd name="adj" fmla="val 9601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grpSp>
          <p:nvGrpSpPr>
            <p:cNvPr id="11" name="组合 88"/>
            <p:cNvGrpSpPr/>
            <p:nvPr/>
          </p:nvGrpSpPr>
          <p:grpSpPr>
            <a:xfrm>
              <a:off x="3432037" y="615235"/>
              <a:ext cx="2831124" cy="716105"/>
              <a:chOff x="3432038" y="596965"/>
              <a:chExt cx="1790267" cy="452830"/>
            </a:xfrm>
          </p:grpSpPr>
          <p:sp>
            <p:nvSpPr>
              <p:cNvPr id="90" name="流程图: 数据 89"/>
              <p:cNvSpPr/>
              <p:nvPr/>
            </p:nvSpPr>
            <p:spPr>
              <a:xfrm rot="16200000" flipH="1">
                <a:off x="3359822" y="669181"/>
                <a:ext cx="342869" cy="198438"/>
              </a:xfrm>
              <a:prstGeom prst="flowChartInputOutpu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91" name="五边形 90"/>
              <p:cNvSpPr/>
              <p:nvPr/>
            </p:nvSpPr>
            <p:spPr>
              <a:xfrm>
                <a:off x="3432038" y="671902"/>
                <a:ext cx="1790267" cy="377893"/>
              </a:xfrm>
              <a:prstGeom prst="homePlate">
                <a:avLst>
                  <a:gd name="adj" fmla="val 33465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92" name="TextBox 17"/>
              <p:cNvSpPr txBox="1">
                <a:spLocks noChangeArrowheads="1"/>
              </p:cNvSpPr>
              <p:nvPr/>
            </p:nvSpPr>
            <p:spPr bwMode="auto">
              <a:xfrm>
                <a:off x="3903849" y="734103"/>
                <a:ext cx="1267928" cy="25517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zh-CN" altLang="en-US" sz="2400" b="1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经营理念</a:t>
                </a:r>
                <a:endPara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93" name="TextBox 74"/>
          <p:cNvSpPr txBox="1"/>
          <p:nvPr/>
        </p:nvSpPr>
        <p:spPr>
          <a:xfrm>
            <a:off x="6833241" y="5534829"/>
            <a:ext cx="4633828" cy="4072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共创、共享、共赢</a:t>
            </a:r>
            <a:endParaRPr lang="en-US" altLang="zh-CN" sz="20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94" name="图片 93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68799"/>
            <a:ext cx="6300625" cy="3593501"/>
          </a:xfrm>
          <a:prstGeom prst="rect">
            <a:avLst/>
          </a:prstGeom>
        </p:spPr>
      </p:pic>
      <p:sp>
        <p:nvSpPr>
          <p:cNvPr id="95" name="TextBox 3"/>
          <p:cNvSpPr txBox="1"/>
          <p:nvPr/>
        </p:nvSpPr>
        <p:spPr>
          <a:xfrm>
            <a:off x="2419768" y="1851291"/>
            <a:ext cx="2219883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3600" b="1" dirty="0" smtClean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高瞻远瞩</a:t>
            </a:r>
            <a:endParaRPr lang="zh-CN" altLang="en-US" sz="3600" b="1" dirty="0">
              <a:solidFill>
                <a:schemeClr val="accent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6" name="TextBox 4"/>
          <p:cNvSpPr txBox="1"/>
          <p:nvPr/>
        </p:nvSpPr>
        <p:spPr>
          <a:xfrm>
            <a:off x="3359207" y="2490280"/>
            <a:ext cx="2096554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3600" b="1" dirty="0" smtClean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制胜未来</a:t>
            </a:r>
            <a:endParaRPr lang="zh-CN" altLang="en-US" sz="3600" b="1" dirty="0">
              <a:solidFill>
                <a:schemeClr val="accent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2109660" y="1629724"/>
            <a:ext cx="3496008" cy="1619197"/>
          </a:xfrm>
          <a:prstGeom prst="round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2318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09455" y="271162"/>
            <a:ext cx="27201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 smtClean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核心成员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700430" y="931777"/>
            <a:ext cx="19887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Core Members</a:t>
            </a:r>
            <a:endParaRPr lang="zh-CN" altLang="en-US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ea typeface="微软雅黑" pitchFamily="34" charset="-122"/>
              <a:cs typeface="Arial" pitchFamily="34" charset="0"/>
            </a:endParaRPr>
          </a:p>
        </p:txBody>
      </p:sp>
      <p:grpSp>
        <p:nvGrpSpPr>
          <p:cNvPr id="2" name="组合 34"/>
          <p:cNvGrpSpPr/>
          <p:nvPr/>
        </p:nvGrpSpPr>
        <p:grpSpPr>
          <a:xfrm>
            <a:off x="3498537" y="2083372"/>
            <a:ext cx="1757393" cy="561436"/>
            <a:chOff x="1280133" y="2463501"/>
            <a:chExt cx="1773057" cy="566441"/>
          </a:xfrm>
        </p:grpSpPr>
        <p:sp>
          <p:nvSpPr>
            <p:cNvPr id="36" name="圆角矩形 35"/>
            <p:cNvSpPr/>
            <p:nvPr/>
          </p:nvSpPr>
          <p:spPr>
            <a:xfrm>
              <a:off x="1280133" y="2578430"/>
              <a:ext cx="1773057" cy="451512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7" name="TextBox 38"/>
            <p:cNvSpPr txBox="1"/>
            <p:nvPr/>
          </p:nvSpPr>
          <p:spPr>
            <a:xfrm>
              <a:off x="1664087" y="2637801"/>
              <a:ext cx="985093" cy="3105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ctr">
                <a:defRPr sz="1400" b="1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defRPr>
              </a:lvl1pPr>
            </a:lstStyle>
            <a:p>
              <a:r>
                <a:rPr lang="zh-CN" altLang="en-US" sz="2000" dirty="0"/>
                <a:t>董事长</a:t>
              </a:r>
            </a:p>
          </p:txBody>
        </p:sp>
        <p:sp>
          <p:nvSpPr>
            <p:cNvPr id="38" name="等腰三角形 37"/>
            <p:cNvSpPr/>
            <p:nvPr/>
          </p:nvSpPr>
          <p:spPr>
            <a:xfrm rot="10800000" flipV="1">
              <a:off x="1478345" y="2463501"/>
              <a:ext cx="218634" cy="139254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9" name="TextBox 40"/>
          <p:cNvSpPr txBox="1"/>
          <p:nvPr/>
        </p:nvSpPr>
        <p:spPr>
          <a:xfrm>
            <a:off x="3422176" y="2771193"/>
            <a:ext cx="5178899" cy="100950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dirty="0" smtClean="0">
                <a:solidFill>
                  <a:srgbClr val="484848"/>
                </a:solidFill>
                <a:latin typeface="微软雅黑" pitchFamily="34" charset="-122"/>
                <a:ea typeface="微软雅黑" pitchFamily="34" charset="-122"/>
              </a:rPr>
              <a:t>二十余年</a:t>
            </a:r>
            <a:r>
              <a:rPr lang="en-US" altLang="zh-CN" sz="1600" dirty="0">
                <a:solidFill>
                  <a:srgbClr val="484848"/>
                </a:solidFill>
                <a:latin typeface="微软雅黑" pitchFamily="34" charset="-122"/>
                <a:ea typeface="微软雅黑" pitchFamily="34" charset="-122"/>
              </a:rPr>
              <a:t>IT</a:t>
            </a:r>
            <a:r>
              <a:rPr lang="zh-CN" altLang="en-US" sz="1600" dirty="0">
                <a:solidFill>
                  <a:srgbClr val="484848"/>
                </a:solidFill>
                <a:latin typeface="微软雅黑" pitchFamily="34" charset="-122"/>
                <a:ea typeface="微软雅黑" pitchFamily="34" charset="-122"/>
              </a:rPr>
              <a:t>行业市场营销经验，服务于多家世界</a:t>
            </a:r>
            <a:r>
              <a:rPr lang="en-US" altLang="zh-CN" sz="1600" dirty="0">
                <a:solidFill>
                  <a:srgbClr val="484848"/>
                </a:solidFill>
                <a:latin typeface="微软雅黑" pitchFamily="34" charset="-122"/>
                <a:ea typeface="微软雅黑" pitchFamily="34" charset="-122"/>
              </a:rPr>
              <a:t>500</a:t>
            </a:r>
            <a:r>
              <a:rPr lang="zh-CN" altLang="en-US" sz="1600" dirty="0">
                <a:solidFill>
                  <a:srgbClr val="484848"/>
                </a:solidFill>
                <a:latin typeface="微软雅黑" pitchFamily="34" charset="-122"/>
                <a:ea typeface="微软雅黑" pitchFamily="34" charset="-122"/>
              </a:rPr>
              <a:t>强</a:t>
            </a:r>
            <a:r>
              <a:rPr lang="zh-CN" altLang="en-US" sz="1600" dirty="0" smtClean="0">
                <a:solidFill>
                  <a:srgbClr val="484848"/>
                </a:solidFill>
                <a:latin typeface="微软雅黑" pitchFamily="34" charset="-122"/>
                <a:ea typeface="微软雅黑" pitchFamily="34" charset="-122"/>
              </a:rPr>
              <a:t>。</a:t>
            </a:r>
            <a:endParaRPr lang="en-US" altLang="zh-CN" sz="1600" dirty="0" smtClean="0">
              <a:solidFill>
                <a:srgbClr val="484848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1600" dirty="0" smtClean="0">
                <a:solidFill>
                  <a:srgbClr val="484848"/>
                </a:solidFill>
                <a:latin typeface="微软雅黑" pitchFamily="34" charset="-122"/>
                <a:ea typeface="微软雅黑" pitchFamily="34" charset="-122"/>
              </a:rPr>
              <a:t>2003</a:t>
            </a:r>
            <a:r>
              <a:rPr lang="zh-CN" altLang="en-US" sz="1600" dirty="0">
                <a:solidFill>
                  <a:srgbClr val="484848"/>
                </a:solidFill>
                <a:latin typeface="微软雅黑" pitchFamily="34" charset="-122"/>
                <a:ea typeface="微软雅黑" pitchFamily="34" charset="-122"/>
              </a:rPr>
              <a:t>年起在三星电子担任全国销售总监</a:t>
            </a:r>
            <a:r>
              <a:rPr lang="zh-CN" altLang="en-US" sz="1600" dirty="0" smtClean="0">
                <a:solidFill>
                  <a:srgbClr val="484848"/>
                </a:solidFill>
                <a:latin typeface="微软雅黑" pitchFamily="34" charset="-122"/>
                <a:ea typeface="微软雅黑" pitchFamily="34" charset="-122"/>
              </a:rPr>
              <a:t>。</a:t>
            </a:r>
            <a:endParaRPr lang="en-US" altLang="zh-CN" sz="1600" dirty="0" smtClean="0">
              <a:solidFill>
                <a:srgbClr val="484848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 smtClean="0">
                <a:solidFill>
                  <a:srgbClr val="484848"/>
                </a:solidFill>
                <a:latin typeface="微软雅黑" pitchFamily="34" charset="-122"/>
                <a:ea typeface="微软雅黑" pitchFamily="34" charset="-122"/>
              </a:rPr>
              <a:t>曾</a:t>
            </a:r>
            <a:r>
              <a:rPr lang="zh-CN" altLang="en-US" sz="1600" dirty="0">
                <a:solidFill>
                  <a:srgbClr val="484848"/>
                </a:solidFill>
                <a:latin typeface="微软雅黑" pitchFamily="34" charset="-122"/>
                <a:ea typeface="微软雅黑" pitchFamily="34" charset="-122"/>
              </a:rPr>
              <a:t>于</a:t>
            </a:r>
            <a:r>
              <a:rPr lang="en-US" altLang="zh-CN" sz="1600" dirty="0">
                <a:solidFill>
                  <a:srgbClr val="484848"/>
                </a:solidFill>
                <a:latin typeface="微软雅黑" pitchFamily="34" charset="-122"/>
                <a:ea typeface="微软雅黑" pitchFamily="34" charset="-122"/>
              </a:rPr>
              <a:t>2006</a:t>
            </a:r>
            <a:r>
              <a:rPr lang="zh-CN" altLang="en-US" sz="1600" dirty="0">
                <a:solidFill>
                  <a:srgbClr val="484848"/>
                </a:solidFill>
                <a:latin typeface="微软雅黑" pitchFamily="34" charset="-122"/>
                <a:ea typeface="微软雅黑" pitchFamily="34" charset="-122"/>
              </a:rPr>
              <a:t>年、</a:t>
            </a:r>
            <a:r>
              <a:rPr lang="en-US" altLang="zh-CN" sz="1600" dirty="0">
                <a:solidFill>
                  <a:srgbClr val="484848"/>
                </a:solidFill>
                <a:latin typeface="微软雅黑" pitchFamily="34" charset="-122"/>
                <a:ea typeface="微软雅黑" pitchFamily="34" charset="-122"/>
              </a:rPr>
              <a:t>2008</a:t>
            </a:r>
            <a:r>
              <a:rPr lang="zh-CN" altLang="en-US" sz="1600" dirty="0">
                <a:solidFill>
                  <a:srgbClr val="484848"/>
                </a:solidFill>
                <a:latin typeface="微软雅黑" pitchFamily="34" charset="-122"/>
                <a:ea typeface="微软雅黑" pitchFamily="34" charset="-122"/>
              </a:rPr>
              <a:t>年获得三星集团特别贡献奖。</a:t>
            </a:r>
          </a:p>
        </p:txBody>
      </p:sp>
      <p:sp>
        <p:nvSpPr>
          <p:cNvPr id="40" name="矩形 39"/>
          <p:cNvSpPr>
            <a:spLocks noChangeArrowheads="1"/>
          </p:cNvSpPr>
          <p:nvPr/>
        </p:nvSpPr>
        <p:spPr bwMode="auto">
          <a:xfrm>
            <a:off x="3526929" y="1631564"/>
            <a:ext cx="1025922" cy="30777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t"/>
          <a:lstStyle/>
          <a:p>
            <a:r>
              <a:rPr lang="zh-CN" altLang="en-US" sz="2400" b="1" cap="all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陈滨</a:t>
            </a:r>
          </a:p>
        </p:txBody>
      </p:sp>
      <p:grpSp>
        <p:nvGrpSpPr>
          <p:cNvPr id="3" name="组合 40"/>
          <p:cNvGrpSpPr/>
          <p:nvPr/>
        </p:nvGrpSpPr>
        <p:grpSpPr>
          <a:xfrm>
            <a:off x="3498537" y="4750020"/>
            <a:ext cx="1757393" cy="561436"/>
            <a:chOff x="1280133" y="2463501"/>
            <a:chExt cx="1773057" cy="566441"/>
          </a:xfrm>
        </p:grpSpPr>
        <p:sp>
          <p:nvSpPr>
            <p:cNvPr id="42" name="圆角矩形 41"/>
            <p:cNvSpPr/>
            <p:nvPr/>
          </p:nvSpPr>
          <p:spPr>
            <a:xfrm>
              <a:off x="1280133" y="2578430"/>
              <a:ext cx="1773057" cy="451512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3" name="TextBox 38"/>
            <p:cNvSpPr txBox="1"/>
            <p:nvPr/>
          </p:nvSpPr>
          <p:spPr>
            <a:xfrm>
              <a:off x="1577865" y="2646423"/>
              <a:ext cx="1239000" cy="3105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ctr">
                <a:defRPr sz="1400" b="1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defRPr>
              </a:lvl1pPr>
            </a:lstStyle>
            <a:p>
              <a:r>
                <a:rPr lang="zh-CN" altLang="en-US" sz="2000" dirty="0" smtClean="0"/>
                <a:t>独立董事</a:t>
              </a:r>
              <a:endParaRPr lang="zh-CN" altLang="en-US" sz="2000" dirty="0"/>
            </a:p>
          </p:txBody>
        </p:sp>
        <p:sp>
          <p:nvSpPr>
            <p:cNvPr id="44" name="等腰三角形 43"/>
            <p:cNvSpPr/>
            <p:nvPr/>
          </p:nvSpPr>
          <p:spPr>
            <a:xfrm rot="10800000" flipV="1">
              <a:off x="1478345" y="2463501"/>
              <a:ext cx="218634" cy="139254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5" name="TextBox 40"/>
          <p:cNvSpPr txBox="1"/>
          <p:nvPr/>
        </p:nvSpPr>
        <p:spPr>
          <a:xfrm>
            <a:off x="3422176" y="5437841"/>
            <a:ext cx="8074499" cy="3200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dirty="0" smtClean="0">
                <a:solidFill>
                  <a:srgbClr val="484848"/>
                </a:solidFill>
                <a:latin typeface="微软雅黑" pitchFamily="34" charset="-122"/>
                <a:ea typeface="微软雅黑" pitchFamily="34" charset="-122"/>
              </a:rPr>
              <a:t>湖北省原政协</a:t>
            </a:r>
            <a:r>
              <a:rPr lang="zh-CN" altLang="en-US" sz="1600" dirty="0">
                <a:solidFill>
                  <a:srgbClr val="484848"/>
                </a:solidFill>
                <a:latin typeface="微软雅黑" pitchFamily="34" charset="-122"/>
                <a:ea typeface="微软雅黑" pitchFamily="34" charset="-122"/>
              </a:rPr>
              <a:t>常委，省工商联原副主席，历任武汉市黄陂区区长，武汉市工商联主席。</a:t>
            </a:r>
          </a:p>
        </p:txBody>
      </p:sp>
      <p:sp>
        <p:nvSpPr>
          <p:cNvPr id="46" name="矩形 45"/>
          <p:cNvSpPr>
            <a:spLocks noChangeArrowheads="1"/>
          </p:cNvSpPr>
          <p:nvPr/>
        </p:nvSpPr>
        <p:spPr bwMode="auto">
          <a:xfrm>
            <a:off x="3511418" y="4271640"/>
            <a:ext cx="1025922" cy="30777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t"/>
          <a:lstStyle/>
          <a:p>
            <a:r>
              <a:rPr lang="zh-CN" altLang="en-US" sz="2400" b="1" cap="all" dirty="0" smtClean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余元九</a:t>
            </a:r>
            <a:endParaRPr lang="zh-CN" altLang="en-US" sz="2400" b="1" cap="all" dirty="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2" name="Oval 12"/>
          <p:cNvSpPr>
            <a:spLocks noChangeArrowheads="1"/>
          </p:cNvSpPr>
          <p:nvPr/>
        </p:nvSpPr>
        <p:spPr bwMode="auto">
          <a:xfrm>
            <a:off x="970216" y="1669969"/>
            <a:ext cx="2109380" cy="2119952"/>
          </a:xfrm>
          <a:prstGeom prst="ellipse">
            <a:avLst/>
          </a:pr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4" name="Oval 12"/>
          <p:cNvSpPr>
            <a:spLocks noChangeArrowheads="1"/>
          </p:cNvSpPr>
          <p:nvPr/>
        </p:nvSpPr>
        <p:spPr bwMode="auto">
          <a:xfrm>
            <a:off x="970216" y="4073027"/>
            <a:ext cx="2109380" cy="2119952"/>
          </a:xfrm>
          <a:prstGeom prst="ellipse">
            <a:avLst/>
          </a:pr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20" name="Picture 3" descr="C:\Users\sony\Desktop\142157.bmp"/>
          <p:cNvPicPr>
            <a:picLocks noChangeAspect="1" noChangeArrowheads="1"/>
          </p:cNvPicPr>
          <p:nvPr/>
        </p:nvPicPr>
        <p:blipFill>
          <a:blip r:embed="rId2" cstate="print"/>
          <a:srcRect l="21959" r="21375" b="11113"/>
          <a:stretch>
            <a:fillRect/>
          </a:stretch>
        </p:blipFill>
        <p:spPr bwMode="auto">
          <a:xfrm>
            <a:off x="1087395" y="4201297"/>
            <a:ext cx="1890583" cy="1890584"/>
          </a:xfrm>
          <a:prstGeom prst="ellipse">
            <a:avLst/>
          </a:prstGeom>
          <a:solidFill>
            <a:srgbClr val="FFFFFF">
              <a:shade val="85000"/>
            </a:srgbClr>
          </a:solidFill>
          <a:ln w="127000"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95375" y="1781175"/>
            <a:ext cx="1866900" cy="1885950"/>
          </a:xfrm>
          <a:prstGeom prst="ellipse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221075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500"/>
                            </p:stCondLst>
                            <p:childTnLst>
                              <p:par>
                                <p:cTn id="4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000"/>
                            </p:stCondLst>
                            <p:childTnLst>
                              <p:par>
                                <p:cTn id="4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39" grpId="0"/>
      <p:bldP spid="40" grpId="0" build="p"/>
      <p:bldP spid="45" grpId="0"/>
      <p:bldP spid="46" grpId="0" build="p"/>
      <p:bldP spid="22" grpId="0" animBg="1"/>
      <p:bldP spid="24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8" name="直接连接符 107"/>
          <p:cNvCxnSpPr/>
          <p:nvPr/>
        </p:nvCxnSpPr>
        <p:spPr>
          <a:xfrm>
            <a:off x="3484212" y="2941539"/>
            <a:ext cx="21704" cy="1807039"/>
          </a:xfrm>
          <a:prstGeom prst="line">
            <a:avLst/>
          </a:prstGeom>
          <a:noFill/>
          <a:ln w="19050" cap="flat" cmpd="sng" algn="ctr">
            <a:solidFill>
              <a:srgbClr val="002060"/>
            </a:solidFill>
            <a:prstDash val="solid"/>
          </a:ln>
          <a:effectLst/>
        </p:spPr>
      </p:cxnSp>
      <p:sp>
        <p:nvSpPr>
          <p:cNvPr id="4" name="文本框 3"/>
          <p:cNvSpPr txBox="1"/>
          <p:nvPr/>
        </p:nvSpPr>
        <p:spPr>
          <a:xfrm>
            <a:off x="609455" y="271162"/>
            <a:ext cx="23488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 dirty="0" smtClean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组织架构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582093" y="931777"/>
            <a:ext cx="23117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Organizational Structure</a:t>
            </a:r>
            <a:endParaRPr lang="zh-CN" altLang="en-US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ea typeface="微软雅黑" pitchFamily="34" charset="-122"/>
              <a:cs typeface="Arial" pitchFamily="34" charset="0"/>
            </a:endParaRPr>
          </a:p>
        </p:txBody>
      </p:sp>
      <p:cxnSp>
        <p:nvCxnSpPr>
          <p:cNvPr id="67" name="直接连接符 66"/>
          <p:cNvCxnSpPr/>
          <p:nvPr/>
        </p:nvCxnSpPr>
        <p:spPr>
          <a:xfrm>
            <a:off x="1793418" y="2939751"/>
            <a:ext cx="21704" cy="1807039"/>
          </a:xfrm>
          <a:prstGeom prst="line">
            <a:avLst/>
          </a:prstGeom>
          <a:noFill/>
          <a:ln w="19050" cap="flat" cmpd="sng" algn="ctr">
            <a:solidFill>
              <a:srgbClr val="002060"/>
            </a:solidFill>
            <a:prstDash val="solid"/>
          </a:ln>
          <a:effectLst/>
        </p:spPr>
      </p:cxnSp>
      <p:cxnSp>
        <p:nvCxnSpPr>
          <p:cNvPr id="68" name="直接连接符 67"/>
          <p:cNvCxnSpPr>
            <a:endCxn id="91" idx="2"/>
          </p:cNvCxnSpPr>
          <p:nvPr/>
        </p:nvCxnSpPr>
        <p:spPr>
          <a:xfrm rot="16200000" flipH="1">
            <a:off x="7377690" y="3908632"/>
            <a:ext cx="1945195" cy="7440"/>
          </a:xfrm>
          <a:prstGeom prst="line">
            <a:avLst/>
          </a:prstGeom>
          <a:noFill/>
          <a:ln w="19050" cap="flat" cmpd="sng" algn="ctr">
            <a:solidFill>
              <a:srgbClr val="002060"/>
            </a:solidFill>
            <a:prstDash val="solid"/>
          </a:ln>
          <a:effectLst/>
        </p:spPr>
      </p:cxnSp>
      <p:cxnSp>
        <p:nvCxnSpPr>
          <p:cNvPr id="69" name="直接连接符 68"/>
          <p:cNvCxnSpPr>
            <a:endCxn id="100" idx="0"/>
          </p:cNvCxnSpPr>
          <p:nvPr/>
        </p:nvCxnSpPr>
        <p:spPr>
          <a:xfrm rot="16200000" flipH="1">
            <a:off x="5920892" y="3722546"/>
            <a:ext cx="1628796" cy="20621"/>
          </a:xfrm>
          <a:prstGeom prst="line">
            <a:avLst/>
          </a:prstGeom>
          <a:noFill/>
          <a:ln w="19050" cap="flat" cmpd="sng" algn="ctr">
            <a:solidFill>
              <a:srgbClr val="002060"/>
            </a:solidFill>
            <a:prstDash val="solid"/>
          </a:ln>
          <a:effectLst/>
        </p:spPr>
      </p:cxnSp>
      <p:cxnSp>
        <p:nvCxnSpPr>
          <p:cNvPr id="71" name="直接连接符 70"/>
          <p:cNvCxnSpPr/>
          <p:nvPr/>
        </p:nvCxnSpPr>
        <p:spPr>
          <a:xfrm flipV="1">
            <a:off x="1789236" y="2918460"/>
            <a:ext cx="8215759" cy="11126"/>
          </a:xfrm>
          <a:prstGeom prst="line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72" name="直接连接符 71"/>
          <p:cNvCxnSpPr/>
          <p:nvPr/>
        </p:nvCxnSpPr>
        <p:spPr>
          <a:xfrm>
            <a:off x="9990272" y="2939760"/>
            <a:ext cx="13135" cy="2147001"/>
          </a:xfrm>
          <a:prstGeom prst="line">
            <a:avLst/>
          </a:prstGeom>
          <a:noFill/>
          <a:ln w="19050" cap="flat" cmpd="sng" algn="ctr">
            <a:solidFill>
              <a:srgbClr val="002060"/>
            </a:solidFill>
            <a:prstDash val="solid"/>
          </a:ln>
          <a:effectLst/>
        </p:spPr>
      </p:cxnSp>
      <p:cxnSp>
        <p:nvCxnSpPr>
          <p:cNvPr id="73" name="直接连接符 72"/>
          <p:cNvCxnSpPr/>
          <p:nvPr/>
        </p:nvCxnSpPr>
        <p:spPr>
          <a:xfrm>
            <a:off x="5070144" y="2929341"/>
            <a:ext cx="0" cy="2519363"/>
          </a:xfrm>
          <a:prstGeom prst="line">
            <a:avLst/>
          </a:prstGeom>
          <a:noFill/>
          <a:ln w="19050" cap="flat" cmpd="sng" algn="ctr">
            <a:solidFill>
              <a:srgbClr val="002060"/>
            </a:solidFill>
            <a:prstDash val="solid"/>
          </a:ln>
          <a:effectLst/>
        </p:spPr>
      </p:cxnSp>
      <p:sp>
        <p:nvSpPr>
          <p:cNvPr id="74" name="圆角矩形 73"/>
          <p:cNvSpPr/>
          <p:nvPr/>
        </p:nvSpPr>
        <p:spPr>
          <a:xfrm>
            <a:off x="9347939" y="3205790"/>
            <a:ext cx="1295439" cy="485083"/>
          </a:xfrm>
          <a:prstGeom prst="roundRect">
            <a:avLst/>
          </a:prstGeom>
          <a:solidFill>
            <a:srgbClr val="00B050"/>
          </a:solidFill>
          <a:ln w="25400" cap="flat" cmpd="sng" algn="ctr">
            <a:solidFill>
              <a:srgbClr val="0E647C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管理中心</a:t>
            </a:r>
            <a:endParaRPr kumimoji="0" lang="zh-CN" altLang="en-US" sz="20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75" name="圆角矩形 74"/>
          <p:cNvSpPr/>
          <p:nvPr/>
        </p:nvSpPr>
        <p:spPr>
          <a:xfrm>
            <a:off x="2826558" y="3205789"/>
            <a:ext cx="1295439" cy="504825"/>
          </a:xfrm>
          <a:prstGeom prst="roundRect">
            <a:avLst/>
          </a:prstGeom>
          <a:solidFill>
            <a:srgbClr val="0070C0"/>
          </a:solidFill>
          <a:ln w="25400" cap="flat" cmpd="sng" algn="ctr">
            <a:solidFill>
              <a:srgbClr val="0E647C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运营中心</a:t>
            </a:r>
          </a:p>
        </p:txBody>
      </p:sp>
      <p:sp>
        <p:nvSpPr>
          <p:cNvPr id="76" name="圆角矩形 75"/>
          <p:cNvSpPr/>
          <p:nvPr/>
        </p:nvSpPr>
        <p:spPr>
          <a:xfrm>
            <a:off x="2843566" y="3949901"/>
            <a:ext cx="1255071" cy="358775"/>
          </a:xfrm>
          <a:prstGeom prst="roundRect">
            <a:avLst/>
          </a:prstGeom>
          <a:solidFill>
            <a:srgbClr val="0E647C">
              <a:lumMod val="20000"/>
              <a:lumOff val="80000"/>
            </a:srgbClr>
          </a:solidFill>
          <a:ln w="25400" cap="flat" cmpd="sng" algn="ctr">
            <a:solidFill>
              <a:srgbClr val="0E647C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kern="0" dirty="0" smtClean="0">
                <a:solidFill>
                  <a:srgbClr val="4BACC6">
                    <a:lumMod val="50000"/>
                  </a:srgbClr>
                </a:solidFill>
                <a:latin typeface="微软雅黑" pitchFamily="34" charset="-122"/>
                <a:ea typeface="微软雅黑" pitchFamily="34" charset="-122"/>
              </a:rPr>
              <a:t>客服</a:t>
            </a:r>
            <a:r>
              <a:rPr kumimoji="0" lang="zh-CN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4BACC6">
                    <a:lumMod val="50000"/>
                  </a:srgb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部</a:t>
            </a:r>
            <a:endParaRPr kumimoji="0" lang="zh-CN" altLang="en-US" sz="1800" b="1" i="0" u="none" strike="noStrike" kern="0" cap="none" spc="0" normalizeH="0" baseline="0" noProof="0" dirty="0">
              <a:ln>
                <a:noFill/>
              </a:ln>
              <a:solidFill>
                <a:srgbClr val="4BACC6">
                  <a:lumMod val="50000"/>
                </a:srgbClr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77" name="圆角矩形 76"/>
          <p:cNvSpPr/>
          <p:nvPr/>
        </p:nvSpPr>
        <p:spPr>
          <a:xfrm>
            <a:off x="2843566" y="4526163"/>
            <a:ext cx="1255071" cy="358775"/>
          </a:xfrm>
          <a:prstGeom prst="roundRect">
            <a:avLst/>
          </a:prstGeom>
          <a:solidFill>
            <a:srgbClr val="0E647C">
              <a:lumMod val="20000"/>
              <a:lumOff val="80000"/>
            </a:srgbClr>
          </a:solidFill>
          <a:ln w="25400" cap="flat" cmpd="sng" algn="ctr">
            <a:solidFill>
              <a:srgbClr val="0E647C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kern="0" dirty="0" smtClean="0">
                <a:solidFill>
                  <a:srgbClr val="4BACC6">
                    <a:lumMod val="50000"/>
                  </a:srgbClr>
                </a:solidFill>
                <a:latin typeface="微软雅黑" pitchFamily="34" charset="-122"/>
                <a:ea typeface="微软雅黑" pitchFamily="34" charset="-122"/>
              </a:rPr>
              <a:t>培训</a:t>
            </a:r>
            <a:r>
              <a:rPr kumimoji="0" lang="zh-CN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4BACC6">
                    <a:lumMod val="50000"/>
                  </a:srgb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部</a:t>
            </a:r>
            <a:endParaRPr kumimoji="0" lang="zh-CN" altLang="en-US" sz="1800" b="1" i="0" u="none" strike="noStrike" kern="0" cap="none" spc="0" normalizeH="0" baseline="0" noProof="0" dirty="0">
              <a:ln>
                <a:noFill/>
              </a:ln>
              <a:solidFill>
                <a:srgbClr val="4BACC6">
                  <a:lumMod val="50000"/>
                </a:srgbClr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79" name="圆角矩形 78"/>
          <p:cNvSpPr/>
          <p:nvPr/>
        </p:nvSpPr>
        <p:spPr>
          <a:xfrm>
            <a:off x="9366573" y="3928142"/>
            <a:ext cx="1255072" cy="358775"/>
          </a:xfrm>
          <a:prstGeom prst="roundRect">
            <a:avLst/>
          </a:prstGeom>
          <a:solidFill>
            <a:srgbClr val="74AF47">
              <a:lumMod val="20000"/>
              <a:lumOff val="80000"/>
            </a:srgbClr>
          </a:solidFill>
          <a:ln w="25400" cap="flat" cmpd="sng" algn="ctr">
            <a:solidFill>
              <a:srgbClr val="0E647C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4BACC6">
                    <a:lumMod val="50000"/>
                  </a:srgb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财务部</a:t>
            </a:r>
          </a:p>
        </p:txBody>
      </p:sp>
      <p:sp>
        <p:nvSpPr>
          <p:cNvPr id="80" name="圆角矩形 79"/>
          <p:cNvSpPr/>
          <p:nvPr/>
        </p:nvSpPr>
        <p:spPr>
          <a:xfrm>
            <a:off x="9377459" y="4504404"/>
            <a:ext cx="1255072" cy="358775"/>
          </a:xfrm>
          <a:prstGeom prst="roundRect">
            <a:avLst/>
          </a:prstGeom>
          <a:solidFill>
            <a:srgbClr val="74AF47">
              <a:lumMod val="20000"/>
              <a:lumOff val="80000"/>
            </a:srgbClr>
          </a:solidFill>
          <a:ln w="25400" cap="flat" cmpd="sng" algn="ctr">
            <a:solidFill>
              <a:srgbClr val="0E647C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4BACC6">
                    <a:lumMod val="50000"/>
                  </a:srgb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行政部</a:t>
            </a:r>
          </a:p>
        </p:txBody>
      </p:sp>
      <p:sp>
        <p:nvSpPr>
          <p:cNvPr id="81" name="圆角矩形 80"/>
          <p:cNvSpPr/>
          <p:nvPr/>
        </p:nvSpPr>
        <p:spPr>
          <a:xfrm>
            <a:off x="4443534" y="3206923"/>
            <a:ext cx="1236006" cy="504825"/>
          </a:xfrm>
          <a:prstGeom prst="roundRect">
            <a:avLst/>
          </a:prstGeom>
          <a:solidFill>
            <a:srgbClr val="663300"/>
          </a:solidFill>
          <a:ln w="25400" cap="flat" cmpd="sng" algn="ctr">
            <a:solidFill>
              <a:srgbClr val="0E647C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采购中心</a:t>
            </a:r>
            <a:endParaRPr kumimoji="0" lang="zh-CN" altLang="en-US" sz="18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82" name="圆角矩形 81"/>
          <p:cNvSpPr/>
          <p:nvPr/>
        </p:nvSpPr>
        <p:spPr>
          <a:xfrm>
            <a:off x="9375871" y="5080667"/>
            <a:ext cx="1255071" cy="358775"/>
          </a:xfrm>
          <a:prstGeom prst="roundRect">
            <a:avLst/>
          </a:prstGeom>
          <a:solidFill>
            <a:srgbClr val="74AF47">
              <a:lumMod val="20000"/>
              <a:lumOff val="80000"/>
            </a:srgbClr>
          </a:solidFill>
          <a:ln w="25400" cap="flat" cmpd="sng" algn="ctr">
            <a:solidFill>
              <a:srgbClr val="0E647C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4BACC6">
                    <a:lumMod val="50000"/>
                  </a:srgb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人力资源部</a:t>
            </a:r>
          </a:p>
        </p:txBody>
      </p:sp>
      <p:cxnSp>
        <p:nvCxnSpPr>
          <p:cNvPr id="83" name="直接连接符 82"/>
          <p:cNvCxnSpPr/>
          <p:nvPr/>
        </p:nvCxnSpPr>
        <p:spPr>
          <a:xfrm flipH="1">
            <a:off x="5875489" y="1788161"/>
            <a:ext cx="4980" cy="1151598"/>
          </a:xfrm>
          <a:prstGeom prst="line">
            <a:avLst/>
          </a:prstGeom>
          <a:noFill/>
          <a:ln w="19050" cap="flat" cmpd="sng" algn="ctr">
            <a:solidFill>
              <a:srgbClr val="002060"/>
            </a:solidFill>
            <a:prstDash val="solid"/>
          </a:ln>
          <a:effectLst/>
        </p:spPr>
      </p:cxnSp>
      <p:sp>
        <p:nvSpPr>
          <p:cNvPr id="84" name="圆角矩形 83"/>
          <p:cNvSpPr/>
          <p:nvPr/>
        </p:nvSpPr>
        <p:spPr>
          <a:xfrm>
            <a:off x="5015282" y="2210446"/>
            <a:ext cx="1800225" cy="503237"/>
          </a:xfrm>
          <a:prstGeom prst="roundRect">
            <a:avLst/>
          </a:prstGeom>
          <a:solidFill>
            <a:srgbClr val="FFFFFF">
              <a:lumMod val="95000"/>
            </a:srgbClr>
          </a:solidFill>
          <a:ln w="25400" cap="flat" cmpd="sng" algn="ctr">
            <a:solidFill>
              <a:srgbClr val="0E647C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4BACC6">
                    <a:lumMod val="50000"/>
                  </a:srgb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总  裁</a:t>
            </a:r>
          </a:p>
        </p:txBody>
      </p:sp>
      <p:sp>
        <p:nvSpPr>
          <p:cNvPr id="85" name="圆角矩形 84"/>
          <p:cNvSpPr/>
          <p:nvPr/>
        </p:nvSpPr>
        <p:spPr>
          <a:xfrm>
            <a:off x="5015282" y="1496066"/>
            <a:ext cx="1800225" cy="503237"/>
          </a:xfrm>
          <a:prstGeom prst="roundRect">
            <a:avLst/>
          </a:prstGeom>
          <a:solidFill>
            <a:srgbClr val="FF0000"/>
          </a:solidFill>
          <a:ln w="25400" cap="flat" cmpd="sng" algn="ctr">
            <a:solidFill>
              <a:srgbClr val="0E647C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董事会</a:t>
            </a:r>
          </a:p>
        </p:txBody>
      </p:sp>
      <p:sp>
        <p:nvSpPr>
          <p:cNvPr id="86" name="圆角矩形 85"/>
          <p:cNvSpPr/>
          <p:nvPr/>
        </p:nvSpPr>
        <p:spPr>
          <a:xfrm>
            <a:off x="7701563" y="3196037"/>
            <a:ext cx="1290855" cy="504825"/>
          </a:xfrm>
          <a:prstGeom prst="roundRect">
            <a:avLst/>
          </a:prstGeom>
          <a:solidFill>
            <a:srgbClr val="C00000"/>
          </a:solidFill>
          <a:ln w="25400" cap="flat" cmpd="sng" algn="ctr">
            <a:solidFill>
              <a:srgbClr val="0E647C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企划中心</a:t>
            </a:r>
            <a:endParaRPr kumimoji="0" lang="zh-CN" altLang="en-US" sz="20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87" name="圆角矩形 86"/>
          <p:cNvSpPr/>
          <p:nvPr/>
        </p:nvSpPr>
        <p:spPr>
          <a:xfrm>
            <a:off x="4457161" y="3939023"/>
            <a:ext cx="1255072" cy="358775"/>
          </a:xfrm>
          <a:prstGeom prst="roundRect">
            <a:avLst/>
          </a:prstGeom>
          <a:solidFill>
            <a:srgbClr val="FFFFFF">
              <a:lumMod val="95000"/>
            </a:srgbClr>
          </a:solidFill>
          <a:ln w="25400" cap="flat" cmpd="sng" algn="ctr">
            <a:solidFill>
              <a:srgbClr val="0E647C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4BACC6">
                    <a:lumMod val="50000"/>
                  </a:srgb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采购部</a:t>
            </a:r>
            <a:endParaRPr kumimoji="0" lang="zh-CN" altLang="en-US" sz="1800" b="1" i="0" u="none" strike="noStrike" kern="0" cap="none" spc="0" normalizeH="0" baseline="0" noProof="0" dirty="0">
              <a:ln>
                <a:noFill/>
              </a:ln>
              <a:solidFill>
                <a:srgbClr val="4BACC6">
                  <a:lumMod val="50000"/>
                </a:srgbClr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88" name="圆角矩形 87"/>
          <p:cNvSpPr/>
          <p:nvPr/>
        </p:nvSpPr>
        <p:spPr>
          <a:xfrm>
            <a:off x="4468047" y="4515285"/>
            <a:ext cx="1255072" cy="358775"/>
          </a:xfrm>
          <a:prstGeom prst="roundRect">
            <a:avLst/>
          </a:prstGeom>
          <a:solidFill>
            <a:srgbClr val="FFFFFF">
              <a:lumMod val="95000"/>
            </a:srgbClr>
          </a:solidFill>
          <a:ln w="25400" cap="flat" cmpd="sng" algn="ctr">
            <a:solidFill>
              <a:srgbClr val="0E647C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4BACC6">
                    <a:lumMod val="50000"/>
                  </a:srgb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编辑部</a:t>
            </a:r>
            <a:endParaRPr kumimoji="0" lang="zh-CN" altLang="en-US" sz="1800" b="1" i="0" u="none" strike="noStrike" kern="0" cap="none" spc="0" normalizeH="0" baseline="0" noProof="0" dirty="0">
              <a:ln>
                <a:noFill/>
              </a:ln>
              <a:solidFill>
                <a:srgbClr val="4BACC6">
                  <a:lumMod val="50000"/>
                </a:srgbClr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89" name="圆角矩形 88"/>
          <p:cNvSpPr/>
          <p:nvPr/>
        </p:nvSpPr>
        <p:spPr>
          <a:xfrm>
            <a:off x="4466459" y="5091548"/>
            <a:ext cx="1255071" cy="358775"/>
          </a:xfrm>
          <a:prstGeom prst="roundRect">
            <a:avLst/>
          </a:prstGeom>
          <a:solidFill>
            <a:srgbClr val="FFFFFF">
              <a:lumMod val="95000"/>
            </a:srgbClr>
          </a:solidFill>
          <a:ln w="25400" cap="flat" cmpd="sng" algn="ctr">
            <a:solidFill>
              <a:srgbClr val="0E647C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4BACC6">
                    <a:lumMod val="50000"/>
                  </a:srgb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物流部</a:t>
            </a:r>
            <a:endParaRPr kumimoji="0" lang="zh-CN" altLang="en-US" sz="1800" b="1" i="0" u="none" strike="noStrike" kern="0" cap="none" spc="0" normalizeH="0" baseline="0" noProof="0" dirty="0">
              <a:ln>
                <a:noFill/>
              </a:ln>
              <a:solidFill>
                <a:srgbClr val="4BACC6">
                  <a:lumMod val="50000"/>
                </a:srgbClr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90" name="圆角矩形 89"/>
          <p:cNvSpPr/>
          <p:nvPr/>
        </p:nvSpPr>
        <p:spPr>
          <a:xfrm>
            <a:off x="7715585" y="3949913"/>
            <a:ext cx="1255072" cy="358775"/>
          </a:xfrm>
          <a:prstGeom prst="roundRect">
            <a:avLst/>
          </a:prstGeom>
          <a:solidFill>
            <a:srgbClr val="F87A08">
              <a:lumMod val="40000"/>
              <a:lumOff val="60000"/>
            </a:srgbClr>
          </a:solidFill>
          <a:ln w="25400" cap="flat" cmpd="sng" algn="ctr">
            <a:solidFill>
              <a:srgbClr val="0E647C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4BACC6">
                    <a:lumMod val="50000"/>
                  </a:srgb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设计部</a:t>
            </a:r>
            <a:endParaRPr kumimoji="0" lang="zh-CN" altLang="en-US" sz="1800" b="1" i="0" u="none" strike="noStrike" kern="0" cap="none" spc="0" normalizeH="0" baseline="0" noProof="0" dirty="0">
              <a:ln>
                <a:noFill/>
              </a:ln>
              <a:solidFill>
                <a:srgbClr val="4BACC6">
                  <a:lumMod val="50000"/>
                </a:srgbClr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91" name="圆角矩形 90"/>
          <p:cNvSpPr/>
          <p:nvPr/>
        </p:nvSpPr>
        <p:spPr>
          <a:xfrm>
            <a:off x="7726471" y="4526175"/>
            <a:ext cx="1255072" cy="358775"/>
          </a:xfrm>
          <a:prstGeom prst="roundRect">
            <a:avLst/>
          </a:prstGeom>
          <a:solidFill>
            <a:srgbClr val="F87A08">
              <a:lumMod val="40000"/>
              <a:lumOff val="60000"/>
            </a:srgbClr>
          </a:solidFill>
          <a:ln w="25400" cap="flat" cmpd="sng" algn="ctr">
            <a:solidFill>
              <a:srgbClr val="0E647C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4BACC6">
                    <a:lumMod val="50000"/>
                  </a:srgb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策划部</a:t>
            </a:r>
            <a:endParaRPr kumimoji="0" lang="zh-CN" altLang="en-US" sz="1800" b="1" i="0" u="none" strike="noStrike" kern="0" cap="none" spc="0" normalizeH="0" baseline="0" noProof="0" dirty="0">
              <a:ln>
                <a:noFill/>
              </a:ln>
              <a:solidFill>
                <a:srgbClr val="4BACC6">
                  <a:lumMod val="50000"/>
                </a:srgbClr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92" name="圆角矩形 91"/>
          <p:cNvSpPr/>
          <p:nvPr/>
        </p:nvSpPr>
        <p:spPr>
          <a:xfrm>
            <a:off x="1141517" y="3205789"/>
            <a:ext cx="1295439" cy="504825"/>
          </a:xfrm>
          <a:prstGeom prst="roundRect">
            <a:avLst/>
          </a:prstGeom>
          <a:solidFill>
            <a:srgbClr val="FF6600"/>
          </a:solidFill>
          <a:ln w="25400" cap="flat" cmpd="sng" algn="ctr">
            <a:solidFill>
              <a:srgbClr val="0E647C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营销中心</a:t>
            </a:r>
          </a:p>
        </p:txBody>
      </p:sp>
      <p:sp>
        <p:nvSpPr>
          <p:cNvPr id="93" name="圆角矩形 92"/>
          <p:cNvSpPr/>
          <p:nvPr/>
        </p:nvSpPr>
        <p:spPr>
          <a:xfrm>
            <a:off x="1180325" y="3939026"/>
            <a:ext cx="1255071" cy="358775"/>
          </a:xfrm>
          <a:prstGeom prst="roundRect">
            <a:avLst/>
          </a:prstGeom>
          <a:solidFill>
            <a:srgbClr val="F87A08">
              <a:lumMod val="20000"/>
              <a:lumOff val="80000"/>
            </a:srgbClr>
          </a:solidFill>
          <a:ln w="25400" cap="flat" cmpd="sng" algn="ctr">
            <a:solidFill>
              <a:srgbClr val="0E647C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4BACC6">
                    <a:lumMod val="50000"/>
                  </a:srgb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招商部</a:t>
            </a:r>
          </a:p>
        </p:txBody>
      </p:sp>
      <p:sp>
        <p:nvSpPr>
          <p:cNvPr id="94" name="圆角矩形 93"/>
          <p:cNvSpPr/>
          <p:nvPr/>
        </p:nvSpPr>
        <p:spPr>
          <a:xfrm>
            <a:off x="1180325" y="4515288"/>
            <a:ext cx="1255071" cy="358775"/>
          </a:xfrm>
          <a:prstGeom prst="roundRect">
            <a:avLst/>
          </a:prstGeom>
          <a:solidFill>
            <a:srgbClr val="F87A08">
              <a:lumMod val="20000"/>
              <a:lumOff val="80000"/>
            </a:srgbClr>
          </a:solidFill>
          <a:ln w="25400" cap="flat" cmpd="sng" algn="ctr">
            <a:solidFill>
              <a:srgbClr val="0E647C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4BACC6">
                    <a:lumMod val="50000"/>
                  </a:srgb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培训部</a:t>
            </a:r>
            <a:endParaRPr kumimoji="0" lang="zh-CN" altLang="en-US" sz="1800" b="1" i="0" u="none" strike="noStrike" kern="0" cap="none" spc="0" normalizeH="0" baseline="0" noProof="0" dirty="0">
              <a:ln>
                <a:noFill/>
              </a:ln>
              <a:solidFill>
                <a:srgbClr val="4BACC6">
                  <a:lumMod val="50000"/>
                </a:srgbClr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96" name="圆角矩形 95"/>
          <p:cNvSpPr/>
          <p:nvPr/>
        </p:nvSpPr>
        <p:spPr>
          <a:xfrm>
            <a:off x="6089569" y="3211902"/>
            <a:ext cx="1295439" cy="476940"/>
          </a:xfrm>
          <a:prstGeom prst="roundRect">
            <a:avLst/>
          </a:prstGeom>
          <a:solidFill>
            <a:srgbClr val="7030A0"/>
          </a:solidFill>
          <a:ln w="25400" cap="flat" cmpd="sng" algn="ctr">
            <a:solidFill>
              <a:srgbClr val="0E647C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技术中心</a:t>
            </a:r>
          </a:p>
        </p:txBody>
      </p:sp>
      <p:sp>
        <p:nvSpPr>
          <p:cNvPr id="97" name="圆角矩形 96"/>
          <p:cNvSpPr/>
          <p:nvPr/>
        </p:nvSpPr>
        <p:spPr>
          <a:xfrm>
            <a:off x="6117463" y="3928129"/>
            <a:ext cx="1256275" cy="358775"/>
          </a:xfrm>
          <a:prstGeom prst="roundRect">
            <a:avLst/>
          </a:prstGeom>
          <a:solidFill>
            <a:srgbClr val="755DA1">
              <a:lumMod val="20000"/>
              <a:lumOff val="80000"/>
            </a:srgbClr>
          </a:solidFill>
          <a:ln w="25400" cap="flat" cmpd="sng" algn="ctr">
            <a:solidFill>
              <a:srgbClr val="0E647C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4BACC6">
                    <a:lumMod val="50000"/>
                  </a:srgb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系统开发</a:t>
            </a:r>
            <a:r>
              <a:rPr kumimoji="0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4BACC6">
                    <a:lumMod val="50000"/>
                  </a:srgb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部</a:t>
            </a:r>
          </a:p>
        </p:txBody>
      </p:sp>
      <p:sp>
        <p:nvSpPr>
          <p:cNvPr id="100" name="圆角矩形 99"/>
          <p:cNvSpPr/>
          <p:nvPr/>
        </p:nvSpPr>
        <p:spPr>
          <a:xfrm>
            <a:off x="6117463" y="4547255"/>
            <a:ext cx="1256275" cy="360362"/>
          </a:xfrm>
          <a:prstGeom prst="roundRect">
            <a:avLst/>
          </a:prstGeom>
          <a:solidFill>
            <a:srgbClr val="755DA1">
              <a:lumMod val="20000"/>
              <a:lumOff val="80000"/>
            </a:srgbClr>
          </a:solidFill>
          <a:ln w="25400" cap="flat" cmpd="sng" algn="ctr">
            <a:solidFill>
              <a:srgbClr val="0E647C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4BACC6">
                    <a:lumMod val="50000"/>
                  </a:srgb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技术</a:t>
            </a:r>
            <a:r>
              <a:rPr lang="zh-CN" altLang="en-US" sz="1600" b="1" kern="0" dirty="0" smtClean="0">
                <a:solidFill>
                  <a:srgbClr val="4BACC6">
                    <a:lumMod val="50000"/>
                  </a:srgbClr>
                </a:solidFill>
                <a:latin typeface="微软雅黑" pitchFamily="34" charset="-122"/>
                <a:ea typeface="微软雅黑" pitchFamily="34" charset="-122"/>
              </a:rPr>
              <a:t>服务</a:t>
            </a:r>
            <a:r>
              <a:rPr kumimoji="0" lang="zh-CN" alt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4BACC6">
                    <a:lumMod val="50000"/>
                  </a:srgb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部</a:t>
            </a:r>
            <a:endParaRPr kumimoji="0" lang="zh-CN" altLang="en-US" sz="1600" b="1" i="0" u="none" strike="noStrike" kern="0" cap="none" spc="0" normalizeH="0" baseline="0" noProof="0" dirty="0">
              <a:ln>
                <a:noFill/>
              </a:ln>
              <a:solidFill>
                <a:srgbClr val="4BACC6">
                  <a:lumMod val="50000"/>
                </a:srgbClr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21075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15" t="24291" r="26387" b="21320"/>
          <a:stretch/>
        </p:blipFill>
        <p:spPr>
          <a:xfrm>
            <a:off x="3232085" y="914403"/>
            <a:ext cx="5785164" cy="3730027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101723" y="4988711"/>
            <a:ext cx="409278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诚</a:t>
            </a:r>
            <a:r>
              <a:rPr lang="zh-CN" altLang="en-US" sz="44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招合伙人</a:t>
            </a:r>
            <a:r>
              <a:rPr lang="en-US" altLang="zh-CN" sz="44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endParaRPr lang="zh-CN" altLang="en-US" sz="4400" b="1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18775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17349" y="276356"/>
            <a:ext cx="80282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0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传统经济</a:t>
            </a:r>
            <a:r>
              <a:rPr lang="en-US" altLang="zh-CN" sz="40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vs</a:t>
            </a:r>
            <a:r>
              <a:rPr lang="zh-CN" altLang="en-US" sz="40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创新经济，冰火两重天</a:t>
            </a:r>
          </a:p>
        </p:txBody>
      </p:sp>
      <p:sp>
        <p:nvSpPr>
          <p:cNvPr id="10" name="文本框 2"/>
          <p:cNvSpPr txBox="1"/>
          <p:nvPr/>
        </p:nvSpPr>
        <p:spPr>
          <a:xfrm>
            <a:off x="624503" y="977587"/>
            <a:ext cx="7821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Traditional Economic </a:t>
            </a:r>
            <a:r>
              <a:rPr lang="en-US" altLang="zh-CN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v.s</a:t>
            </a: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Creative Economic, Great Contras</a:t>
            </a:r>
            <a:endParaRPr lang="zh-CN" altLang="en-US" dirty="0" smtClean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2049922" y="5835836"/>
            <a:ext cx="223651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b="1" dirty="0" smtClean="0">
                <a:solidFill>
                  <a:srgbClr val="EB61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传统经济</a:t>
            </a:r>
            <a:endParaRPr lang="zh-CN" altLang="en-US" dirty="0"/>
          </a:p>
        </p:txBody>
      </p:sp>
      <p:sp>
        <p:nvSpPr>
          <p:cNvPr id="20" name="矩形 19"/>
          <p:cNvSpPr/>
          <p:nvPr/>
        </p:nvSpPr>
        <p:spPr>
          <a:xfrm>
            <a:off x="7767224" y="5835836"/>
            <a:ext cx="223651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b="1" dirty="0" smtClean="0">
                <a:solidFill>
                  <a:srgbClr val="EB61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创新经济</a:t>
            </a:r>
            <a:endParaRPr lang="zh-CN" altLang="en-US" dirty="0"/>
          </a:p>
        </p:txBody>
      </p:sp>
      <p:grpSp>
        <p:nvGrpSpPr>
          <p:cNvPr id="3" name="组合 2"/>
          <p:cNvGrpSpPr/>
          <p:nvPr/>
        </p:nvGrpSpPr>
        <p:grpSpPr>
          <a:xfrm>
            <a:off x="998482" y="1727514"/>
            <a:ext cx="4754922" cy="4222949"/>
            <a:chOff x="998482" y="1727514"/>
            <a:chExt cx="4754922" cy="4222949"/>
          </a:xfrm>
        </p:grpSpPr>
        <p:grpSp>
          <p:nvGrpSpPr>
            <p:cNvPr id="4" name="组合 20"/>
            <p:cNvGrpSpPr/>
            <p:nvPr/>
          </p:nvGrpSpPr>
          <p:grpSpPr>
            <a:xfrm>
              <a:off x="1138639" y="1933903"/>
              <a:ext cx="4610306" cy="4016560"/>
              <a:chOff x="1028875" y="1866331"/>
              <a:chExt cx="4819002" cy="4198379"/>
            </a:xfrm>
          </p:grpSpPr>
          <p:pic>
            <p:nvPicPr>
              <p:cNvPr id="22" name="Picture 4" descr="http://xm.bbs.lanfw.com/data/attachment/forum/201501/16/162806s8lzz8laxlee8lx8.jpg"/>
              <p:cNvPicPr>
                <a:picLocks noChangeAspect="1" noChangeArrowheads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 bwMode="auto">
              <a:xfrm>
                <a:off x="3230943" y="1866331"/>
                <a:ext cx="2405582" cy="1888363"/>
              </a:xfrm>
              <a:prstGeom prst="rect">
                <a:avLst/>
              </a:prstGeom>
              <a:noFill/>
              <a:ln w="38100">
                <a:noFill/>
              </a:ln>
            </p:spPr>
          </p:pic>
          <p:pic>
            <p:nvPicPr>
              <p:cNvPr id="23" name="Picture 7" descr="http://photocdn.sohu.com/20131231/Img392740962.jpg"/>
              <p:cNvPicPr>
                <a:picLocks noChangeAspect="1" noChangeArrowheads="1"/>
              </p:cNvPicPr>
              <p:nvPr/>
            </p:nvPicPr>
            <p:blipFill rotWithShape="1">
              <a:blip r:embed="rId3"/>
              <a:srcRect l="652" t="578" b="-1"/>
              <a:stretch/>
            </p:blipFill>
            <p:spPr bwMode="auto">
              <a:xfrm>
                <a:off x="1071349" y="1866331"/>
                <a:ext cx="2091982" cy="1888363"/>
              </a:xfrm>
              <a:prstGeom prst="rect">
                <a:avLst/>
              </a:prstGeom>
              <a:noFill/>
              <a:ln w="38100">
                <a:noFill/>
              </a:ln>
            </p:spPr>
          </p:pic>
          <p:pic>
            <p:nvPicPr>
              <p:cNvPr id="24" name="Picture 9" descr="http://d.lanrentuku.com/down/png/0905/various/Going-down-512.png"/>
              <p:cNvPicPr>
                <a:picLocks noChangeAspect="1" noChangeArrowheads="1"/>
              </p:cNvPicPr>
              <p:nvPr/>
            </p:nvPicPr>
            <p:blipFill>
              <a:blip r:embed="rId4"/>
              <a:srcRect/>
              <a:stretch>
                <a:fillRect/>
              </a:stretch>
            </p:blipFill>
            <p:spPr bwMode="auto">
              <a:xfrm>
                <a:off x="3158223" y="3568645"/>
                <a:ext cx="2689654" cy="2496065"/>
              </a:xfrm>
              <a:prstGeom prst="rect">
                <a:avLst/>
              </a:prstGeom>
              <a:noFill/>
            </p:spPr>
          </p:pic>
          <p:pic>
            <p:nvPicPr>
              <p:cNvPr id="25" name="Picture 3"/>
              <p:cNvPicPr>
                <a:picLocks noChangeAspect="1" noChangeArrowheads="1"/>
              </p:cNvPicPr>
              <p:nvPr/>
            </p:nvPicPr>
            <p:blipFill rotWithShape="1">
              <a:blip r:embed="rId5"/>
              <a:srcRect l="-1" r="424"/>
              <a:stretch/>
            </p:blipFill>
            <p:spPr bwMode="auto">
              <a:xfrm>
                <a:off x="1028875" y="3852849"/>
                <a:ext cx="2338582" cy="1822737"/>
              </a:xfrm>
              <a:prstGeom prst="rect">
                <a:avLst/>
              </a:prstGeom>
              <a:noFill/>
              <a:ln w="38100">
                <a:noFill/>
                <a:miter lim="800000"/>
                <a:headEnd/>
                <a:tailEnd/>
              </a:ln>
            </p:spPr>
          </p:pic>
        </p:grpSp>
        <p:sp>
          <p:nvSpPr>
            <p:cNvPr id="26" name="圆角矩形 25"/>
            <p:cNvSpPr/>
            <p:nvPr/>
          </p:nvSpPr>
          <p:spPr>
            <a:xfrm>
              <a:off x="998482" y="1727514"/>
              <a:ext cx="4754922" cy="4011134"/>
            </a:xfrm>
            <a:prstGeom prst="roundRect">
              <a:avLst>
                <a:gd name="adj" fmla="val 4103"/>
              </a:avLst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5" name="组合 3"/>
          <p:cNvGrpSpPr/>
          <p:nvPr/>
        </p:nvGrpSpPr>
        <p:grpSpPr>
          <a:xfrm>
            <a:off x="6508018" y="1727514"/>
            <a:ext cx="4754922" cy="4011134"/>
            <a:chOff x="6508018" y="1727514"/>
            <a:chExt cx="4754922" cy="4011134"/>
          </a:xfrm>
        </p:grpSpPr>
        <p:pic>
          <p:nvPicPr>
            <p:cNvPr id="15" name="Picture 11" descr="http://cn.dreamstime.com/%C7%FA%CF%DF%BA%EC%C9%AB%C9%CF%C9%FD%B5%C4%B3%C9%B9%A6-thumb19391288.jpg"/>
            <p:cNvPicPr>
              <a:picLocks noChangeAspect="1" noChangeArrowheads="1"/>
            </p:cNvPicPr>
            <p:nvPr/>
          </p:nvPicPr>
          <p:blipFill rotWithShape="1">
            <a:blip r:embed="rId6"/>
            <a:srcRect b="8519"/>
            <a:stretch/>
          </p:blipFill>
          <p:spPr bwMode="auto">
            <a:xfrm>
              <a:off x="7594432" y="4165187"/>
              <a:ext cx="3237470" cy="1413004"/>
            </a:xfrm>
            <a:prstGeom prst="rect">
              <a:avLst/>
            </a:prstGeom>
            <a:noFill/>
          </p:spPr>
        </p:pic>
        <p:pic>
          <p:nvPicPr>
            <p:cNvPr id="17" name="Picture 2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7621238" y="3222592"/>
              <a:ext cx="1118255" cy="1118255"/>
            </a:xfrm>
            <a:prstGeom prst="roundRect">
              <a:avLst>
                <a:gd name="adj" fmla="val 11020"/>
              </a:avLst>
            </a:prstGeom>
            <a:noFill/>
            <a:ln>
              <a:noFill/>
            </a:ln>
          </p:spPr>
        </p:pic>
        <p:pic>
          <p:nvPicPr>
            <p:cNvPr id="18" name="Picture 7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9027395" y="3231494"/>
              <a:ext cx="1136012" cy="110935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" name="圆角矩形 26"/>
            <p:cNvSpPr/>
            <p:nvPr/>
          </p:nvSpPr>
          <p:spPr>
            <a:xfrm>
              <a:off x="6508018" y="1727514"/>
              <a:ext cx="4754922" cy="4011134"/>
            </a:xfrm>
            <a:prstGeom prst="roundRect">
              <a:avLst>
                <a:gd name="adj" fmla="val 4103"/>
              </a:avLst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pic>
          <p:nvPicPr>
            <p:cNvPr id="28" name="Picture 2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7594432" y="1933903"/>
              <a:ext cx="1118255" cy="1118255"/>
            </a:xfrm>
            <a:prstGeom prst="roundRect">
              <a:avLst>
                <a:gd name="adj" fmla="val 11020"/>
              </a:avLst>
            </a:prstGeom>
            <a:noFill/>
            <a:ln>
              <a:noFill/>
            </a:ln>
          </p:spPr>
        </p:pic>
        <p:pic>
          <p:nvPicPr>
            <p:cNvPr id="29" name="Picture 2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9045152" y="1933903"/>
              <a:ext cx="1118255" cy="1118255"/>
            </a:xfrm>
            <a:prstGeom prst="roundRect">
              <a:avLst>
                <a:gd name="adj" fmla="val 11020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3719141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/>
      <p:bldP spid="19" grpId="0"/>
      <p:bldP spid="2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1"/>
          <p:cNvSpPr txBox="1"/>
          <p:nvPr/>
        </p:nvSpPr>
        <p:spPr>
          <a:xfrm>
            <a:off x="575783" y="276356"/>
            <a:ext cx="48013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0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兑客空间，逆风飞扬</a:t>
            </a:r>
          </a:p>
        </p:txBody>
      </p:sp>
      <p:sp>
        <p:nvSpPr>
          <p:cNvPr id="7" name="文本框 2"/>
          <p:cNvSpPr txBox="1"/>
          <p:nvPr/>
        </p:nvSpPr>
        <p:spPr>
          <a:xfrm>
            <a:off x="647669" y="977587"/>
            <a:ext cx="46708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Dukee</a:t>
            </a: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Space, Fly against The Wind</a:t>
            </a:r>
            <a:endParaRPr lang="zh-CN" altLang="en-US" dirty="0" smtClean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2" name="组合 262"/>
          <p:cNvGrpSpPr/>
          <p:nvPr/>
        </p:nvGrpSpPr>
        <p:grpSpPr>
          <a:xfrm>
            <a:off x="744158" y="1702163"/>
            <a:ext cx="5442777" cy="4506447"/>
            <a:chOff x="555625" y="285751"/>
            <a:chExt cx="7940675" cy="6572250"/>
          </a:xfrm>
          <a:solidFill>
            <a:schemeClr val="accent2"/>
          </a:solidFill>
          <a:effectLst/>
        </p:grpSpPr>
        <p:sp>
          <p:nvSpPr>
            <p:cNvPr id="264" name="Freeform 7"/>
            <p:cNvSpPr>
              <a:spLocks/>
            </p:cNvSpPr>
            <p:nvPr/>
          </p:nvSpPr>
          <p:spPr bwMode="auto">
            <a:xfrm>
              <a:off x="5489575" y="6505576"/>
              <a:ext cx="422275" cy="352425"/>
            </a:xfrm>
            <a:custGeom>
              <a:avLst/>
              <a:gdLst>
                <a:gd name="T0" fmla="*/ 88 w 266"/>
                <a:gd name="T1" fmla="*/ 222 h 222"/>
                <a:gd name="T2" fmla="*/ 88 w 266"/>
                <a:gd name="T3" fmla="*/ 222 h 222"/>
                <a:gd name="T4" fmla="*/ 62 w 266"/>
                <a:gd name="T5" fmla="*/ 212 h 222"/>
                <a:gd name="T6" fmla="*/ 40 w 266"/>
                <a:gd name="T7" fmla="*/ 206 h 222"/>
                <a:gd name="T8" fmla="*/ 20 w 266"/>
                <a:gd name="T9" fmla="*/ 196 h 222"/>
                <a:gd name="T10" fmla="*/ 12 w 266"/>
                <a:gd name="T11" fmla="*/ 190 h 222"/>
                <a:gd name="T12" fmla="*/ 6 w 266"/>
                <a:gd name="T13" fmla="*/ 184 h 222"/>
                <a:gd name="T14" fmla="*/ 6 w 266"/>
                <a:gd name="T15" fmla="*/ 184 h 222"/>
                <a:gd name="T16" fmla="*/ 2 w 266"/>
                <a:gd name="T17" fmla="*/ 160 h 222"/>
                <a:gd name="T18" fmla="*/ 0 w 266"/>
                <a:gd name="T19" fmla="*/ 132 h 222"/>
                <a:gd name="T20" fmla="*/ 2 w 266"/>
                <a:gd name="T21" fmla="*/ 108 h 222"/>
                <a:gd name="T22" fmla="*/ 4 w 266"/>
                <a:gd name="T23" fmla="*/ 98 h 222"/>
                <a:gd name="T24" fmla="*/ 8 w 266"/>
                <a:gd name="T25" fmla="*/ 88 h 222"/>
                <a:gd name="T26" fmla="*/ 8 w 266"/>
                <a:gd name="T27" fmla="*/ 88 h 222"/>
                <a:gd name="T28" fmla="*/ 26 w 266"/>
                <a:gd name="T29" fmla="*/ 82 h 222"/>
                <a:gd name="T30" fmla="*/ 36 w 266"/>
                <a:gd name="T31" fmla="*/ 78 h 222"/>
                <a:gd name="T32" fmla="*/ 44 w 266"/>
                <a:gd name="T33" fmla="*/ 74 h 222"/>
                <a:gd name="T34" fmla="*/ 44 w 266"/>
                <a:gd name="T35" fmla="*/ 74 h 222"/>
                <a:gd name="T36" fmla="*/ 46 w 266"/>
                <a:gd name="T37" fmla="*/ 36 h 222"/>
                <a:gd name="T38" fmla="*/ 46 w 266"/>
                <a:gd name="T39" fmla="*/ 36 h 222"/>
                <a:gd name="T40" fmla="*/ 52 w 266"/>
                <a:gd name="T41" fmla="*/ 32 h 222"/>
                <a:gd name="T42" fmla="*/ 56 w 266"/>
                <a:gd name="T43" fmla="*/ 30 h 222"/>
                <a:gd name="T44" fmla="*/ 66 w 266"/>
                <a:gd name="T45" fmla="*/ 32 h 222"/>
                <a:gd name="T46" fmla="*/ 76 w 266"/>
                <a:gd name="T47" fmla="*/ 34 h 222"/>
                <a:gd name="T48" fmla="*/ 84 w 266"/>
                <a:gd name="T49" fmla="*/ 34 h 222"/>
                <a:gd name="T50" fmla="*/ 90 w 266"/>
                <a:gd name="T51" fmla="*/ 34 h 222"/>
                <a:gd name="T52" fmla="*/ 90 w 266"/>
                <a:gd name="T53" fmla="*/ 34 h 222"/>
                <a:gd name="T54" fmla="*/ 142 w 266"/>
                <a:gd name="T55" fmla="*/ 6 h 222"/>
                <a:gd name="T56" fmla="*/ 142 w 266"/>
                <a:gd name="T57" fmla="*/ 6 h 222"/>
                <a:gd name="T58" fmla="*/ 234 w 266"/>
                <a:gd name="T59" fmla="*/ 0 h 222"/>
                <a:gd name="T60" fmla="*/ 234 w 266"/>
                <a:gd name="T61" fmla="*/ 0 h 222"/>
                <a:gd name="T62" fmla="*/ 242 w 266"/>
                <a:gd name="T63" fmla="*/ 4 h 222"/>
                <a:gd name="T64" fmla="*/ 250 w 266"/>
                <a:gd name="T65" fmla="*/ 10 h 222"/>
                <a:gd name="T66" fmla="*/ 258 w 266"/>
                <a:gd name="T67" fmla="*/ 20 h 222"/>
                <a:gd name="T68" fmla="*/ 266 w 266"/>
                <a:gd name="T69" fmla="*/ 32 h 222"/>
                <a:gd name="T70" fmla="*/ 266 w 266"/>
                <a:gd name="T71" fmla="*/ 32 h 222"/>
                <a:gd name="T72" fmla="*/ 266 w 266"/>
                <a:gd name="T73" fmla="*/ 52 h 222"/>
                <a:gd name="T74" fmla="*/ 266 w 266"/>
                <a:gd name="T75" fmla="*/ 52 h 222"/>
                <a:gd name="T76" fmla="*/ 262 w 266"/>
                <a:gd name="T77" fmla="*/ 60 h 222"/>
                <a:gd name="T78" fmla="*/ 258 w 266"/>
                <a:gd name="T79" fmla="*/ 68 h 222"/>
                <a:gd name="T80" fmla="*/ 258 w 266"/>
                <a:gd name="T81" fmla="*/ 68 h 222"/>
                <a:gd name="T82" fmla="*/ 236 w 266"/>
                <a:gd name="T83" fmla="*/ 100 h 222"/>
                <a:gd name="T84" fmla="*/ 226 w 266"/>
                <a:gd name="T85" fmla="*/ 116 h 222"/>
                <a:gd name="T86" fmla="*/ 218 w 266"/>
                <a:gd name="T87" fmla="*/ 134 h 222"/>
                <a:gd name="T88" fmla="*/ 218 w 266"/>
                <a:gd name="T89" fmla="*/ 134 h 222"/>
                <a:gd name="T90" fmla="*/ 212 w 266"/>
                <a:gd name="T91" fmla="*/ 148 h 222"/>
                <a:gd name="T92" fmla="*/ 208 w 266"/>
                <a:gd name="T93" fmla="*/ 158 h 222"/>
                <a:gd name="T94" fmla="*/ 202 w 266"/>
                <a:gd name="T95" fmla="*/ 166 h 222"/>
                <a:gd name="T96" fmla="*/ 202 w 266"/>
                <a:gd name="T97" fmla="*/ 166 h 222"/>
                <a:gd name="T98" fmla="*/ 178 w 266"/>
                <a:gd name="T99" fmla="*/ 178 h 222"/>
                <a:gd name="T100" fmla="*/ 156 w 266"/>
                <a:gd name="T101" fmla="*/ 192 h 222"/>
                <a:gd name="T102" fmla="*/ 116 w 266"/>
                <a:gd name="T103" fmla="*/ 218 h 222"/>
                <a:gd name="T104" fmla="*/ 116 w 266"/>
                <a:gd name="T105" fmla="*/ 218 h 222"/>
                <a:gd name="T106" fmla="*/ 88 w 266"/>
                <a:gd name="T107" fmla="*/ 222 h 222"/>
                <a:gd name="T108" fmla="*/ 88 w 266"/>
                <a:gd name="T109" fmla="*/ 222 h 222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0" t="0" r="r" b="b"/>
              <a:pathLst>
                <a:path w="266" h="222">
                  <a:moveTo>
                    <a:pt x="88" y="222"/>
                  </a:moveTo>
                  <a:lnTo>
                    <a:pt x="88" y="222"/>
                  </a:lnTo>
                  <a:lnTo>
                    <a:pt x="62" y="212"/>
                  </a:lnTo>
                  <a:lnTo>
                    <a:pt x="40" y="206"/>
                  </a:lnTo>
                  <a:lnTo>
                    <a:pt x="20" y="196"/>
                  </a:lnTo>
                  <a:lnTo>
                    <a:pt x="12" y="190"/>
                  </a:lnTo>
                  <a:lnTo>
                    <a:pt x="6" y="184"/>
                  </a:lnTo>
                  <a:lnTo>
                    <a:pt x="2" y="160"/>
                  </a:lnTo>
                  <a:lnTo>
                    <a:pt x="0" y="132"/>
                  </a:lnTo>
                  <a:lnTo>
                    <a:pt x="2" y="108"/>
                  </a:lnTo>
                  <a:lnTo>
                    <a:pt x="4" y="98"/>
                  </a:lnTo>
                  <a:lnTo>
                    <a:pt x="8" y="88"/>
                  </a:lnTo>
                  <a:lnTo>
                    <a:pt x="26" y="82"/>
                  </a:lnTo>
                  <a:lnTo>
                    <a:pt x="36" y="78"/>
                  </a:lnTo>
                  <a:lnTo>
                    <a:pt x="44" y="74"/>
                  </a:lnTo>
                  <a:lnTo>
                    <a:pt x="46" y="36"/>
                  </a:lnTo>
                  <a:lnTo>
                    <a:pt x="52" y="32"/>
                  </a:lnTo>
                  <a:lnTo>
                    <a:pt x="56" y="30"/>
                  </a:lnTo>
                  <a:lnTo>
                    <a:pt x="66" y="32"/>
                  </a:lnTo>
                  <a:lnTo>
                    <a:pt x="76" y="34"/>
                  </a:lnTo>
                  <a:lnTo>
                    <a:pt x="84" y="34"/>
                  </a:lnTo>
                  <a:lnTo>
                    <a:pt x="90" y="34"/>
                  </a:lnTo>
                  <a:lnTo>
                    <a:pt x="142" y="6"/>
                  </a:lnTo>
                  <a:lnTo>
                    <a:pt x="234" y="0"/>
                  </a:lnTo>
                  <a:lnTo>
                    <a:pt x="242" y="4"/>
                  </a:lnTo>
                  <a:lnTo>
                    <a:pt x="250" y="10"/>
                  </a:lnTo>
                  <a:lnTo>
                    <a:pt x="258" y="20"/>
                  </a:lnTo>
                  <a:lnTo>
                    <a:pt x="266" y="32"/>
                  </a:lnTo>
                  <a:lnTo>
                    <a:pt x="266" y="52"/>
                  </a:lnTo>
                  <a:lnTo>
                    <a:pt x="262" y="60"/>
                  </a:lnTo>
                  <a:lnTo>
                    <a:pt x="258" y="68"/>
                  </a:lnTo>
                  <a:lnTo>
                    <a:pt x="236" y="100"/>
                  </a:lnTo>
                  <a:lnTo>
                    <a:pt x="226" y="116"/>
                  </a:lnTo>
                  <a:lnTo>
                    <a:pt x="218" y="134"/>
                  </a:lnTo>
                  <a:lnTo>
                    <a:pt x="212" y="148"/>
                  </a:lnTo>
                  <a:lnTo>
                    <a:pt x="208" y="158"/>
                  </a:lnTo>
                  <a:lnTo>
                    <a:pt x="202" y="166"/>
                  </a:lnTo>
                  <a:lnTo>
                    <a:pt x="178" y="178"/>
                  </a:lnTo>
                  <a:lnTo>
                    <a:pt x="156" y="192"/>
                  </a:lnTo>
                  <a:lnTo>
                    <a:pt x="116" y="218"/>
                  </a:lnTo>
                  <a:lnTo>
                    <a:pt x="88" y="22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kern="0">
                <a:ln w="28575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65" name="Freeform 10"/>
            <p:cNvSpPr>
              <a:spLocks/>
            </p:cNvSpPr>
            <p:nvPr/>
          </p:nvSpPr>
          <p:spPr bwMode="auto">
            <a:xfrm>
              <a:off x="5661025" y="5511801"/>
              <a:ext cx="1244600" cy="955675"/>
            </a:xfrm>
            <a:custGeom>
              <a:avLst/>
              <a:gdLst>
                <a:gd name="T0" fmla="*/ 40 w 784"/>
                <a:gd name="T1" fmla="*/ 590 h 602"/>
                <a:gd name="T2" fmla="*/ 0 w 784"/>
                <a:gd name="T3" fmla="*/ 520 h 602"/>
                <a:gd name="T4" fmla="*/ 8 w 784"/>
                <a:gd name="T5" fmla="*/ 486 h 602"/>
                <a:gd name="T6" fmla="*/ 26 w 784"/>
                <a:gd name="T7" fmla="*/ 440 h 602"/>
                <a:gd name="T8" fmla="*/ 66 w 784"/>
                <a:gd name="T9" fmla="*/ 396 h 602"/>
                <a:gd name="T10" fmla="*/ 124 w 784"/>
                <a:gd name="T11" fmla="*/ 342 h 602"/>
                <a:gd name="T12" fmla="*/ 184 w 784"/>
                <a:gd name="T13" fmla="*/ 276 h 602"/>
                <a:gd name="T14" fmla="*/ 214 w 784"/>
                <a:gd name="T15" fmla="*/ 230 h 602"/>
                <a:gd name="T16" fmla="*/ 218 w 784"/>
                <a:gd name="T17" fmla="*/ 196 h 602"/>
                <a:gd name="T18" fmla="*/ 248 w 784"/>
                <a:gd name="T19" fmla="*/ 164 h 602"/>
                <a:gd name="T20" fmla="*/ 254 w 784"/>
                <a:gd name="T21" fmla="*/ 96 h 602"/>
                <a:gd name="T22" fmla="*/ 264 w 784"/>
                <a:gd name="T23" fmla="*/ 60 h 602"/>
                <a:gd name="T24" fmla="*/ 298 w 784"/>
                <a:gd name="T25" fmla="*/ 36 h 602"/>
                <a:gd name="T26" fmla="*/ 352 w 784"/>
                <a:gd name="T27" fmla="*/ 68 h 602"/>
                <a:gd name="T28" fmla="*/ 360 w 784"/>
                <a:gd name="T29" fmla="*/ 32 h 602"/>
                <a:gd name="T30" fmla="*/ 346 w 784"/>
                <a:gd name="T31" fmla="*/ 8 h 602"/>
                <a:gd name="T32" fmla="*/ 454 w 784"/>
                <a:gd name="T33" fmla="*/ 10 h 602"/>
                <a:gd name="T34" fmla="*/ 506 w 784"/>
                <a:gd name="T35" fmla="*/ 0 h 602"/>
                <a:gd name="T36" fmla="*/ 518 w 784"/>
                <a:gd name="T37" fmla="*/ 20 h 602"/>
                <a:gd name="T38" fmla="*/ 478 w 784"/>
                <a:gd name="T39" fmla="*/ 82 h 602"/>
                <a:gd name="T40" fmla="*/ 500 w 784"/>
                <a:gd name="T41" fmla="*/ 96 h 602"/>
                <a:gd name="T42" fmla="*/ 580 w 784"/>
                <a:gd name="T43" fmla="*/ 72 h 602"/>
                <a:gd name="T44" fmla="*/ 612 w 784"/>
                <a:gd name="T45" fmla="*/ 84 h 602"/>
                <a:gd name="T46" fmla="*/ 668 w 784"/>
                <a:gd name="T47" fmla="*/ 58 h 602"/>
                <a:gd name="T48" fmla="*/ 710 w 784"/>
                <a:gd name="T49" fmla="*/ 56 h 602"/>
                <a:gd name="T50" fmla="*/ 784 w 784"/>
                <a:gd name="T51" fmla="*/ 152 h 602"/>
                <a:gd name="T52" fmla="*/ 752 w 784"/>
                <a:gd name="T53" fmla="*/ 174 h 602"/>
                <a:gd name="T54" fmla="*/ 728 w 784"/>
                <a:gd name="T55" fmla="*/ 196 h 602"/>
                <a:gd name="T56" fmla="*/ 728 w 784"/>
                <a:gd name="T57" fmla="*/ 224 h 602"/>
                <a:gd name="T58" fmla="*/ 704 w 784"/>
                <a:gd name="T59" fmla="*/ 242 h 602"/>
                <a:gd name="T60" fmla="*/ 634 w 784"/>
                <a:gd name="T61" fmla="*/ 282 h 602"/>
                <a:gd name="T62" fmla="*/ 606 w 784"/>
                <a:gd name="T63" fmla="*/ 296 h 602"/>
                <a:gd name="T64" fmla="*/ 582 w 784"/>
                <a:gd name="T65" fmla="*/ 288 h 602"/>
                <a:gd name="T66" fmla="*/ 556 w 784"/>
                <a:gd name="T67" fmla="*/ 304 h 602"/>
                <a:gd name="T68" fmla="*/ 544 w 784"/>
                <a:gd name="T69" fmla="*/ 292 h 602"/>
                <a:gd name="T70" fmla="*/ 526 w 784"/>
                <a:gd name="T71" fmla="*/ 294 h 602"/>
                <a:gd name="T72" fmla="*/ 516 w 784"/>
                <a:gd name="T73" fmla="*/ 326 h 602"/>
                <a:gd name="T74" fmla="*/ 498 w 784"/>
                <a:gd name="T75" fmla="*/ 338 h 602"/>
                <a:gd name="T76" fmla="*/ 478 w 784"/>
                <a:gd name="T77" fmla="*/ 342 h 602"/>
                <a:gd name="T78" fmla="*/ 468 w 784"/>
                <a:gd name="T79" fmla="*/ 326 h 602"/>
                <a:gd name="T80" fmla="*/ 436 w 784"/>
                <a:gd name="T81" fmla="*/ 302 h 602"/>
                <a:gd name="T82" fmla="*/ 408 w 784"/>
                <a:gd name="T83" fmla="*/ 330 h 602"/>
                <a:gd name="T84" fmla="*/ 374 w 784"/>
                <a:gd name="T85" fmla="*/ 368 h 602"/>
                <a:gd name="T86" fmla="*/ 350 w 784"/>
                <a:gd name="T87" fmla="*/ 394 h 602"/>
                <a:gd name="T88" fmla="*/ 306 w 784"/>
                <a:gd name="T89" fmla="*/ 418 h 602"/>
                <a:gd name="T90" fmla="*/ 270 w 784"/>
                <a:gd name="T91" fmla="*/ 422 h 602"/>
                <a:gd name="T92" fmla="*/ 256 w 784"/>
                <a:gd name="T93" fmla="*/ 438 h 602"/>
                <a:gd name="T94" fmla="*/ 218 w 784"/>
                <a:gd name="T95" fmla="*/ 432 h 602"/>
                <a:gd name="T96" fmla="*/ 140 w 784"/>
                <a:gd name="T97" fmla="*/ 462 h 602"/>
                <a:gd name="T98" fmla="*/ 92 w 784"/>
                <a:gd name="T99" fmla="*/ 474 h 602"/>
                <a:gd name="T100" fmla="*/ 76 w 784"/>
                <a:gd name="T101" fmla="*/ 510 h 602"/>
                <a:gd name="T102" fmla="*/ 52 w 784"/>
                <a:gd name="T103" fmla="*/ 542 h 602"/>
                <a:gd name="T104" fmla="*/ 78 w 784"/>
                <a:gd name="T105" fmla="*/ 566 h 602"/>
                <a:gd name="T106" fmla="*/ 86 w 784"/>
                <a:gd name="T107" fmla="*/ 590 h 602"/>
                <a:gd name="T108" fmla="*/ 54 w 784"/>
                <a:gd name="T109" fmla="*/ 602 h 602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0" t="0" r="r" b="b"/>
              <a:pathLst>
                <a:path w="784" h="602">
                  <a:moveTo>
                    <a:pt x="54" y="602"/>
                  </a:moveTo>
                  <a:lnTo>
                    <a:pt x="54" y="602"/>
                  </a:lnTo>
                  <a:lnTo>
                    <a:pt x="46" y="596"/>
                  </a:lnTo>
                  <a:lnTo>
                    <a:pt x="40" y="590"/>
                  </a:lnTo>
                  <a:lnTo>
                    <a:pt x="34" y="580"/>
                  </a:lnTo>
                  <a:lnTo>
                    <a:pt x="28" y="558"/>
                  </a:lnTo>
                  <a:lnTo>
                    <a:pt x="0" y="520"/>
                  </a:lnTo>
                  <a:lnTo>
                    <a:pt x="0" y="502"/>
                  </a:lnTo>
                  <a:lnTo>
                    <a:pt x="2" y="492"/>
                  </a:lnTo>
                  <a:lnTo>
                    <a:pt x="8" y="486"/>
                  </a:lnTo>
                  <a:lnTo>
                    <a:pt x="18" y="478"/>
                  </a:lnTo>
                  <a:lnTo>
                    <a:pt x="22" y="450"/>
                  </a:lnTo>
                  <a:lnTo>
                    <a:pt x="26" y="440"/>
                  </a:lnTo>
                  <a:lnTo>
                    <a:pt x="30" y="430"/>
                  </a:lnTo>
                  <a:lnTo>
                    <a:pt x="36" y="422"/>
                  </a:lnTo>
                  <a:lnTo>
                    <a:pt x="44" y="414"/>
                  </a:lnTo>
                  <a:lnTo>
                    <a:pt x="66" y="396"/>
                  </a:lnTo>
                  <a:lnTo>
                    <a:pt x="94" y="366"/>
                  </a:lnTo>
                  <a:lnTo>
                    <a:pt x="108" y="354"/>
                  </a:lnTo>
                  <a:lnTo>
                    <a:pt x="124" y="342"/>
                  </a:lnTo>
                  <a:lnTo>
                    <a:pt x="154" y="306"/>
                  </a:lnTo>
                  <a:lnTo>
                    <a:pt x="184" y="276"/>
                  </a:lnTo>
                  <a:lnTo>
                    <a:pt x="196" y="266"/>
                  </a:lnTo>
                  <a:lnTo>
                    <a:pt x="204" y="256"/>
                  </a:lnTo>
                  <a:lnTo>
                    <a:pt x="210" y="244"/>
                  </a:lnTo>
                  <a:lnTo>
                    <a:pt x="214" y="230"/>
                  </a:lnTo>
                  <a:lnTo>
                    <a:pt x="214" y="214"/>
                  </a:lnTo>
                  <a:lnTo>
                    <a:pt x="216" y="204"/>
                  </a:lnTo>
                  <a:lnTo>
                    <a:pt x="218" y="196"/>
                  </a:lnTo>
                  <a:lnTo>
                    <a:pt x="222" y="190"/>
                  </a:lnTo>
                  <a:lnTo>
                    <a:pt x="232" y="180"/>
                  </a:lnTo>
                  <a:lnTo>
                    <a:pt x="240" y="174"/>
                  </a:lnTo>
                  <a:lnTo>
                    <a:pt x="248" y="164"/>
                  </a:lnTo>
                  <a:lnTo>
                    <a:pt x="244" y="106"/>
                  </a:lnTo>
                  <a:lnTo>
                    <a:pt x="254" y="96"/>
                  </a:lnTo>
                  <a:lnTo>
                    <a:pt x="260" y="84"/>
                  </a:lnTo>
                  <a:lnTo>
                    <a:pt x="262" y="72"/>
                  </a:lnTo>
                  <a:lnTo>
                    <a:pt x="264" y="60"/>
                  </a:lnTo>
                  <a:lnTo>
                    <a:pt x="278" y="36"/>
                  </a:lnTo>
                  <a:lnTo>
                    <a:pt x="298" y="36"/>
                  </a:lnTo>
                  <a:lnTo>
                    <a:pt x="332" y="68"/>
                  </a:lnTo>
                  <a:lnTo>
                    <a:pt x="352" y="68"/>
                  </a:lnTo>
                  <a:lnTo>
                    <a:pt x="354" y="64"/>
                  </a:lnTo>
                  <a:lnTo>
                    <a:pt x="356" y="60"/>
                  </a:lnTo>
                  <a:lnTo>
                    <a:pt x="358" y="48"/>
                  </a:lnTo>
                  <a:lnTo>
                    <a:pt x="360" y="32"/>
                  </a:lnTo>
                  <a:lnTo>
                    <a:pt x="340" y="10"/>
                  </a:lnTo>
                  <a:lnTo>
                    <a:pt x="346" y="8"/>
                  </a:lnTo>
                  <a:lnTo>
                    <a:pt x="442" y="8"/>
                  </a:lnTo>
                  <a:lnTo>
                    <a:pt x="454" y="10"/>
                  </a:lnTo>
                  <a:lnTo>
                    <a:pt x="472" y="10"/>
                  </a:lnTo>
                  <a:lnTo>
                    <a:pt x="490" y="8"/>
                  </a:lnTo>
                  <a:lnTo>
                    <a:pt x="500" y="4"/>
                  </a:lnTo>
                  <a:lnTo>
                    <a:pt x="506" y="0"/>
                  </a:lnTo>
                  <a:lnTo>
                    <a:pt x="518" y="0"/>
                  </a:lnTo>
                  <a:lnTo>
                    <a:pt x="518" y="20"/>
                  </a:lnTo>
                  <a:lnTo>
                    <a:pt x="476" y="68"/>
                  </a:lnTo>
                  <a:lnTo>
                    <a:pt x="478" y="82"/>
                  </a:lnTo>
                  <a:lnTo>
                    <a:pt x="482" y="88"/>
                  </a:lnTo>
                  <a:lnTo>
                    <a:pt x="486" y="92"/>
                  </a:lnTo>
                  <a:lnTo>
                    <a:pt x="492" y="94"/>
                  </a:lnTo>
                  <a:lnTo>
                    <a:pt x="500" y="96"/>
                  </a:lnTo>
                  <a:lnTo>
                    <a:pt x="524" y="98"/>
                  </a:lnTo>
                  <a:lnTo>
                    <a:pt x="580" y="72"/>
                  </a:lnTo>
                  <a:lnTo>
                    <a:pt x="600" y="72"/>
                  </a:lnTo>
                  <a:lnTo>
                    <a:pt x="612" y="84"/>
                  </a:lnTo>
                  <a:lnTo>
                    <a:pt x="624" y="82"/>
                  </a:lnTo>
                  <a:lnTo>
                    <a:pt x="634" y="78"/>
                  </a:lnTo>
                  <a:lnTo>
                    <a:pt x="656" y="64"/>
                  </a:lnTo>
                  <a:lnTo>
                    <a:pt x="668" y="58"/>
                  </a:lnTo>
                  <a:lnTo>
                    <a:pt x="680" y="54"/>
                  </a:lnTo>
                  <a:lnTo>
                    <a:pt x="694" y="52"/>
                  </a:lnTo>
                  <a:lnTo>
                    <a:pt x="710" y="56"/>
                  </a:lnTo>
                  <a:lnTo>
                    <a:pt x="740" y="92"/>
                  </a:lnTo>
                  <a:lnTo>
                    <a:pt x="784" y="152"/>
                  </a:lnTo>
                  <a:lnTo>
                    <a:pt x="784" y="168"/>
                  </a:lnTo>
                  <a:lnTo>
                    <a:pt x="764" y="170"/>
                  </a:lnTo>
                  <a:lnTo>
                    <a:pt x="752" y="174"/>
                  </a:lnTo>
                  <a:lnTo>
                    <a:pt x="746" y="180"/>
                  </a:lnTo>
                  <a:lnTo>
                    <a:pt x="740" y="186"/>
                  </a:lnTo>
                  <a:lnTo>
                    <a:pt x="728" y="196"/>
                  </a:lnTo>
                  <a:lnTo>
                    <a:pt x="724" y="200"/>
                  </a:lnTo>
                  <a:lnTo>
                    <a:pt x="722" y="208"/>
                  </a:lnTo>
                  <a:lnTo>
                    <a:pt x="722" y="214"/>
                  </a:lnTo>
                  <a:lnTo>
                    <a:pt x="728" y="224"/>
                  </a:lnTo>
                  <a:lnTo>
                    <a:pt x="728" y="230"/>
                  </a:lnTo>
                  <a:lnTo>
                    <a:pt x="704" y="242"/>
                  </a:lnTo>
                  <a:lnTo>
                    <a:pt x="680" y="256"/>
                  </a:lnTo>
                  <a:lnTo>
                    <a:pt x="656" y="270"/>
                  </a:lnTo>
                  <a:lnTo>
                    <a:pt x="634" y="282"/>
                  </a:lnTo>
                  <a:lnTo>
                    <a:pt x="618" y="298"/>
                  </a:lnTo>
                  <a:lnTo>
                    <a:pt x="612" y="298"/>
                  </a:lnTo>
                  <a:lnTo>
                    <a:pt x="606" y="296"/>
                  </a:lnTo>
                  <a:lnTo>
                    <a:pt x="602" y="292"/>
                  </a:lnTo>
                  <a:lnTo>
                    <a:pt x="600" y="288"/>
                  </a:lnTo>
                  <a:lnTo>
                    <a:pt x="582" y="288"/>
                  </a:lnTo>
                  <a:lnTo>
                    <a:pt x="570" y="304"/>
                  </a:lnTo>
                  <a:lnTo>
                    <a:pt x="556" y="304"/>
                  </a:lnTo>
                  <a:lnTo>
                    <a:pt x="552" y="298"/>
                  </a:lnTo>
                  <a:lnTo>
                    <a:pt x="548" y="294"/>
                  </a:lnTo>
                  <a:lnTo>
                    <a:pt x="544" y="292"/>
                  </a:lnTo>
                  <a:lnTo>
                    <a:pt x="540" y="292"/>
                  </a:lnTo>
                  <a:lnTo>
                    <a:pt x="534" y="292"/>
                  </a:lnTo>
                  <a:lnTo>
                    <a:pt x="526" y="294"/>
                  </a:lnTo>
                  <a:lnTo>
                    <a:pt x="526" y="318"/>
                  </a:lnTo>
                  <a:lnTo>
                    <a:pt x="520" y="322"/>
                  </a:lnTo>
                  <a:lnTo>
                    <a:pt x="516" y="326"/>
                  </a:lnTo>
                  <a:lnTo>
                    <a:pt x="508" y="328"/>
                  </a:lnTo>
                  <a:lnTo>
                    <a:pt x="504" y="328"/>
                  </a:lnTo>
                  <a:lnTo>
                    <a:pt x="500" y="332"/>
                  </a:lnTo>
                  <a:lnTo>
                    <a:pt x="498" y="338"/>
                  </a:lnTo>
                  <a:lnTo>
                    <a:pt x="494" y="346"/>
                  </a:lnTo>
                  <a:lnTo>
                    <a:pt x="482" y="344"/>
                  </a:lnTo>
                  <a:lnTo>
                    <a:pt x="478" y="342"/>
                  </a:lnTo>
                  <a:lnTo>
                    <a:pt x="476" y="340"/>
                  </a:lnTo>
                  <a:lnTo>
                    <a:pt x="472" y="334"/>
                  </a:lnTo>
                  <a:lnTo>
                    <a:pt x="468" y="326"/>
                  </a:lnTo>
                  <a:lnTo>
                    <a:pt x="462" y="326"/>
                  </a:lnTo>
                  <a:lnTo>
                    <a:pt x="436" y="302"/>
                  </a:lnTo>
                  <a:lnTo>
                    <a:pt x="420" y="302"/>
                  </a:lnTo>
                  <a:lnTo>
                    <a:pt x="414" y="314"/>
                  </a:lnTo>
                  <a:lnTo>
                    <a:pt x="408" y="330"/>
                  </a:lnTo>
                  <a:lnTo>
                    <a:pt x="388" y="362"/>
                  </a:lnTo>
                  <a:lnTo>
                    <a:pt x="374" y="368"/>
                  </a:lnTo>
                  <a:lnTo>
                    <a:pt x="366" y="374"/>
                  </a:lnTo>
                  <a:lnTo>
                    <a:pt x="358" y="382"/>
                  </a:lnTo>
                  <a:lnTo>
                    <a:pt x="350" y="394"/>
                  </a:lnTo>
                  <a:lnTo>
                    <a:pt x="338" y="396"/>
                  </a:lnTo>
                  <a:lnTo>
                    <a:pt x="328" y="398"/>
                  </a:lnTo>
                  <a:lnTo>
                    <a:pt x="306" y="418"/>
                  </a:lnTo>
                  <a:lnTo>
                    <a:pt x="290" y="418"/>
                  </a:lnTo>
                  <a:lnTo>
                    <a:pt x="278" y="420"/>
                  </a:lnTo>
                  <a:lnTo>
                    <a:pt x="270" y="422"/>
                  </a:lnTo>
                  <a:lnTo>
                    <a:pt x="262" y="426"/>
                  </a:lnTo>
                  <a:lnTo>
                    <a:pt x="256" y="438"/>
                  </a:lnTo>
                  <a:lnTo>
                    <a:pt x="244" y="438"/>
                  </a:lnTo>
                  <a:lnTo>
                    <a:pt x="228" y="432"/>
                  </a:lnTo>
                  <a:lnTo>
                    <a:pt x="218" y="432"/>
                  </a:lnTo>
                  <a:lnTo>
                    <a:pt x="210" y="436"/>
                  </a:lnTo>
                  <a:lnTo>
                    <a:pt x="198" y="440"/>
                  </a:lnTo>
                  <a:lnTo>
                    <a:pt x="140" y="462"/>
                  </a:lnTo>
                  <a:lnTo>
                    <a:pt x="120" y="464"/>
                  </a:lnTo>
                  <a:lnTo>
                    <a:pt x="104" y="466"/>
                  </a:lnTo>
                  <a:lnTo>
                    <a:pt x="92" y="474"/>
                  </a:lnTo>
                  <a:lnTo>
                    <a:pt x="78" y="486"/>
                  </a:lnTo>
                  <a:lnTo>
                    <a:pt x="76" y="510"/>
                  </a:lnTo>
                  <a:lnTo>
                    <a:pt x="64" y="514"/>
                  </a:lnTo>
                  <a:lnTo>
                    <a:pt x="56" y="520"/>
                  </a:lnTo>
                  <a:lnTo>
                    <a:pt x="52" y="528"/>
                  </a:lnTo>
                  <a:lnTo>
                    <a:pt x="52" y="542"/>
                  </a:lnTo>
                  <a:lnTo>
                    <a:pt x="60" y="548"/>
                  </a:lnTo>
                  <a:lnTo>
                    <a:pt x="72" y="558"/>
                  </a:lnTo>
                  <a:lnTo>
                    <a:pt x="78" y="566"/>
                  </a:lnTo>
                  <a:lnTo>
                    <a:pt x="82" y="572"/>
                  </a:lnTo>
                  <a:lnTo>
                    <a:pt x="86" y="580"/>
                  </a:lnTo>
                  <a:lnTo>
                    <a:pt x="86" y="590"/>
                  </a:lnTo>
                  <a:lnTo>
                    <a:pt x="78" y="594"/>
                  </a:lnTo>
                  <a:lnTo>
                    <a:pt x="68" y="598"/>
                  </a:lnTo>
                  <a:lnTo>
                    <a:pt x="54" y="60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kern="0">
                <a:ln w="28575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66" name="Freeform 11"/>
            <p:cNvSpPr>
              <a:spLocks/>
            </p:cNvSpPr>
            <p:nvPr/>
          </p:nvSpPr>
          <p:spPr bwMode="auto">
            <a:xfrm>
              <a:off x="3673475" y="4854576"/>
              <a:ext cx="1400175" cy="1479550"/>
            </a:xfrm>
            <a:custGeom>
              <a:avLst/>
              <a:gdLst>
                <a:gd name="T0" fmla="*/ 356 w 882"/>
                <a:gd name="T1" fmla="*/ 898 h 932"/>
                <a:gd name="T2" fmla="*/ 352 w 882"/>
                <a:gd name="T3" fmla="*/ 844 h 932"/>
                <a:gd name="T4" fmla="*/ 310 w 882"/>
                <a:gd name="T5" fmla="*/ 844 h 932"/>
                <a:gd name="T6" fmla="*/ 246 w 882"/>
                <a:gd name="T7" fmla="*/ 840 h 932"/>
                <a:gd name="T8" fmla="*/ 208 w 882"/>
                <a:gd name="T9" fmla="*/ 800 h 932"/>
                <a:gd name="T10" fmla="*/ 164 w 882"/>
                <a:gd name="T11" fmla="*/ 782 h 932"/>
                <a:gd name="T12" fmla="*/ 166 w 882"/>
                <a:gd name="T13" fmla="*/ 724 h 932"/>
                <a:gd name="T14" fmla="*/ 138 w 882"/>
                <a:gd name="T15" fmla="*/ 676 h 932"/>
                <a:gd name="T16" fmla="*/ 114 w 882"/>
                <a:gd name="T17" fmla="*/ 616 h 932"/>
                <a:gd name="T18" fmla="*/ 88 w 882"/>
                <a:gd name="T19" fmla="*/ 564 h 932"/>
                <a:gd name="T20" fmla="*/ 16 w 882"/>
                <a:gd name="T21" fmla="*/ 578 h 932"/>
                <a:gd name="T22" fmla="*/ 0 w 882"/>
                <a:gd name="T23" fmla="*/ 490 h 932"/>
                <a:gd name="T24" fmla="*/ 84 w 882"/>
                <a:gd name="T25" fmla="*/ 392 h 932"/>
                <a:gd name="T26" fmla="*/ 120 w 882"/>
                <a:gd name="T27" fmla="*/ 310 h 932"/>
                <a:gd name="T28" fmla="*/ 130 w 882"/>
                <a:gd name="T29" fmla="*/ 236 h 932"/>
                <a:gd name="T30" fmla="*/ 126 w 882"/>
                <a:gd name="T31" fmla="*/ 178 h 932"/>
                <a:gd name="T32" fmla="*/ 104 w 882"/>
                <a:gd name="T33" fmla="*/ 108 h 932"/>
                <a:gd name="T34" fmla="*/ 126 w 882"/>
                <a:gd name="T35" fmla="*/ 52 h 932"/>
                <a:gd name="T36" fmla="*/ 134 w 882"/>
                <a:gd name="T37" fmla="*/ 0 h 932"/>
                <a:gd name="T38" fmla="*/ 170 w 882"/>
                <a:gd name="T39" fmla="*/ 44 h 932"/>
                <a:gd name="T40" fmla="*/ 208 w 882"/>
                <a:gd name="T41" fmla="*/ 100 h 932"/>
                <a:gd name="T42" fmla="*/ 218 w 882"/>
                <a:gd name="T43" fmla="*/ 44 h 932"/>
                <a:gd name="T44" fmla="*/ 252 w 882"/>
                <a:gd name="T45" fmla="*/ 88 h 932"/>
                <a:gd name="T46" fmla="*/ 332 w 882"/>
                <a:gd name="T47" fmla="*/ 148 h 932"/>
                <a:gd name="T48" fmla="*/ 406 w 882"/>
                <a:gd name="T49" fmla="*/ 280 h 932"/>
                <a:gd name="T50" fmla="*/ 400 w 882"/>
                <a:gd name="T51" fmla="*/ 336 h 932"/>
                <a:gd name="T52" fmla="*/ 452 w 882"/>
                <a:gd name="T53" fmla="*/ 370 h 932"/>
                <a:gd name="T54" fmla="*/ 574 w 882"/>
                <a:gd name="T55" fmla="*/ 346 h 932"/>
                <a:gd name="T56" fmla="*/ 586 w 882"/>
                <a:gd name="T57" fmla="*/ 290 h 932"/>
                <a:gd name="T58" fmla="*/ 558 w 882"/>
                <a:gd name="T59" fmla="*/ 230 h 932"/>
                <a:gd name="T60" fmla="*/ 620 w 882"/>
                <a:gd name="T61" fmla="*/ 178 h 932"/>
                <a:gd name="T62" fmla="*/ 606 w 882"/>
                <a:gd name="T63" fmla="*/ 122 h 932"/>
                <a:gd name="T64" fmla="*/ 614 w 882"/>
                <a:gd name="T65" fmla="*/ 104 h 932"/>
                <a:gd name="T66" fmla="*/ 654 w 882"/>
                <a:gd name="T67" fmla="*/ 64 h 932"/>
                <a:gd name="T68" fmla="*/ 712 w 882"/>
                <a:gd name="T69" fmla="*/ 144 h 932"/>
                <a:gd name="T70" fmla="*/ 790 w 882"/>
                <a:gd name="T71" fmla="*/ 128 h 932"/>
                <a:gd name="T72" fmla="*/ 790 w 882"/>
                <a:gd name="T73" fmla="*/ 188 h 932"/>
                <a:gd name="T74" fmla="*/ 752 w 882"/>
                <a:gd name="T75" fmla="*/ 208 h 932"/>
                <a:gd name="T76" fmla="*/ 660 w 882"/>
                <a:gd name="T77" fmla="*/ 204 h 932"/>
                <a:gd name="T78" fmla="*/ 630 w 882"/>
                <a:gd name="T79" fmla="*/ 266 h 932"/>
                <a:gd name="T80" fmla="*/ 652 w 882"/>
                <a:gd name="T81" fmla="*/ 308 h 932"/>
                <a:gd name="T82" fmla="*/ 698 w 882"/>
                <a:gd name="T83" fmla="*/ 300 h 932"/>
                <a:gd name="T84" fmla="*/ 718 w 882"/>
                <a:gd name="T85" fmla="*/ 330 h 932"/>
                <a:gd name="T86" fmla="*/ 692 w 882"/>
                <a:gd name="T87" fmla="*/ 418 h 932"/>
                <a:gd name="T88" fmla="*/ 732 w 882"/>
                <a:gd name="T89" fmla="*/ 472 h 932"/>
                <a:gd name="T90" fmla="*/ 726 w 882"/>
                <a:gd name="T91" fmla="*/ 528 h 932"/>
                <a:gd name="T92" fmla="*/ 828 w 882"/>
                <a:gd name="T93" fmla="*/ 590 h 932"/>
                <a:gd name="T94" fmla="*/ 876 w 882"/>
                <a:gd name="T95" fmla="*/ 606 h 932"/>
                <a:gd name="T96" fmla="*/ 850 w 882"/>
                <a:gd name="T97" fmla="*/ 658 h 932"/>
                <a:gd name="T98" fmla="*/ 784 w 882"/>
                <a:gd name="T99" fmla="*/ 676 h 932"/>
                <a:gd name="T100" fmla="*/ 720 w 882"/>
                <a:gd name="T101" fmla="*/ 734 h 932"/>
                <a:gd name="T102" fmla="*/ 650 w 882"/>
                <a:gd name="T103" fmla="*/ 764 h 932"/>
                <a:gd name="T104" fmla="*/ 612 w 882"/>
                <a:gd name="T105" fmla="*/ 742 h 932"/>
                <a:gd name="T106" fmla="*/ 564 w 882"/>
                <a:gd name="T107" fmla="*/ 760 h 932"/>
                <a:gd name="T108" fmla="*/ 526 w 882"/>
                <a:gd name="T109" fmla="*/ 740 h 932"/>
                <a:gd name="T110" fmla="*/ 482 w 882"/>
                <a:gd name="T111" fmla="*/ 750 h 932"/>
                <a:gd name="T112" fmla="*/ 448 w 882"/>
                <a:gd name="T113" fmla="*/ 768 h 932"/>
                <a:gd name="T114" fmla="*/ 404 w 882"/>
                <a:gd name="T115" fmla="*/ 766 h 932"/>
                <a:gd name="T116" fmla="*/ 410 w 882"/>
                <a:gd name="T117" fmla="*/ 826 h 932"/>
                <a:gd name="T118" fmla="*/ 410 w 882"/>
                <a:gd name="T119" fmla="*/ 872 h 932"/>
                <a:gd name="T120" fmla="*/ 406 w 882"/>
                <a:gd name="T121" fmla="*/ 932 h 932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882" h="932">
                  <a:moveTo>
                    <a:pt x="406" y="932"/>
                  </a:moveTo>
                  <a:lnTo>
                    <a:pt x="406" y="932"/>
                  </a:lnTo>
                  <a:lnTo>
                    <a:pt x="392" y="920"/>
                  </a:lnTo>
                  <a:lnTo>
                    <a:pt x="380" y="910"/>
                  </a:lnTo>
                  <a:lnTo>
                    <a:pt x="368" y="904"/>
                  </a:lnTo>
                  <a:lnTo>
                    <a:pt x="356" y="898"/>
                  </a:lnTo>
                  <a:lnTo>
                    <a:pt x="358" y="880"/>
                  </a:lnTo>
                  <a:lnTo>
                    <a:pt x="358" y="866"/>
                  </a:lnTo>
                  <a:lnTo>
                    <a:pt x="356" y="854"/>
                  </a:lnTo>
                  <a:lnTo>
                    <a:pt x="352" y="844"/>
                  </a:lnTo>
                  <a:lnTo>
                    <a:pt x="342" y="836"/>
                  </a:lnTo>
                  <a:lnTo>
                    <a:pt x="332" y="836"/>
                  </a:lnTo>
                  <a:lnTo>
                    <a:pt x="324" y="838"/>
                  </a:lnTo>
                  <a:lnTo>
                    <a:pt x="316" y="840"/>
                  </a:lnTo>
                  <a:lnTo>
                    <a:pt x="310" y="844"/>
                  </a:lnTo>
                  <a:lnTo>
                    <a:pt x="298" y="854"/>
                  </a:lnTo>
                  <a:lnTo>
                    <a:pt x="288" y="866"/>
                  </a:lnTo>
                  <a:lnTo>
                    <a:pt x="260" y="860"/>
                  </a:lnTo>
                  <a:lnTo>
                    <a:pt x="246" y="840"/>
                  </a:lnTo>
                  <a:lnTo>
                    <a:pt x="240" y="832"/>
                  </a:lnTo>
                  <a:lnTo>
                    <a:pt x="234" y="828"/>
                  </a:lnTo>
                  <a:lnTo>
                    <a:pt x="218" y="808"/>
                  </a:lnTo>
                  <a:lnTo>
                    <a:pt x="212" y="802"/>
                  </a:lnTo>
                  <a:lnTo>
                    <a:pt x="208" y="800"/>
                  </a:lnTo>
                  <a:lnTo>
                    <a:pt x="202" y="798"/>
                  </a:lnTo>
                  <a:lnTo>
                    <a:pt x="194" y="798"/>
                  </a:lnTo>
                  <a:lnTo>
                    <a:pt x="172" y="798"/>
                  </a:lnTo>
                  <a:lnTo>
                    <a:pt x="168" y="790"/>
                  </a:lnTo>
                  <a:lnTo>
                    <a:pt x="164" y="782"/>
                  </a:lnTo>
                  <a:lnTo>
                    <a:pt x="162" y="774"/>
                  </a:lnTo>
                  <a:lnTo>
                    <a:pt x="160" y="766"/>
                  </a:lnTo>
                  <a:lnTo>
                    <a:pt x="160" y="752"/>
                  </a:lnTo>
                  <a:lnTo>
                    <a:pt x="160" y="740"/>
                  </a:lnTo>
                  <a:lnTo>
                    <a:pt x="166" y="724"/>
                  </a:lnTo>
                  <a:lnTo>
                    <a:pt x="168" y="708"/>
                  </a:lnTo>
                  <a:lnTo>
                    <a:pt x="166" y="694"/>
                  </a:lnTo>
                  <a:lnTo>
                    <a:pt x="164" y="688"/>
                  </a:lnTo>
                  <a:lnTo>
                    <a:pt x="162" y="682"/>
                  </a:lnTo>
                  <a:lnTo>
                    <a:pt x="138" y="676"/>
                  </a:lnTo>
                  <a:lnTo>
                    <a:pt x="126" y="670"/>
                  </a:lnTo>
                  <a:lnTo>
                    <a:pt x="124" y="668"/>
                  </a:lnTo>
                  <a:lnTo>
                    <a:pt x="124" y="664"/>
                  </a:lnTo>
                  <a:lnTo>
                    <a:pt x="124" y="650"/>
                  </a:lnTo>
                  <a:lnTo>
                    <a:pt x="114" y="616"/>
                  </a:lnTo>
                  <a:lnTo>
                    <a:pt x="102" y="598"/>
                  </a:lnTo>
                  <a:lnTo>
                    <a:pt x="96" y="576"/>
                  </a:lnTo>
                  <a:lnTo>
                    <a:pt x="92" y="568"/>
                  </a:lnTo>
                  <a:lnTo>
                    <a:pt x="88" y="564"/>
                  </a:lnTo>
                  <a:lnTo>
                    <a:pt x="82" y="560"/>
                  </a:lnTo>
                  <a:lnTo>
                    <a:pt x="76" y="558"/>
                  </a:lnTo>
                  <a:lnTo>
                    <a:pt x="58" y="556"/>
                  </a:lnTo>
                  <a:lnTo>
                    <a:pt x="30" y="572"/>
                  </a:lnTo>
                  <a:lnTo>
                    <a:pt x="16" y="578"/>
                  </a:lnTo>
                  <a:lnTo>
                    <a:pt x="4" y="580"/>
                  </a:lnTo>
                  <a:lnTo>
                    <a:pt x="2" y="576"/>
                  </a:lnTo>
                  <a:lnTo>
                    <a:pt x="0" y="490"/>
                  </a:lnTo>
                  <a:lnTo>
                    <a:pt x="16" y="454"/>
                  </a:lnTo>
                  <a:lnTo>
                    <a:pt x="32" y="436"/>
                  </a:lnTo>
                  <a:lnTo>
                    <a:pt x="46" y="422"/>
                  </a:lnTo>
                  <a:lnTo>
                    <a:pt x="62" y="408"/>
                  </a:lnTo>
                  <a:lnTo>
                    <a:pt x="84" y="392"/>
                  </a:lnTo>
                  <a:lnTo>
                    <a:pt x="108" y="370"/>
                  </a:lnTo>
                  <a:lnTo>
                    <a:pt x="110" y="328"/>
                  </a:lnTo>
                  <a:lnTo>
                    <a:pt x="120" y="310"/>
                  </a:lnTo>
                  <a:lnTo>
                    <a:pt x="120" y="288"/>
                  </a:lnTo>
                  <a:lnTo>
                    <a:pt x="120" y="266"/>
                  </a:lnTo>
                  <a:lnTo>
                    <a:pt x="124" y="248"/>
                  </a:lnTo>
                  <a:lnTo>
                    <a:pt x="126" y="240"/>
                  </a:lnTo>
                  <a:lnTo>
                    <a:pt x="130" y="236"/>
                  </a:lnTo>
                  <a:lnTo>
                    <a:pt x="132" y="218"/>
                  </a:lnTo>
                  <a:lnTo>
                    <a:pt x="134" y="204"/>
                  </a:lnTo>
                  <a:lnTo>
                    <a:pt x="132" y="190"/>
                  </a:lnTo>
                  <a:lnTo>
                    <a:pt x="126" y="178"/>
                  </a:lnTo>
                  <a:lnTo>
                    <a:pt x="84" y="142"/>
                  </a:lnTo>
                  <a:lnTo>
                    <a:pt x="84" y="110"/>
                  </a:lnTo>
                  <a:lnTo>
                    <a:pt x="94" y="110"/>
                  </a:lnTo>
                  <a:lnTo>
                    <a:pt x="104" y="108"/>
                  </a:lnTo>
                  <a:lnTo>
                    <a:pt x="126" y="100"/>
                  </a:lnTo>
                  <a:lnTo>
                    <a:pt x="128" y="88"/>
                  </a:lnTo>
                  <a:lnTo>
                    <a:pt x="128" y="76"/>
                  </a:lnTo>
                  <a:lnTo>
                    <a:pt x="128" y="64"/>
                  </a:lnTo>
                  <a:lnTo>
                    <a:pt x="126" y="52"/>
                  </a:lnTo>
                  <a:lnTo>
                    <a:pt x="120" y="32"/>
                  </a:lnTo>
                  <a:lnTo>
                    <a:pt x="120" y="22"/>
                  </a:lnTo>
                  <a:lnTo>
                    <a:pt x="118" y="12"/>
                  </a:lnTo>
                  <a:lnTo>
                    <a:pt x="126" y="6"/>
                  </a:lnTo>
                  <a:lnTo>
                    <a:pt x="134" y="0"/>
                  </a:lnTo>
                  <a:lnTo>
                    <a:pt x="138" y="0"/>
                  </a:lnTo>
                  <a:lnTo>
                    <a:pt x="142" y="0"/>
                  </a:lnTo>
                  <a:lnTo>
                    <a:pt x="148" y="4"/>
                  </a:lnTo>
                  <a:lnTo>
                    <a:pt x="154" y="8"/>
                  </a:lnTo>
                  <a:lnTo>
                    <a:pt x="170" y="44"/>
                  </a:lnTo>
                  <a:lnTo>
                    <a:pt x="178" y="66"/>
                  </a:lnTo>
                  <a:lnTo>
                    <a:pt x="184" y="90"/>
                  </a:lnTo>
                  <a:lnTo>
                    <a:pt x="188" y="96"/>
                  </a:lnTo>
                  <a:lnTo>
                    <a:pt x="192" y="98"/>
                  </a:lnTo>
                  <a:lnTo>
                    <a:pt x="208" y="100"/>
                  </a:lnTo>
                  <a:lnTo>
                    <a:pt x="212" y="92"/>
                  </a:lnTo>
                  <a:lnTo>
                    <a:pt x="216" y="86"/>
                  </a:lnTo>
                  <a:lnTo>
                    <a:pt x="218" y="70"/>
                  </a:lnTo>
                  <a:lnTo>
                    <a:pt x="218" y="44"/>
                  </a:lnTo>
                  <a:lnTo>
                    <a:pt x="230" y="34"/>
                  </a:lnTo>
                  <a:lnTo>
                    <a:pt x="236" y="44"/>
                  </a:lnTo>
                  <a:lnTo>
                    <a:pt x="242" y="56"/>
                  </a:lnTo>
                  <a:lnTo>
                    <a:pt x="252" y="88"/>
                  </a:lnTo>
                  <a:lnTo>
                    <a:pt x="268" y="112"/>
                  </a:lnTo>
                  <a:lnTo>
                    <a:pt x="278" y="126"/>
                  </a:lnTo>
                  <a:lnTo>
                    <a:pt x="292" y="142"/>
                  </a:lnTo>
                  <a:lnTo>
                    <a:pt x="332" y="148"/>
                  </a:lnTo>
                  <a:lnTo>
                    <a:pt x="368" y="216"/>
                  </a:lnTo>
                  <a:lnTo>
                    <a:pt x="404" y="264"/>
                  </a:lnTo>
                  <a:lnTo>
                    <a:pt x="406" y="280"/>
                  </a:lnTo>
                  <a:lnTo>
                    <a:pt x="398" y="290"/>
                  </a:lnTo>
                  <a:lnTo>
                    <a:pt x="392" y="298"/>
                  </a:lnTo>
                  <a:lnTo>
                    <a:pt x="390" y="306"/>
                  </a:lnTo>
                  <a:lnTo>
                    <a:pt x="390" y="324"/>
                  </a:lnTo>
                  <a:lnTo>
                    <a:pt x="400" y="336"/>
                  </a:lnTo>
                  <a:lnTo>
                    <a:pt x="408" y="346"/>
                  </a:lnTo>
                  <a:lnTo>
                    <a:pt x="422" y="356"/>
                  </a:lnTo>
                  <a:lnTo>
                    <a:pt x="430" y="358"/>
                  </a:lnTo>
                  <a:lnTo>
                    <a:pt x="440" y="362"/>
                  </a:lnTo>
                  <a:lnTo>
                    <a:pt x="452" y="370"/>
                  </a:lnTo>
                  <a:lnTo>
                    <a:pt x="460" y="376"/>
                  </a:lnTo>
                  <a:lnTo>
                    <a:pt x="472" y="380"/>
                  </a:lnTo>
                  <a:lnTo>
                    <a:pt x="500" y="378"/>
                  </a:lnTo>
                  <a:lnTo>
                    <a:pt x="574" y="346"/>
                  </a:lnTo>
                  <a:lnTo>
                    <a:pt x="580" y="330"/>
                  </a:lnTo>
                  <a:lnTo>
                    <a:pt x="584" y="318"/>
                  </a:lnTo>
                  <a:lnTo>
                    <a:pt x="586" y="304"/>
                  </a:lnTo>
                  <a:lnTo>
                    <a:pt x="586" y="290"/>
                  </a:lnTo>
                  <a:lnTo>
                    <a:pt x="578" y="278"/>
                  </a:lnTo>
                  <a:lnTo>
                    <a:pt x="572" y="272"/>
                  </a:lnTo>
                  <a:lnTo>
                    <a:pt x="558" y="262"/>
                  </a:lnTo>
                  <a:lnTo>
                    <a:pt x="558" y="238"/>
                  </a:lnTo>
                  <a:lnTo>
                    <a:pt x="558" y="230"/>
                  </a:lnTo>
                  <a:lnTo>
                    <a:pt x="564" y="222"/>
                  </a:lnTo>
                  <a:lnTo>
                    <a:pt x="578" y="214"/>
                  </a:lnTo>
                  <a:lnTo>
                    <a:pt x="594" y="204"/>
                  </a:lnTo>
                  <a:lnTo>
                    <a:pt x="608" y="192"/>
                  </a:lnTo>
                  <a:lnTo>
                    <a:pt x="620" y="178"/>
                  </a:lnTo>
                  <a:lnTo>
                    <a:pt x="620" y="152"/>
                  </a:lnTo>
                  <a:lnTo>
                    <a:pt x="616" y="138"/>
                  </a:lnTo>
                  <a:lnTo>
                    <a:pt x="610" y="128"/>
                  </a:lnTo>
                  <a:lnTo>
                    <a:pt x="606" y="122"/>
                  </a:lnTo>
                  <a:lnTo>
                    <a:pt x="600" y="116"/>
                  </a:lnTo>
                  <a:lnTo>
                    <a:pt x="598" y="108"/>
                  </a:lnTo>
                  <a:lnTo>
                    <a:pt x="614" y="104"/>
                  </a:lnTo>
                  <a:lnTo>
                    <a:pt x="622" y="94"/>
                  </a:lnTo>
                  <a:lnTo>
                    <a:pt x="628" y="84"/>
                  </a:lnTo>
                  <a:lnTo>
                    <a:pt x="632" y="72"/>
                  </a:lnTo>
                  <a:lnTo>
                    <a:pt x="636" y="66"/>
                  </a:lnTo>
                  <a:lnTo>
                    <a:pt x="642" y="64"/>
                  </a:lnTo>
                  <a:lnTo>
                    <a:pt x="654" y="64"/>
                  </a:lnTo>
                  <a:lnTo>
                    <a:pt x="672" y="66"/>
                  </a:lnTo>
                  <a:lnTo>
                    <a:pt x="694" y="124"/>
                  </a:lnTo>
                  <a:lnTo>
                    <a:pt x="704" y="136"/>
                  </a:lnTo>
                  <a:lnTo>
                    <a:pt x="712" y="144"/>
                  </a:lnTo>
                  <a:lnTo>
                    <a:pt x="722" y="152"/>
                  </a:lnTo>
                  <a:lnTo>
                    <a:pt x="758" y="152"/>
                  </a:lnTo>
                  <a:lnTo>
                    <a:pt x="774" y="140"/>
                  </a:lnTo>
                  <a:lnTo>
                    <a:pt x="790" y="128"/>
                  </a:lnTo>
                  <a:lnTo>
                    <a:pt x="796" y="138"/>
                  </a:lnTo>
                  <a:lnTo>
                    <a:pt x="796" y="152"/>
                  </a:lnTo>
                  <a:lnTo>
                    <a:pt x="794" y="170"/>
                  </a:lnTo>
                  <a:lnTo>
                    <a:pt x="790" y="188"/>
                  </a:lnTo>
                  <a:lnTo>
                    <a:pt x="786" y="196"/>
                  </a:lnTo>
                  <a:lnTo>
                    <a:pt x="780" y="204"/>
                  </a:lnTo>
                  <a:lnTo>
                    <a:pt x="766" y="208"/>
                  </a:lnTo>
                  <a:lnTo>
                    <a:pt x="752" y="208"/>
                  </a:lnTo>
                  <a:lnTo>
                    <a:pt x="720" y="192"/>
                  </a:lnTo>
                  <a:lnTo>
                    <a:pt x="694" y="192"/>
                  </a:lnTo>
                  <a:lnTo>
                    <a:pt x="676" y="196"/>
                  </a:lnTo>
                  <a:lnTo>
                    <a:pt x="668" y="198"/>
                  </a:lnTo>
                  <a:lnTo>
                    <a:pt x="660" y="204"/>
                  </a:lnTo>
                  <a:lnTo>
                    <a:pt x="642" y="218"/>
                  </a:lnTo>
                  <a:lnTo>
                    <a:pt x="630" y="236"/>
                  </a:lnTo>
                  <a:lnTo>
                    <a:pt x="630" y="256"/>
                  </a:lnTo>
                  <a:lnTo>
                    <a:pt x="630" y="266"/>
                  </a:lnTo>
                  <a:lnTo>
                    <a:pt x="636" y="280"/>
                  </a:lnTo>
                  <a:lnTo>
                    <a:pt x="638" y="290"/>
                  </a:lnTo>
                  <a:lnTo>
                    <a:pt x="642" y="296"/>
                  </a:lnTo>
                  <a:lnTo>
                    <a:pt x="646" y="302"/>
                  </a:lnTo>
                  <a:lnTo>
                    <a:pt x="652" y="308"/>
                  </a:lnTo>
                  <a:lnTo>
                    <a:pt x="658" y="310"/>
                  </a:lnTo>
                  <a:lnTo>
                    <a:pt x="666" y="308"/>
                  </a:lnTo>
                  <a:lnTo>
                    <a:pt x="676" y="304"/>
                  </a:lnTo>
                  <a:lnTo>
                    <a:pt x="692" y="302"/>
                  </a:lnTo>
                  <a:lnTo>
                    <a:pt x="698" y="300"/>
                  </a:lnTo>
                  <a:lnTo>
                    <a:pt x="706" y="300"/>
                  </a:lnTo>
                  <a:lnTo>
                    <a:pt x="710" y="304"/>
                  </a:lnTo>
                  <a:lnTo>
                    <a:pt x="714" y="308"/>
                  </a:lnTo>
                  <a:lnTo>
                    <a:pt x="716" y="318"/>
                  </a:lnTo>
                  <a:lnTo>
                    <a:pt x="718" y="330"/>
                  </a:lnTo>
                  <a:lnTo>
                    <a:pt x="704" y="378"/>
                  </a:lnTo>
                  <a:lnTo>
                    <a:pt x="696" y="390"/>
                  </a:lnTo>
                  <a:lnTo>
                    <a:pt x="690" y="400"/>
                  </a:lnTo>
                  <a:lnTo>
                    <a:pt x="690" y="410"/>
                  </a:lnTo>
                  <a:lnTo>
                    <a:pt x="692" y="418"/>
                  </a:lnTo>
                  <a:lnTo>
                    <a:pt x="698" y="426"/>
                  </a:lnTo>
                  <a:lnTo>
                    <a:pt x="706" y="432"/>
                  </a:lnTo>
                  <a:lnTo>
                    <a:pt x="718" y="438"/>
                  </a:lnTo>
                  <a:lnTo>
                    <a:pt x="734" y="444"/>
                  </a:lnTo>
                  <a:lnTo>
                    <a:pt x="732" y="472"/>
                  </a:lnTo>
                  <a:lnTo>
                    <a:pt x="730" y="486"/>
                  </a:lnTo>
                  <a:lnTo>
                    <a:pt x="724" y="502"/>
                  </a:lnTo>
                  <a:lnTo>
                    <a:pt x="724" y="510"/>
                  </a:lnTo>
                  <a:lnTo>
                    <a:pt x="724" y="520"/>
                  </a:lnTo>
                  <a:lnTo>
                    <a:pt x="726" y="528"/>
                  </a:lnTo>
                  <a:lnTo>
                    <a:pt x="730" y="536"/>
                  </a:lnTo>
                  <a:lnTo>
                    <a:pt x="760" y="572"/>
                  </a:lnTo>
                  <a:lnTo>
                    <a:pt x="828" y="590"/>
                  </a:lnTo>
                  <a:lnTo>
                    <a:pt x="836" y="596"/>
                  </a:lnTo>
                  <a:lnTo>
                    <a:pt x="842" y="600"/>
                  </a:lnTo>
                  <a:lnTo>
                    <a:pt x="850" y="604"/>
                  </a:lnTo>
                  <a:lnTo>
                    <a:pt x="876" y="606"/>
                  </a:lnTo>
                  <a:lnTo>
                    <a:pt x="882" y="628"/>
                  </a:lnTo>
                  <a:lnTo>
                    <a:pt x="876" y="636"/>
                  </a:lnTo>
                  <a:lnTo>
                    <a:pt x="872" y="644"/>
                  </a:lnTo>
                  <a:lnTo>
                    <a:pt x="850" y="658"/>
                  </a:lnTo>
                  <a:lnTo>
                    <a:pt x="832" y="666"/>
                  </a:lnTo>
                  <a:lnTo>
                    <a:pt x="818" y="666"/>
                  </a:lnTo>
                  <a:lnTo>
                    <a:pt x="806" y="668"/>
                  </a:lnTo>
                  <a:lnTo>
                    <a:pt x="794" y="672"/>
                  </a:lnTo>
                  <a:lnTo>
                    <a:pt x="784" y="676"/>
                  </a:lnTo>
                  <a:lnTo>
                    <a:pt x="764" y="686"/>
                  </a:lnTo>
                  <a:lnTo>
                    <a:pt x="744" y="700"/>
                  </a:lnTo>
                  <a:lnTo>
                    <a:pt x="736" y="716"/>
                  </a:lnTo>
                  <a:lnTo>
                    <a:pt x="728" y="726"/>
                  </a:lnTo>
                  <a:lnTo>
                    <a:pt x="720" y="734"/>
                  </a:lnTo>
                  <a:lnTo>
                    <a:pt x="682" y="734"/>
                  </a:lnTo>
                  <a:lnTo>
                    <a:pt x="662" y="756"/>
                  </a:lnTo>
                  <a:lnTo>
                    <a:pt x="656" y="760"/>
                  </a:lnTo>
                  <a:lnTo>
                    <a:pt x="650" y="764"/>
                  </a:lnTo>
                  <a:lnTo>
                    <a:pt x="642" y="766"/>
                  </a:lnTo>
                  <a:lnTo>
                    <a:pt x="636" y="766"/>
                  </a:lnTo>
                  <a:lnTo>
                    <a:pt x="628" y="754"/>
                  </a:lnTo>
                  <a:lnTo>
                    <a:pt x="620" y="746"/>
                  </a:lnTo>
                  <a:lnTo>
                    <a:pt x="612" y="742"/>
                  </a:lnTo>
                  <a:lnTo>
                    <a:pt x="604" y="742"/>
                  </a:lnTo>
                  <a:lnTo>
                    <a:pt x="596" y="744"/>
                  </a:lnTo>
                  <a:lnTo>
                    <a:pt x="588" y="748"/>
                  </a:lnTo>
                  <a:lnTo>
                    <a:pt x="574" y="758"/>
                  </a:lnTo>
                  <a:lnTo>
                    <a:pt x="564" y="760"/>
                  </a:lnTo>
                  <a:lnTo>
                    <a:pt x="556" y="760"/>
                  </a:lnTo>
                  <a:lnTo>
                    <a:pt x="548" y="758"/>
                  </a:lnTo>
                  <a:lnTo>
                    <a:pt x="544" y="756"/>
                  </a:lnTo>
                  <a:lnTo>
                    <a:pt x="534" y="748"/>
                  </a:lnTo>
                  <a:lnTo>
                    <a:pt x="526" y="740"/>
                  </a:lnTo>
                  <a:lnTo>
                    <a:pt x="514" y="738"/>
                  </a:lnTo>
                  <a:lnTo>
                    <a:pt x="506" y="738"/>
                  </a:lnTo>
                  <a:lnTo>
                    <a:pt x="498" y="738"/>
                  </a:lnTo>
                  <a:lnTo>
                    <a:pt x="492" y="742"/>
                  </a:lnTo>
                  <a:lnTo>
                    <a:pt x="486" y="746"/>
                  </a:lnTo>
                  <a:lnTo>
                    <a:pt x="482" y="750"/>
                  </a:lnTo>
                  <a:lnTo>
                    <a:pt x="474" y="764"/>
                  </a:lnTo>
                  <a:lnTo>
                    <a:pt x="468" y="768"/>
                  </a:lnTo>
                  <a:lnTo>
                    <a:pt x="462" y="770"/>
                  </a:lnTo>
                  <a:lnTo>
                    <a:pt x="454" y="770"/>
                  </a:lnTo>
                  <a:lnTo>
                    <a:pt x="448" y="768"/>
                  </a:lnTo>
                  <a:lnTo>
                    <a:pt x="436" y="762"/>
                  </a:lnTo>
                  <a:lnTo>
                    <a:pt x="430" y="756"/>
                  </a:lnTo>
                  <a:lnTo>
                    <a:pt x="414" y="756"/>
                  </a:lnTo>
                  <a:lnTo>
                    <a:pt x="404" y="766"/>
                  </a:lnTo>
                  <a:lnTo>
                    <a:pt x="398" y="774"/>
                  </a:lnTo>
                  <a:lnTo>
                    <a:pt x="396" y="784"/>
                  </a:lnTo>
                  <a:lnTo>
                    <a:pt x="394" y="802"/>
                  </a:lnTo>
                  <a:lnTo>
                    <a:pt x="402" y="814"/>
                  </a:lnTo>
                  <a:lnTo>
                    <a:pt x="410" y="826"/>
                  </a:lnTo>
                  <a:lnTo>
                    <a:pt x="412" y="832"/>
                  </a:lnTo>
                  <a:lnTo>
                    <a:pt x="412" y="840"/>
                  </a:lnTo>
                  <a:lnTo>
                    <a:pt x="412" y="850"/>
                  </a:lnTo>
                  <a:lnTo>
                    <a:pt x="410" y="860"/>
                  </a:lnTo>
                  <a:lnTo>
                    <a:pt x="410" y="872"/>
                  </a:lnTo>
                  <a:lnTo>
                    <a:pt x="414" y="886"/>
                  </a:lnTo>
                  <a:lnTo>
                    <a:pt x="416" y="902"/>
                  </a:lnTo>
                  <a:lnTo>
                    <a:pt x="420" y="922"/>
                  </a:lnTo>
                  <a:lnTo>
                    <a:pt x="412" y="928"/>
                  </a:lnTo>
                  <a:lnTo>
                    <a:pt x="406" y="93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kern="0">
                <a:ln w="28575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67" name="Freeform 12"/>
            <p:cNvSpPr>
              <a:spLocks/>
            </p:cNvSpPr>
            <p:nvPr/>
          </p:nvSpPr>
          <p:spPr bwMode="auto">
            <a:xfrm>
              <a:off x="4851400" y="5384801"/>
              <a:ext cx="1187450" cy="885825"/>
            </a:xfrm>
            <a:custGeom>
              <a:avLst/>
              <a:gdLst>
                <a:gd name="T0" fmla="*/ 450 w 748"/>
                <a:gd name="T1" fmla="*/ 540 h 558"/>
                <a:gd name="T2" fmla="*/ 440 w 748"/>
                <a:gd name="T3" fmla="*/ 532 h 558"/>
                <a:gd name="T4" fmla="*/ 422 w 748"/>
                <a:gd name="T5" fmla="*/ 516 h 558"/>
                <a:gd name="T6" fmla="*/ 406 w 748"/>
                <a:gd name="T7" fmla="*/ 508 h 558"/>
                <a:gd name="T8" fmla="*/ 390 w 748"/>
                <a:gd name="T9" fmla="*/ 536 h 558"/>
                <a:gd name="T10" fmla="*/ 280 w 748"/>
                <a:gd name="T11" fmla="*/ 532 h 558"/>
                <a:gd name="T12" fmla="*/ 218 w 748"/>
                <a:gd name="T13" fmla="*/ 498 h 558"/>
                <a:gd name="T14" fmla="*/ 204 w 748"/>
                <a:gd name="T15" fmla="*/ 478 h 558"/>
                <a:gd name="T16" fmla="*/ 212 w 748"/>
                <a:gd name="T17" fmla="*/ 432 h 558"/>
                <a:gd name="T18" fmla="*/ 188 w 748"/>
                <a:gd name="T19" fmla="*/ 390 h 558"/>
                <a:gd name="T20" fmla="*/ 142 w 748"/>
                <a:gd name="T21" fmla="*/ 382 h 558"/>
                <a:gd name="T22" fmla="*/ 82 w 748"/>
                <a:gd name="T23" fmla="*/ 368 h 558"/>
                <a:gd name="T24" fmla="*/ 104 w 748"/>
                <a:gd name="T25" fmla="*/ 342 h 558"/>
                <a:gd name="T26" fmla="*/ 140 w 748"/>
                <a:gd name="T27" fmla="*/ 316 h 558"/>
                <a:gd name="T28" fmla="*/ 142 w 748"/>
                <a:gd name="T29" fmla="*/ 262 h 558"/>
                <a:gd name="T30" fmla="*/ 102 w 748"/>
                <a:gd name="T31" fmla="*/ 252 h 558"/>
                <a:gd name="T32" fmla="*/ 20 w 748"/>
                <a:gd name="T33" fmla="*/ 222 h 558"/>
                <a:gd name="T34" fmla="*/ 0 w 748"/>
                <a:gd name="T35" fmla="*/ 192 h 558"/>
                <a:gd name="T36" fmla="*/ 22 w 748"/>
                <a:gd name="T37" fmla="*/ 162 h 558"/>
                <a:gd name="T38" fmla="*/ 62 w 748"/>
                <a:gd name="T39" fmla="*/ 154 h 558"/>
                <a:gd name="T40" fmla="*/ 120 w 748"/>
                <a:gd name="T41" fmla="*/ 190 h 558"/>
                <a:gd name="T42" fmla="*/ 156 w 748"/>
                <a:gd name="T43" fmla="*/ 192 h 558"/>
                <a:gd name="T44" fmla="*/ 206 w 748"/>
                <a:gd name="T45" fmla="*/ 156 h 558"/>
                <a:gd name="T46" fmla="*/ 240 w 748"/>
                <a:gd name="T47" fmla="*/ 98 h 558"/>
                <a:gd name="T48" fmla="*/ 274 w 748"/>
                <a:gd name="T49" fmla="*/ 110 h 558"/>
                <a:gd name="T50" fmla="*/ 308 w 748"/>
                <a:gd name="T51" fmla="*/ 128 h 558"/>
                <a:gd name="T52" fmla="*/ 342 w 748"/>
                <a:gd name="T53" fmla="*/ 134 h 558"/>
                <a:gd name="T54" fmla="*/ 410 w 748"/>
                <a:gd name="T55" fmla="*/ 100 h 558"/>
                <a:gd name="T56" fmla="*/ 442 w 748"/>
                <a:gd name="T57" fmla="*/ 78 h 558"/>
                <a:gd name="T58" fmla="*/ 470 w 748"/>
                <a:gd name="T59" fmla="*/ 52 h 558"/>
                <a:gd name="T60" fmla="*/ 514 w 748"/>
                <a:gd name="T61" fmla="*/ 38 h 558"/>
                <a:gd name="T62" fmla="*/ 588 w 748"/>
                <a:gd name="T63" fmla="*/ 10 h 558"/>
                <a:gd name="T64" fmla="*/ 632 w 748"/>
                <a:gd name="T65" fmla="*/ 0 h 558"/>
                <a:gd name="T66" fmla="*/ 672 w 748"/>
                <a:gd name="T67" fmla="*/ 54 h 558"/>
                <a:gd name="T68" fmla="*/ 640 w 748"/>
                <a:gd name="T69" fmla="*/ 112 h 558"/>
                <a:gd name="T70" fmla="*/ 642 w 748"/>
                <a:gd name="T71" fmla="*/ 142 h 558"/>
                <a:gd name="T72" fmla="*/ 682 w 748"/>
                <a:gd name="T73" fmla="*/ 172 h 558"/>
                <a:gd name="T74" fmla="*/ 734 w 748"/>
                <a:gd name="T75" fmla="*/ 180 h 558"/>
                <a:gd name="T76" fmla="*/ 748 w 748"/>
                <a:gd name="T77" fmla="*/ 220 h 558"/>
                <a:gd name="T78" fmla="*/ 734 w 748"/>
                <a:gd name="T79" fmla="*/ 254 h 558"/>
                <a:gd name="T80" fmla="*/ 722 w 748"/>
                <a:gd name="T81" fmla="*/ 264 h 558"/>
                <a:gd name="T82" fmla="*/ 712 w 748"/>
                <a:gd name="T83" fmla="*/ 312 h 558"/>
                <a:gd name="T84" fmla="*/ 688 w 748"/>
                <a:gd name="T85" fmla="*/ 346 h 558"/>
                <a:gd name="T86" fmla="*/ 672 w 748"/>
                <a:gd name="T87" fmla="*/ 360 h 558"/>
                <a:gd name="T88" fmla="*/ 634 w 748"/>
                <a:gd name="T89" fmla="*/ 406 h 558"/>
                <a:gd name="T90" fmla="*/ 614 w 748"/>
                <a:gd name="T91" fmla="*/ 424 h 558"/>
                <a:gd name="T92" fmla="*/ 586 w 748"/>
                <a:gd name="T93" fmla="*/ 448 h 558"/>
                <a:gd name="T94" fmla="*/ 570 w 748"/>
                <a:gd name="T95" fmla="*/ 468 h 558"/>
                <a:gd name="T96" fmla="*/ 566 w 748"/>
                <a:gd name="T97" fmla="*/ 474 h 558"/>
                <a:gd name="T98" fmla="*/ 546 w 748"/>
                <a:gd name="T99" fmla="*/ 484 h 558"/>
                <a:gd name="T100" fmla="*/ 518 w 748"/>
                <a:gd name="T101" fmla="*/ 534 h 558"/>
                <a:gd name="T102" fmla="*/ 466 w 748"/>
                <a:gd name="T103" fmla="*/ 558 h 558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748" h="558">
                  <a:moveTo>
                    <a:pt x="450" y="558"/>
                  </a:moveTo>
                  <a:lnTo>
                    <a:pt x="450" y="558"/>
                  </a:lnTo>
                  <a:lnTo>
                    <a:pt x="450" y="540"/>
                  </a:lnTo>
                  <a:lnTo>
                    <a:pt x="446" y="540"/>
                  </a:lnTo>
                  <a:lnTo>
                    <a:pt x="444" y="538"/>
                  </a:lnTo>
                  <a:lnTo>
                    <a:pt x="440" y="532"/>
                  </a:lnTo>
                  <a:lnTo>
                    <a:pt x="428" y="530"/>
                  </a:lnTo>
                  <a:lnTo>
                    <a:pt x="426" y="522"/>
                  </a:lnTo>
                  <a:lnTo>
                    <a:pt x="422" y="516"/>
                  </a:lnTo>
                  <a:lnTo>
                    <a:pt x="418" y="510"/>
                  </a:lnTo>
                  <a:lnTo>
                    <a:pt x="414" y="508"/>
                  </a:lnTo>
                  <a:lnTo>
                    <a:pt x="410" y="508"/>
                  </a:lnTo>
                  <a:lnTo>
                    <a:pt x="406" y="508"/>
                  </a:lnTo>
                  <a:lnTo>
                    <a:pt x="396" y="510"/>
                  </a:lnTo>
                  <a:lnTo>
                    <a:pt x="390" y="536"/>
                  </a:lnTo>
                  <a:lnTo>
                    <a:pt x="322" y="540"/>
                  </a:lnTo>
                  <a:lnTo>
                    <a:pt x="280" y="532"/>
                  </a:lnTo>
                  <a:lnTo>
                    <a:pt x="246" y="528"/>
                  </a:lnTo>
                  <a:lnTo>
                    <a:pt x="218" y="498"/>
                  </a:lnTo>
                  <a:lnTo>
                    <a:pt x="208" y="478"/>
                  </a:lnTo>
                  <a:lnTo>
                    <a:pt x="204" y="478"/>
                  </a:lnTo>
                  <a:lnTo>
                    <a:pt x="200" y="464"/>
                  </a:lnTo>
                  <a:lnTo>
                    <a:pt x="202" y="452"/>
                  </a:lnTo>
                  <a:lnTo>
                    <a:pt x="206" y="442"/>
                  </a:lnTo>
                  <a:lnTo>
                    <a:pt x="212" y="432"/>
                  </a:lnTo>
                  <a:lnTo>
                    <a:pt x="212" y="406"/>
                  </a:lnTo>
                  <a:lnTo>
                    <a:pt x="188" y="390"/>
                  </a:lnTo>
                  <a:lnTo>
                    <a:pt x="188" y="384"/>
                  </a:lnTo>
                  <a:lnTo>
                    <a:pt x="142" y="382"/>
                  </a:lnTo>
                  <a:lnTo>
                    <a:pt x="104" y="378"/>
                  </a:lnTo>
                  <a:lnTo>
                    <a:pt x="82" y="368"/>
                  </a:lnTo>
                  <a:lnTo>
                    <a:pt x="72" y="344"/>
                  </a:lnTo>
                  <a:lnTo>
                    <a:pt x="104" y="342"/>
                  </a:lnTo>
                  <a:lnTo>
                    <a:pt x="112" y="338"/>
                  </a:lnTo>
                  <a:lnTo>
                    <a:pt x="122" y="332"/>
                  </a:lnTo>
                  <a:lnTo>
                    <a:pt x="140" y="316"/>
                  </a:lnTo>
                  <a:lnTo>
                    <a:pt x="148" y="300"/>
                  </a:lnTo>
                  <a:lnTo>
                    <a:pt x="150" y="286"/>
                  </a:lnTo>
                  <a:lnTo>
                    <a:pt x="148" y="274"/>
                  </a:lnTo>
                  <a:lnTo>
                    <a:pt x="142" y="262"/>
                  </a:lnTo>
                  <a:lnTo>
                    <a:pt x="114" y="260"/>
                  </a:lnTo>
                  <a:lnTo>
                    <a:pt x="102" y="252"/>
                  </a:lnTo>
                  <a:lnTo>
                    <a:pt x="88" y="246"/>
                  </a:lnTo>
                  <a:lnTo>
                    <a:pt x="64" y="238"/>
                  </a:lnTo>
                  <a:lnTo>
                    <a:pt x="40" y="230"/>
                  </a:lnTo>
                  <a:lnTo>
                    <a:pt x="20" y="222"/>
                  </a:lnTo>
                  <a:lnTo>
                    <a:pt x="6" y="204"/>
                  </a:lnTo>
                  <a:lnTo>
                    <a:pt x="2" y="196"/>
                  </a:lnTo>
                  <a:lnTo>
                    <a:pt x="0" y="192"/>
                  </a:lnTo>
                  <a:lnTo>
                    <a:pt x="12" y="174"/>
                  </a:lnTo>
                  <a:lnTo>
                    <a:pt x="18" y="166"/>
                  </a:lnTo>
                  <a:lnTo>
                    <a:pt x="22" y="162"/>
                  </a:lnTo>
                  <a:lnTo>
                    <a:pt x="30" y="158"/>
                  </a:lnTo>
                  <a:lnTo>
                    <a:pt x="36" y="156"/>
                  </a:lnTo>
                  <a:lnTo>
                    <a:pt x="48" y="154"/>
                  </a:lnTo>
                  <a:lnTo>
                    <a:pt x="62" y="154"/>
                  </a:lnTo>
                  <a:lnTo>
                    <a:pt x="90" y="164"/>
                  </a:lnTo>
                  <a:lnTo>
                    <a:pt x="120" y="190"/>
                  </a:lnTo>
                  <a:lnTo>
                    <a:pt x="130" y="192"/>
                  </a:lnTo>
                  <a:lnTo>
                    <a:pt x="142" y="192"/>
                  </a:lnTo>
                  <a:lnTo>
                    <a:pt x="156" y="192"/>
                  </a:lnTo>
                  <a:lnTo>
                    <a:pt x="172" y="190"/>
                  </a:lnTo>
                  <a:lnTo>
                    <a:pt x="188" y="174"/>
                  </a:lnTo>
                  <a:lnTo>
                    <a:pt x="206" y="156"/>
                  </a:lnTo>
                  <a:lnTo>
                    <a:pt x="222" y="136"/>
                  </a:lnTo>
                  <a:lnTo>
                    <a:pt x="238" y="120"/>
                  </a:lnTo>
                  <a:lnTo>
                    <a:pt x="240" y="98"/>
                  </a:lnTo>
                  <a:lnTo>
                    <a:pt x="264" y="96"/>
                  </a:lnTo>
                  <a:lnTo>
                    <a:pt x="274" y="110"/>
                  </a:lnTo>
                  <a:lnTo>
                    <a:pt x="284" y="114"/>
                  </a:lnTo>
                  <a:lnTo>
                    <a:pt x="294" y="120"/>
                  </a:lnTo>
                  <a:lnTo>
                    <a:pt x="308" y="128"/>
                  </a:lnTo>
                  <a:lnTo>
                    <a:pt x="324" y="134"/>
                  </a:lnTo>
                  <a:lnTo>
                    <a:pt x="342" y="134"/>
                  </a:lnTo>
                  <a:lnTo>
                    <a:pt x="384" y="120"/>
                  </a:lnTo>
                  <a:lnTo>
                    <a:pt x="398" y="108"/>
                  </a:lnTo>
                  <a:lnTo>
                    <a:pt x="410" y="100"/>
                  </a:lnTo>
                  <a:lnTo>
                    <a:pt x="422" y="92"/>
                  </a:lnTo>
                  <a:lnTo>
                    <a:pt x="438" y="84"/>
                  </a:lnTo>
                  <a:lnTo>
                    <a:pt x="442" y="78"/>
                  </a:lnTo>
                  <a:lnTo>
                    <a:pt x="450" y="72"/>
                  </a:lnTo>
                  <a:lnTo>
                    <a:pt x="462" y="56"/>
                  </a:lnTo>
                  <a:lnTo>
                    <a:pt x="470" y="52"/>
                  </a:lnTo>
                  <a:lnTo>
                    <a:pt x="476" y="46"/>
                  </a:lnTo>
                  <a:lnTo>
                    <a:pt x="494" y="40"/>
                  </a:lnTo>
                  <a:lnTo>
                    <a:pt x="514" y="38"/>
                  </a:lnTo>
                  <a:lnTo>
                    <a:pt x="550" y="36"/>
                  </a:lnTo>
                  <a:lnTo>
                    <a:pt x="570" y="22"/>
                  </a:lnTo>
                  <a:lnTo>
                    <a:pt x="588" y="10"/>
                  </a:lnTo>
                  <a:lnTo>
                    <a:pt x="596" y="6"/>
                  </a:lnTo>
                  <a:lnTo>
                    <a:pt x="606" y="2"/>
                  </a:lnTo>
                  <a:lnTo>
                    <a:pt x="618" y="0"/>
                  </a:lnTo>
                  <a:lnTo>
                    <a:pt x="632" y="0"/>
                  </a:lnTo>
                  <a:lnTo>
                    <a:pt x="654" y="36"/>
                  </a:lnTo>
                  <a:lnTo>
                    <a:pt x="672" y="54"/>
                  </a:lnTo>
                  <a:lnTo>
                    <a:pt x="656" y="82"/>
                  </a:lnTo>
                  <a:lnTo>
                    <a:pt x="646" y="96"/>
                  </a:lnTo>
                  <a:lnTo>
                    <a:pt x="640" y="112"/>
                  </a:lnTo>
                  <a:lnTo>
                    <a:pt x="638" y="140"/>
                  </a:lnTo>
                  <a:lnTo>
                    <a:pt x="642" y="142"/>
                  </a:lnTo>
                  <a:lnTo>
                    <a:pt x="650" y="142"/>
                  </a:lnTo>
                  <a:lnTo>
                    <a:pt x="672" y="142"/>
                  </a:lnTo>
                  <a:lnTo>
                    <a:pt x="682" y="172"/>
                  </a:lnTo>
                  <a:lnTo>
                    <a:pt x="690" y="184"/>
                  </a:lnTo>
                  <a:lnTo>
                    <a:pt x="734" y="180"/>
                  </a:lnTo>
                  <a:lnTo>
                    <a:pt x="740" y="190"/>
                  </a:lnTo>
                  <a:lnTo>
                    <a:pt x="744" y="204"/>
                  </a:lnTo>
                  <a:lnTo>
                    <a:pt x="748" y="220"/>
                  </a:lnTo>
                  <a:lnTo>
                    <a:pt x="748" y="238"/>
                  </a:lnTo>
                  <a:lnTo>
                    <a:pt x="740" y="248"/>
                  </a:lnTo>
                  <a:lnTo>
                    <a:pt x="734" y="254"/>
                  </a:lnTo>
                  <a:lnTo>
                    <a:pt x="726" y="258"/>
                  </a:lnTo>
                  <a:lnTo>
                    <a:pt x="724" y="262"/>
                  </a:lnTo>
                  <a:lnTo>
                    <a:pt x="722" y="264"/>
                  </a:lnTo>
                  <a:lnTo>
                    <a:pt x="718" y="266"/>
                  </a:lnTo>
                  <a:lnTo>
                    <a:pt x="712" y="312"/>
                  </a:lnTo>
                  <a:lnTo>
                    <a:pt x="706" y="324"/>
                  </a:lnTo>
                  <a:lnTo>
                    <a:pt x="700" y="338"/>
                  </a:lnTo>
                  <a:lnTo>
                    <a:pt x="688" y="346"/>
                  </a:lnTo>
                  <a:lnTo>
                    <a:pt x="682" y="350"/>
                  </a:lnTo>
                  <a:lnTo>
                    <a:pt x="682" y="356"/>
                  </a:lnTo>
                  <a:lnTo>
                    <a:pt x="672" y="360"/>
                  </a:lnTo>
                  <a:lnTo>
                    <a:pt x="664" y="366"/>
                  </a:lnTo>
                  <a:lnTo>
                    <a:pt x="656" y="376"/>
                  </a:lnTo>
                  <a:lnTo>
                    <a:pt x="648" y="386"/>
                  </a:lnTo>
                  <a:lnTo>
                    <a:pt x="634" y="406"/>
                  </a:lnTo>
                  <a:lnTo>
                    <a:pt x="626" y="414"/>
                  </a:lnTo>
                  <a:lnTo>
                    <a:pt x="616" y="420"/>
                  </a:lnTo>
                  <a:lnTo>
                    <a:pt x="614" y="424"/>
                  </a:lnTo>
                  <a:lnTo>
                    <a:pt x="610" y="428"/>
                  </a:lnTo>
                  <a:lnTo>
                    <a:pt x="600" y="434"/>
                  </a:lnTo>
                  <a:lnTo>
                    <a:pt x="586" y="448"/>
                  </a:lnTo>
                  <a:lnTo>
                    <a:pt x="572" y="464"/>
                  </a:lnTo>
                  <a:lnTo>
                    <a:pt x="570" y="466"/>
                  </a:lnTo>
                  <a:lnTo>
                    <a:pt x="570" y="468"/>
                  </a:lnTo>
                  <a:lnTo>
                    <a:pt x="566" y="468"/>
                  </a:lnTo>
                  <a:lnTo>
                    <a:pt x="566" y="474"/>
                  </a:lnTo>
                  <a:lnTo>
                    <a:pt x="560" y="474"/>
                  </a:lnTo>
                  <a:lnTo>
                    <a:pt x="556" y="476"/>
                  </a:lnTo>
                  <a:lnTo>
                    <a:pt x="546" y="484"/>
                  </a:lnTo>
                  <a:lnTo>
                    <a:pt x="532" y="500"/>
                  </a:lnTo>
                  <a:lnTo>
                    <a:pt x="518" y="534"/>
                  </a:lnTo>
                  <a:lnTo>
                    <a:pt x="502" y="538"/>
                  </a:lnTo>
                  <a:lnTo>
                    <a:pt x="488" y="544"/>
                  </a:lnTo>
                  <a:lnTo>
                    <a:pt x="478" y="550"/>
                  </a:lnTo>
                  <a:lnTo>
                    <a:pt x="466" y="558"/>
                  </a:lnTo>
                  <a:lnTo>
                    <a:pt x="450" y="55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kern="0">
                <a:ln w="28575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68" name="Freeform 13"/>
            <p:cNvSpPr>
              <a:spLocks/>
            </p:cNvSpPr>
            <p:nvPr/>
          </p:nvSpPr>
          <p:spPr bwMode="auto">
            <a:xfrm>
              <a:off x="7381875" y="5387976"/>
              <a:ext cx="282575" cy="654050"/>
            </a:xfrm>
            <a:custGeom>
              <a:avLst/>
              <a:gdLst>
                <a:gd name="T0" fmla="*/ 82 w 178"/>
                <a:gd name="T1" fmla="*/ 412 h 412"/>
                <a:gd name="T2" fmla="*/ 82 w 178"/>
                <a:gd name="T3" fmla="*/ 412 h 412"/>
                <a:gd name="T4" fmla="*/ 50 w 178"/>
                <a:gd name="T5" fmla="*/ 364 h 412"/>
                <a:gd name="T6" fmla="*/ 50 w 178"/>
                <a:gd name="T7" fmla="*/ 364 h 412"/>
                <a:gd name="T8" fmla="*/ 40 w 178"/>
                <a:gd name="T9" fmla="*/ 360 h 412"/>
                <a:gd name="T10" fmla="*/ 34 w 178"/>
                <a:gd name="T11" fmla="*/ 356 h 412"/>
                <a:gd name="T12" fmla="*/ 28 w 178"/>
                <a:gd name="T13" fmla="*/ 350 h 412"/>
                <a:gd name="T14" fmla="*/ 26 w 178"/>
                <a:gd name="T15" fmla="*/ 346 h 412"/>
                <a:gd name="T16" fmla="*/ 20 w 178"/>
                <a:gd name="T17" fmla="*/ 336 h 412"/>
                <a:gd name="T18" fmla="*/ 16 w 178"/>
                <a:gd name="T19" fmla="*/ 324 h 412"/>
                <a:gd name="T20" fmla="*/ 16 w 178"/>
                <a:gd name="T21" fmla="*/ 324 h 412"/>
                <a:gd name="T22" fmla="*/ 0 w 178"/>
                <a:gd name="T23" fmla="*/ 304 h 412"/>
                <a:gd name="T24" fmla="*/ 0 w 178"/>
                <a:gd name="T25" fmla="*/ 304 h 412"/>
                <a:gd name="T26" fmla="*/ 2 w 178"/>
                <a:gd name="T27" fmla="*/ 280 h 412"/>
                <a:gd name="T28" fmla="*/ 6 w 178"/>
                <a:gd name="T29" fmla="*/ 258 h 412"/>
                <a:gd name="T30" fmla="*/ 8 w 178"/>
                <a:gd name="T31" fmla="*/ 238 h 412"/>
                <a:gd name="T32" fmla="*/ 8 w 178"/>
                <a:gd name="T33" fmla="*/ 228 h 412"/>
                <a:gd name="T34" fmla="*/ 6 w 178"/>
                <a:gd name="T35" fmla="*/ 220 h 412"/>
                <a:gd name="T36" fmla="*/ 6 w 178"/>
                <a:gd name="T37" fmla="*/ 220 h 412"/>
                <a:gd name="T38" fmla="*/ 6 w 178"/>
                <a:gd name="T39" fmla="*/ 196 h 412"/>
                <a:gd name="T40" fmla="*/ 10 w 178"/>
                <a:gd name="T41" fmla="*/ 180 h 412"/>
                <a:gd name="T42" fmla="*/ 16 w 178"/>
                <a:gd name="T43" fmla="*/ 166 h 412"/>
                <a:gd name="T44" fmla="*/ 30 w 178"/>
                <a:gd name="T45" fmla="*/ 150 h 412"/>
                <a:gd name="T46" fmla="*/ 30 w 178"/>
                <a:gd name="T47" fmla="*/ 150 h 412"/>
                <a:gd name="T48" fmla="*/ 38 w 178"/>
                <a:gd name="T49" fmla="*/ 112 h 412"/>
                <a:gd name="T50" fmla="*/ 38 w 178"/>
                <a:gd name="T51" fmla="*/ 112 h 412"/>
                <a:gd name="T52" fmla="*/ 60 w 178"/>
                <a:gd name="T53" fmla="*/ 64 h 412"/>
                <a:gd name="T54" fmla="*/ 60 w 178"/>
                <a:gd name="T55" fmla="*/ 64 h 412"/>
                <a:gd name="T56" fmla="*/ 76 w 178"/>
                <a:gd name="T57" fmla="*/ 44 h 412"/>
                <a:gd name="T58" fmla="*/ 90 w 178"/>
                <a:gd name="T59" fmla="*/ 28 h 412"/>
                <a:gd name="T60" fmla="*/ 104 w 178"/>
                <a:gd name="T61" fmla="*/ 14 h 412"/>
                <a:gd name="T62" fmla="*/ 122 w 178"/>
                <a:gd name="T63" fmla="*/ 0 h 412"/>
                <a:gd name="T64" fmla="*/ 122 w 178"/>
                <a:gd name="T65" fmla="*/ 0 h 412"/>
                <a:gd name="T66" fmla="*/ 164 w 178"/>
                <a:gd name="T67" fmla="*/ 2 h 412"/>
                <a:gd name="T68" fmla="*/ 164 w 178"/>
                <a:gd name="T69" fmla="*/ 2 h 412"/>
                <a:gd name="T70" fmla="*/ 170 w 178"/>
                <a:gd name="T71" fmla="*/ 6 h 412"/>
                <a:gd name="T72" fmla="*/ 170 w 178"/>
                <a:gd name="T73" fmla="*/ 6 h 412"/>
                <a:gd name="T74" fmla="*/ 176 w 178"/>
                <a:gd name="T75" fmla="*/ 30 h 412"/>
                <a:gd name="T76" fmla="*/ 178 w 178"/>
                <a:gd name="T77" fmla="*/ 44 h 412"/>
                <a:gd name="T78" fmla="*/ 178 w 178"/>
                <a:gd name="T79" fmla="*/ 58 h 412"/>
                <a:gd name="T80" fmla="*/ 178 w 178"/>
                <a:gd name="T81" fmla="*/ 58 h 412"/>
                <a:gd name="T82" fmla="*/ 172 w 178"/>
                <a:gd name="T83" fmla="*/ 72 h 412"/>
                <a:gd name="T84" fmla="*/ 168 w 178"/>
                <a:gd name="T85" fmla="*/ 86 h 412"/>
                <a:gd name="T86" fmla="*/ 166 w 178"/>
                <a:gd name="T87" fmla="*/ 102 h 412"/>
                <a:gd name="T88" fmla="*/ 166 w 178"/>
                <a:gd name="T89" fmla="*/ 118 h 412"/>
                <a:gd name="T90" fmla="*/ 168 w 178"/>
                <a:gd name="T91" fmla="*/ 154 h 412"/>
                <a:gd name="T92" fmla="*/ 170 w 178"/>
                <a:gd name="T93" fmla="*/ 188 h 412"/>
                <a:gd name="T94" fmla="*/ 170 w 178"/>
                <a:gd name="T95" fmla="*/ 188 h 412"/>
                <a:gd name="T96" fmla="*/ 164 w 178"/>
                <a:gd name="T97" fmla="*/ 202 h 412"/>
                <a:gd name="T98" fmla="*/ 158 w 178"/>
                <a:gd name="T99" fmla="*/ 218 h 412"/>
                <a:gd name="T100" fmla="*/ 158 w 178"/>
                <a:gd name="T101" fmla="*/ 218 h 412"/>
                <a:gd name="T102" fmla="*/ 118 w 178"/>
                <a:gd name="T103" fmla="*/ 304 h 412"/>
                <a:gd name="T104" fmla="*/ 118 w 178"/>
                <a:gd name="T105" fmla="*/ 304 h 412"/>
                <a:gd name="T106" fmla="*/ 108 w 178"/>
                <a:gd name="T107" fmla="*/ 398 h 412"/>
                <a:gd name="T108" fmla="*/ 108 w 178"/>
                <a:gd name="T109" fmla="*/ 398 h 412"/>
                <a:gd name="T110" fmla="*/ 98 w 178"/>
                <a:gd name="T111" fmla="*/ 408 h 412"/>
                <a:gd name="T112" fmla="*/ 98 w 178"/>
                <a:gd name="T113" fmla="*/ 408 h 412"/>
                <a:gd name="T114" fmla="*/ 90 w 178"/>
                <a:gd name="T115" fmla="*/ 410 h 412"/>
                <a:gd name="T116" fmla="*/ 82 w 178"/>
                <a:gd name="T117" fmla="*/ 412 h 412"/>
                <a:gd name="T118" fmla="*/ 82 w 178"/>
                <a:gd name="T119" fmla="*/ 412 h 412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178" h="412">
                  <a:moveTo>
                    <a:pt x="82" y="412"/>
                  </a:moveTo>
                  <a:lnTo>
                    <a:pt x="82" y="412"/>
                  </a:lnTo>
                  <a:lnTo>
                    <a:pt x="50" y="364"/>
                  </a:lnTo>
                  <a:lnTo>
                    <a:pt x="40" y="360"/>
                  </a:lnTo>
                  <a:lnTo>
                    <a:pt x="34" y="356"/>
                  </a:lnTo>
                  <a:lnTo>
                    <a:pt x="28" y="350"/>
                  </a:lnTo>
                  <a:lnTo>
                    <a:pt x="26" y="346"/>
                  </a:lnTo>
                  <a:lnTo>
                    <a:pt x="20" y="336"/>
                  </a:lnTo>
                  <a:lnTo>
                    <a:pt x="16" y="324"/>
                  </a:lnTo>
                  <a:lnTo>
                    <a:pt x="0" y="304"/>
                  </a:lnTo>
                  <a:lnTo>
                    <a:pt x="2" y="280"/>
                  </a:lnTo>
                  <a:lnTo>
                    <a:pt x="6" y="258"/>
                  </a:lnTo>
                  <a:lnTo>
                    <a:pt x="8" y="238"/>
                  </a:lnTo>
                  <a:lnTo>
                    <a:pt x="8" y="228"/>
                  </a:lnTo>
                  <a:lnTo>
                    <a:pt x="6" y="220"/>
                  </a:lnTo>
                  <a:lnTo>
                    <a:pt x="6" y="196"/>
                  </a:lnTo>
                  <a:lnTo>
                    <a:pt x="10" y="180"/>
                  </a:lnTo>
                  <a:lnTo>
                    <a:pt x="16" y="166"/>
                  </a:lnTo>
                  <a:lnTo>
                    <a:pt x="30" y="150"/>
                  </a:lnTo>
                  <a:lnTo>
                    <a:pt x="38" y="112"/>
                  </a:lnTo>
                  <a:lnTo>
                    <a:pt x="60" y="64"/>
                  </a:lnTo>
                  <a:lnTo>
                    <a:pt x="76" y="44"/>
                  </a:lnTo>
                  <a:lnTo>
                    <a:pt x="90" y="28"/>
                  </a:lnTo>
                  <a:lnTo>
                    <a:pt x="104" y="14"/>
                  </a:lnTo>
                  <a:lnTo>
                    <a:pt x="122" y="0"/>
                  </a:lnTo>
                  <a:lnTo>
                    <a:pt x="164" y="2"/>
                  </a:lnTo>
                  <a:lnTo>
                    <a:pt x="170" y="6"/>
                  </a:lnTo>
                  <a:lnTo>
                    <a:pt x="176" y="30"/>
                  </a:lnTo>
                  <a:lnTo>
                    <a:pt x="178" y="44"/>
                  </a:lnTo>
                  <a:lnTo>
                    <a:pt x="178" y="58"/>
                  </a:lnTo>
                  <a:lnTo>
                    <a:pt x="172" y="72"/>
                  </a:lnTo>
                  <a:lnTo>
                    <a:pt x="168" y="86"/>
                  </a:lnTo>
                  <a:lnTo>
                    <a:pt x="166" y="102"/>
                  </a:lnTo>
                  <a:lnTo>
                    <a:pt x="166" y="118"/>
                  </a:lnTo>
                  <a:lnTo>
                    <a:pt x="168" y="154"/>
                  </a:lnTo>
                  <a:lnTo>
                    <a:pt x="170" y="188"/>
                  </a:lnTo>
                  <a:lnTo>
                    <a:pt x="164" y="202"/>
                  </a:lnTo>
                  <a:lnTo>
                    <a:pt x="158" y="218"/>
                  </a:lnTo>
                  <a:lnTo>
                    <a:pt x="118" y="304"/>
                  </a:lnTo>
                  <a:lnTo>
                    <a:pt x="108" y="398"/>
                  </a:lnTo>
                  <a:lnTo>
                    <a:pt x="98" y="408"/>
                  </a:lnTo>
                  <a:lnTo>
                    <a:pt x="90" y="410"/>
                  </a:lnTo>
                  <a:lnTo>
                    <a:pt x="82" y="41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kern="0">
                <a:ln w="28575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69" name="Freeform 15"/>
            <p:cNvSpPr>
              <a:spLocks/>
            </p:cNvSpPr>
            <p:nvPr/>
          </p:nvSpPr>
          <p:spPr bwMode="auto">
            <a:xfrm>
              <a:off x="6708775" y="4911726"/>
              <a:ext cx="657225" cy="854075"/>
            </a:xfrm>
            <a:custGeom>
              <a:avLst/>
              <a:gdLst>
                <a:gd name="T0" fmla="*/ 136 w 414"/>
                <a:gd name="T1" fmla="*/ 532 h 538"/>
                <a:gd name="T2" fmla="*/ 122 w 414"/>
                <a:gd name="T3" fmla="*/ 508 h 538"/>
                <a:gd name="T4" fmla="*/ 116 w 414"/>
                <a:gd name="T5" fmla="*/ 498 h 538"/>
                <a:gd name="T6" fmla="*/ 58 w 414"/>
                <a:gd name="T7" fmla="*/ 426 h 538"/>
                <a:gd name="T8" fmla="*/ 12 w 414"/>
                <a:gd name="T9" fmla="*/ 420 h 538"/>
                <a:gd name="T10" fmla="*/ 0 w 414"/>
                <a:gd name="T11" fmla="*/ 402 h 538"/>
                <a:gd name="T12" fmla="*/ 6 w 414"/>
                <a:gd name="T13" fmla="*/ 360 h 538"/>
                <a:gd name="T14" fmla="*/ 10 w 414"/>
                <a:gd name="T15" fmla="*/ 332 h 538"/>
                <a:gd name="T16" fmla="*/ 8 w 414"/>
                <a:gd name="T17" fmla="*/ 306 h 538"/>
                <a:gd name="T18" fmla="*/ 44 w 414"/>
                <a:gd name="T19" fmla="*/ 246 h 538"/>
                <a:gd name="T20" fmla="*/ 42 w 414"/>
                <a:gd name="T21" fmla="*/ 200 h 538"/>
                <a:gd name="T22" fmla="*/ 46 w 414"/>
                <a:gd name="T23" fmla="*/ 190 h 538"/>
                <a:gd name="T24" fmla="*/ 74 w 414"/>
                <a:gd name="T25" fmla="*/ 174 h 538"/>
                <a:gd name="T26" fmla="*/ 102 w 414"/>
                <a:gd name="T27" fmla="*/ 134 h 538"/>
                <a:gd name="T28" fmla="*/ 102 w 414"/>
                <a:gd name="T29" fmla="*/ 116 h 538"/>
                <a:gd name="T30" fmla="*/ 92 w 414"/>
                <a:gd name="T31" fmla="*/ 88 h 538"/>
                <a:gd name="T32" fmla="*/ 104 w 414"/>
                <a:gd name="T33" fmla="*/ 72 h 538"/>
                <a:gd name="T34" fmla="*/ 132 w 414"/>
                <a:gd name="T35" fmla="*/ 58 h 538"/>
                <a:gd name="T36" fmla="*/ 172 w 414"/>
                <a:gd name="T37" fmla="*/ 48 h 538"/>
                <a:gd name="T38" fmla="*/ 190 w 414"/>
                <a:gd name="T39" fmla="*/ 28 h 538"/>
                <a:gd name="T40" fmla="*/ 204 w 414"/>
                <a:gd name="T41" fmla="*/ 2 h 538"/>
                <a:gd name="T42" fmla="*/ 224 w 414"/>
                <a:gd name="T43" fmla="*/ 2 h 538"/>
                <a:gd name="T44" fmla="*/ 236 w 414"/>
                <a:gd name="T45" fmla="*/ 16 h 538"/>
                <a:gd name="T46" fmla="*/ 250 w 414"/>
                <a:gd name="T47" fmla="*/ 64 h 538"/>
                <a:gd name="T48" fmla="*/ 280 w 414"/>
                <a:gd name="T49" fmla="*/ 96 h 538"/>
                <a:gd name="T50" fmla="*/ 336 w 414"/>
                <a:gd name="T51" fmla="*/ 100 h 538"/>
                <a:gd name="T52" fmla="*/ 366 w 414"/>
                <a:gd name="T53" fmla="*/ 86 h 538"/>
                <a:gd name="T54" fmla="*/ 404 w 414"/>
                <a:gd name="T55" fmla="*/ 84 h 538"/>
                <a:gd name="T56" fmla="*/ 398 w 414"/>
                <a:gd name="T57" fmla="*/ 104 h 538"/>
                <a:gd name="T58" fmla="*/ 384 w 414"/>
                <a:gd name="T59" fmla="*/ 124 h 538"/>
                <a:gd name="T60" fmla="*/ 362 w 414"/>
                <a:gd name="T61" fmla="*/ 154 h 538"/>
                <a:gd name="T62" fmla="*/ 330 w 414"/>
                <a:gd name="T63" fmla="*/ 162 h 538"/>
                <a:gd name="T64" fmla="*/ 328 w 414"/>
                <a:gd name="T65" fmla="*/ 180 h 538"/>
                <a:gd name="T66" fmla="*/ 348 w 414"/>
                <a:gd name="T67" fmla="*/ 198 h 538"/>
                <a:gd name="T68" fmla="*/ 350 w 414"/>
                <a:gd name="T69" fmla="*/ 222 h 538"/>
                <a:gd name="T70" fmla="*/ 348 w 414"/>
                <a:gd name="T71" fmla="*/ 240 h 538"/>
                <a:gd name="T72" fmla="*/ 340 w 414"/>
                <a:gd name="T73" fmla="*/ 278 h 538"/>
                <a:gd name="T74" fmla="*/ 346 w 414"/>
                <a:gd name="T75" fmla="*/ 296 h 538"/>
                <a:gd name="T76" fmla="*/ 356 w 414"/>
                <a:gd name="T77" fmla="*/ 308 h 538"/>
                <a:gd name="T78" fmla="*/ 350 w 414"/>
                <a:gd name="T79" fmla="*/ 306 h 538"/>
                <a:gd name="T80" fmla="*/ 318 w 414"/>
                <a:gd name="T81" fmla="*/ 312 h 538"/>
                <a:gd name="T82" fmla="*/ 318 w 414"/>
                <a:gd name="T83" fmla="*/ 336 h 538"/>
                <a:gd name="T84" fmla="*/ 296 w 414"/>
                <a:gd name="T85" fmla="*/ 354 h 538"/>
                <a:gd name="T86" fmla="*/ 288 w 414"/>
                <a:gd name="T87" fmla="*/ 384 h 538"/>
                <a:gd name="T88" fmla="*/ 268 w 414"/>
                <a:gd name="T89" fmla="*/ 408 h 538"/>
                <a:gd name="T90" fmla="*/ 228 w 414"/>
                <a:gd name="T91" fmla="*/ 416 h 538"/>
                <a:gd name="T92" fmla="*/ 240 w 414"/>
                <a:gd name="T93" fmla="*/ 440 h 538"/>
                <a:gd name="T94" fmla="*/ 218 w 414"/>
                <a:gd name="T95" fmla="*/ 450 h 538"/>
                <a:gd name="T96" fmla="*/ 184 w 414"/>
                <a:gd name="T97" fmla="*/ 480 h 538"/>
                <a:gd name="T98" fmla="*/ 166 w 414"/>
                <a:gd name="T99" fmla="*/ 514 h 538"/>
                <a:gd name="T100" fmla="*/ 150 w 414"/>
                <a:gd name="T101" fmla="*/ 528 h 538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414" h="538">
                  <a:moveTo>
                    <a:pt x="136" y="538"/>
                  </a:moveTo>
                  <a:lnTo>
                    <a:pt x="136" y="538"/>
                  </a:lnTo>
                  <a:lnTo>
                    <a:pt x="136" y="532"/>
                  </a:lnTo>
                  <a:lnTo>
                    <a:pt x="134" y="526"/>
                  </a:lnTo>
                  <a:lnTo>
                    <a:pt x="128" y="516"/>
                  </a:lnTo>
                  <a:lnTo>
                    <a:pt x="122" y="508"/>
                  </a:lnTo>
                  <a:lnTo>
                    <a:pt x="116" y="504"/>
                  </a:lnTo>
                  <a:lnTo>
                    <a:pt x="116" y="498"/>
                  </a:lnTo>
                  <a:lnTo>
                    <a:pt x="58" y="426"/>
                  </a:lnTo>
                  <a:lnTo>
                    <a:pt x="40" y="422"/>
                  </a:lnTo>
                  <a:lnTo>
                    <a:pt x="26" y="420"/>
                  </a:lnTo>
                  <a:lnTo>
                    <a:pt x="12" y="420"/>
                  </a:lnTo>
                  <a:lnTo>
                    <a:pt x="2" y="418"/>
                  </a:lnTo>
                  <a:lnTo>
                    <a:pt x="0" y="402"/>
                  </a:lnTo>
                  <a:lnTo>
                    <a:pt x="0" y="386"/>
                  </a:lnTo>
                  <a:lnTo>
                    <a:pt x="6" y="360"/>
                  </a:lnTo>
                  <a:lnTo>
                    <a:pt x="8" y="352"/>
                  </a:lnTo>
                  <a:lnTo>
                    <a:pt x="10" y="346"/>
                  </a:lnTo>
                  <a:lnTo>
                    <a:pt x="10" y="332"/>
                  </a:lnTo>
                  <a:lnTo>
                    <a:pt x="10" y="318"/>
                  </a:lnTo>
                  <a:lnTo>
                    <a:pt x="8" y="306"/>
                  </a:lnTo>
                  <a:lnTo>
                    <a:pt x="40" y="270"/>
                  </a:lnTo>
                  <a:lnTo>
                    <a:pt x="44" y="246"/>
                  </a:lnTo>
                  <a:lnTo>
                    <a:pt x="42" y="214"/>
                  </a:lnTo>
                  <a:lnTo>
                    <a:pt x="42" y="200"/>
                  </a:lnTo>
                  <a:lnTo>
                    <a:pt x="44" y="194"/>
                  </a:lnTo>
                  <a:lnTo>
                    <a:pt x="46" y="190"/>
                  </a:lnTo>
                  <a:lnTo>
                    <a:pt x="60" y="182"/>
                  </a:lnTo>
                  <a:lnTo>
                    <a:pt x="74" y="174"/>
                  </a:lnTo>
                  <a:lnTo>
                    <a:pt x="94" y="152"/>
                  </a:lnTo>
                  <a:lnTo>
                    <a:pt x="102" y="134"/>
                  </a:lnTo>
                  <a:lnTo>
                    <a:pt x="102" y="116"/>
                  </a:lnTo>
                  <a:lnTo>
                    <a:pt x="96" y="104"/>
                  </a:lnTo>
                  <a:lnTo>
                    <a:pt x="94" y="94"/>
                  </a:lnTo>
                  <a:lnTo>
                    <a:pt x="92" y="88"/>
                  </a:lnTo>
                  <a:lnTo>
                    <a:pt x="94" y="82"/>
                  </a:lnTo>
                  <a:lnTo>
                    <a:pt x="98" y="76"/>
                  </a:lnTo>
                  <a:lnTo>
                    <a:pt x="104" y="72"/>
                  </a:lnTo>
                  <a:lnTo>
                    <a:pt x="120" y="60"/>
                  </a:lnTo>
                  <a:lnTo>
                    <a:pt x="132" y="58"/>
                  </a:lnTo>
                  <a:lnTo>
                    <a:pt x="144" y="56"/>
                  </a:lnTo>
                  <a:lnTo>
                    <a:pt x="158" y="54"/>
                  </a:lnTo>
                  <a:lnTo>
                    <a:pt x="172" y="48"/>
                  </a:lnTo>
                  <a:lnTo>
                    <a:pt x="182" y="40"/>
                  </a:lnTo>
                  <a:lnTo>
                    <a:pt x="190" y="28"/>
                  </a:lnTo>
                  <a:lnTo>
                    <a:pt x="198" y="14"/>
                  </a:lnTo>
                  <a:lnTo>
                    <a:pt x="204" y="2"/>
                  </a:lnTo>
                  <a:lnTo>
                    <a:pt x="210" y="0"/>
                  </a:lnTo>
                  <a:lnTo>
                    <a:pt x="216" y="0"/>
                  </a:lnTo>
                  <a:lnTo>
                    <a:pt x="224" y="2"/>
                  </a:lnTo>
                  <a:lnTo>
                    <a:pt x="232" y="6"/>
                  </a:lnTo>
                  <a:lnTo>
                    <a:pt x="236" y="16"/>
                  </a:lnTo>
                  <a:lnTo>
                    <a:pt x="238" y="28"/>
                  </a:lnTo>
                  <a:lnTo>
                    <a:pt x="246" y="52"/>
                  </a:lnTo>
                  <a:lnTo>
                    <a:pt x="250" y="64"/>
                  </a:lnTo>
                  <a:lnTo>
                    <a:pt x="258" y="76"/>
                  </a:lnTo>
                  <a:lnTo>
                    <a:pt x="266" y="86"/>
                  </a:lnTo>
                  <a:lnTo>
                    <a:pt x="280" y="96"/>
                  </a:lnTo>
                  <a:lnTo>
                    <a:pt x="336" y="100"/>
                  </a:lnTo>
                  <a:lnTo>
                    <a:pt x="342" y="94"/>
                  </a:lnTo>
                  <a:lnTo>
                    <a:pt x="350" y="92"/>
                  </a:lnTo>
                  <a:lnTo>
                    <a:pt x="366" y="86"/>
                  </a:lnTo>
                  <a:lnTo>
                    <a:pt x="386" y="86"/>
                  </a:lnTo>
                  <a:lnTo>
                    <a:pt x="404" y="84"/>
                  </a:lnTo>
                  <a:lnTo>
                    <a:pt x="414" y="90"/>
                  </a:lnTo>
                  <a:lnTo>
                    <a:pt x="398" y="104"/>
                  </a:lnTo>
                  <a:lnTo>
                    <a:pt x="392" y="112"/>
                  </a:lnTo>
                  <a:lnTo>
                    <a:pt x="384" y="124"/>
                  </a:lnTo>
                  <a:lnTo>
                    <a:pt x="382" y="156"/>
                  </a:lnTo>
                  <a:lnTo>
                    <a:pt x="362" y="154"/>
                  </a:lnTo>
                  <a:lnTo>
                    <a:pt x="342" y="154"/>
                  </a:lnTo>
                  <a:lnTo>
                    <a:pt x="336" y="158"/>
                  </a:lnTo>
                  <a:lnTo>
                    <a:pt x="330" y="162"/>
                  </a:lnTo>
                  <a:lnTo>
                    <a:pt x="326" y="168"/>
                  </a:lnTo>
                  <a:lnTo>
                    <a:pt x="328" y="180"/>
                  </a:lnTo>
                  <a:lnTo>
                    <a:pt x="338" y="186"/>
                  </a:lnTo>
                  <a:lnTo>
                    <a:pt x="348" y="198"/>
                  </a:lnTo>
                  <a:lnTo>
                    <a:pt x="364" y="208"/>
                  </a:lnTo>
                  <a:lnTo>
                    <a:pt x="350" y="222"/>
                  </a:lnTo>
                  <a:lnTo>
                    <a:pt x="350" y="230"/>
                  </a:lnTo>
                  <a:lnTo>
                    <a:pt x="348" y="240"/>
                  </a:lnTo>
                  <a:lnTo>
                    <a:pt x="342" y="258"/>
                  </a:lnTo>
                  <a:lnTo>
                    <a:pt x="342" y="268"/>
                  </a:lnTo>
                  <a:lnTo>
                    <a:pt x="340" y="278"/>
                  </a:lnTo>
                  <a:lnTo>
                    <a:pt x="342" y="286"/>
                  </a:lnTo>
                  <a:lnTo>
                    <a:pt x="346" y="296"/>
                  </a:lnTo>
                  <a:lnTo>
                    <a:pt x="356" y="304"/>
                  </a:lnTo>
                  <a:lnTo>
                    <a:pt x="356" y="308"/>
                  </a:lnTo>
                  <a:lnTo>
                    <a:pt x="350" y="306"/>
                  </a:lnTo>
                  <a:lnTo>
                    <a:pt x="322" y="306"/>
                  </a:lnTo>
                  <a:lnTo>
                    <a:pt x="318" y="312"/>
                  </a:lnTo>
                  <a:lnTo>
                    <a:pt x="318" y="318"/>
                  </a:lnTo>
                  <a:lnTo>
                    <a:pt x="320" y="324"/>
                  </a:lnTo>
                  <a:lnTo>
                    <a:pt x="318" y="336"/>
                  </a:lnTo>
                  <a:lnTo>
                    <a:pt x="304" y="346"/>
                  </a:lnTo>
                  <a:lnTo>
                    <a:pt x="296" y="354"/>
                  </a:lnTo>
                  <a:lnTo>
                    <a:pt x="292" y="364"/>
                  </a:lnTo>
                  <a:lnTo>
                    <a:pt x="288" y="384"/>
                  </a:lnTo>
                  <a:lnTo>
                    <a:pt x="278" y="396"/>
                  </a:lnTo>
                  <a:lnTo>
                    <a:pt x="268" y="408"/>
                  </a:lnTo>
                  <a:lnTo>
                    <a:pt x="232" y="410"/>
                  </a:lnTo>
                  <a:lnTo>
                    <a:pt x="228" y="416"/>
                  </a:lnTo>
                  <a:lnTo>
                    <a:pt x="228" y="422"/>
                  </a:lnTo>
                  <a:lnTo>
                    <a:pt x="230" y="430"/>
                  </a:lnTo>
                  <a:lnTo>
                    <a:pt x="240" y="440"/>
                  </a:lnTo>
                  <a:lnTo>
                    <a:pt x="228" y="444"/>
                  </a:lnTo>
                  <a:lnTo>
                    <a:pt x="218" y="450"/>
                  </a:lnTo>
                  <a:lnTo>
                    <a:pt x="208" y="456"/>
                  </a:lnTo>
                  <a:lnTo>
                    <a:pt x="200" y="464"/>
                  </a:lnTo>
                  <a:lnTo>
                    <a:pt x="184" y="480"/>
                  </a:lnTo>
                  <a:lnTo>
                    <a:pt x="168" y="500"/>
                  </a:lnTo>
                  <a:lnTo>
                    <a:pt x="166" y="514"/>
                  </a:lnTo>
                  <a:lnTo>
                    <a:pt x="158" y="522"/>
                  </a:lnTo>
                  <a:lnTo>
                    <a:pt x="150" y="528"/>
                  </a:lnTo>
                  <a:lnTo>
                    <a:pt x="136" y="53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kern="0">
                <a:ln w="28575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70" name="Freeform 16"/>
            <p:cNvSpPr>
              <a:spLocks/>
            </p:cNvSpPr>
            <p:nvPr/>
          </p:nvSpPr>
          <p:spPr bwMode="auto">
            <a:xfrm>
              <a:off x="4689475" y="4829176"/>
              <a:ext cx="962025" cy="844550"/>
            </a:xfrm>
            <a:custGeom>
              <a:avLst/>
              <a:gdLst>
                <a:gd name="T0" fmla="*/ 210 w 606"/>
                <a:gd name="T1" fmla="*/ 516 h 532"/>
                <a:gd name="T2" fmla="*/ 172 w 606"/>
                <a:gd name="T3" fmla="*/ 494 h 532"/>
                <a:gd name="T4" fmla="*/ 126 w 606"/>
                <a:gd name="T5" fmla="*/ 498 h 532"/>
                <a:gd name="T6" fmla="*/ 96 w 606"/>
                <a:gd name="T7" fmla="*/ 530 h 532"/>
                <a:gd name="T8" fmla="*/ 104 w 606"/>
                <a:gd name="T9" fmla="*/ 494 h 532"/>
                <a:gd name="T10" fmla="*/ 62 w 606"/>
                <a:gd name="T11" fmla="*/ 432 h 532"/>
                <a:gd name="T12" fmla="*/ 84 w 606"/>
                <a:gd name="T13" fmla="*/ 356 h 532"/>
                <a:gd name="T14" fmla="*/ 88 w 606"/>
                <a:gd name="T15" fmla="*/ 336 h 532"/>
                <a:gd name="T16" fmla="*/ 70 w 606"/>
                <a:gd name="T17" fmla="*/ 304 h 532"/>
                <a:gd name="T18" fmla="*/ 20 w 606"/>
                <a:gd name="T19" fmla="*/ 314 h 532"/>
                <a:gd name="T20" fmla="*/ 6 w 606"/>
                <a:gd name="T21" fmla="*/ 302 h 532"/>
                <a:gd name="T22" fmla="*/ 0 w 606"/>
                <a:gd name="T23" fmla="*/ 278 h 532"/>
                <a:gd name="T24" fmla="*/ 10 w 606"/>
                <a:gd name="T25" fmla="*/ 240 h 532"/>
                <a:gd name="T26" fmla="*/ 60 w 606"/>
                <a:gd name="T27" fmla="*/ 218 h 532"/>
                <a:gd name="T28" fmla="*/ 90 w 606"/>
                <a:gd name="T29" fmla="*/ 226 h 532"/>
                <a:gd name="T30" fmla="*/ 134 w 606"/>
                <a:gd name="T31" fmla="*/ 234 h 532"/>
                <a:gd name="T32" fmla="*/ 158 w 606"/>
                <a:gd name="T33" fmla="*/ 214 h 532"/>
                <a:gd name="T34" fmla="*/ 174 w 606"/>
                <a:gd name="T35" fmla="*/ 194 h 532"/>
                <a:gd name="T36" fmla="*/ 252 w 606"/>
                <a:gd name="T37" fmla="*/ 204 h 532"/>
                <a:gd name="T38" fmla="*/ 264 w 606"/>
                <a:gd name="T39" fmla="*/ 182 h 532"/>
                <a:gd name="T40" fmla="*/ 266 w 606"/>
                <a:gd name="T41" fmla="*/ 146 h 532"/>
                <a:gd name="T42" fmla="*/ 196 w 606"/>
                <a:gd name="T43" fmla="*/ 108 h 532"/>
                <a:gd name="T44" fmla="*/ 192 w 606"/>
                <a:gd name="T45" fmla="*/ 88 h 532"/>
                <a:gd name="T46" fmla="*/ 216 w 606"/>
                <a:gd name="T47" fmla="*/ 78 h 532"/>
                <a:gd name="T48" fmla="*/ 278 w 606"/>
                <a:gd name="T49" fmla="*/ 102 h 532"/>
                <a:gd name="T50" fmla="*/ 326 w 606"/>
                <a:gd name="T51" fmla="*/ 88 h 532"/>
                <a:gd name="T52" fmla="*/ 378 w 606"/>
                <a:gd name="T53" fmla="*/ 44 h 532"/>
                <a:gd name="T54" fmla="*/ 390 w 606"/>
                <a:gd name="T55" fmla="*/ 14 h 532"/>
                <a:gd name="T56" fmla="*/ 414 w 606"/>
                <a:gd name="T57" fmla="*/ 0 h 532"/>
                <a:gd name="T58" fmla="*/ 444 w 606"/>
                <a:gd name="T59" fmla="*/ 10 h 532"/>
                <a:gd name="T60" fmla="*/ 468 w 606"/>
                <a:gd name="T61" fmla="*/ 66 h 532"/>
                <a:gd name="T62" fmla="*/ 526 w 606"/>
                <a:gd name="T63" fmla="*/ 130 h 532"/>
                <a:gd name="T64" fmla="*/ 562 w 606"/>
                <a:gd name="T65" fmla="*/ 154 h 532"/>
                <a:gd name="T66" fmla="*/ 564 w 606"/>
                <a:gd name="T67" fmla="*/ 196 h 532"/>
                <a:gd name="T68" fmla="*/ 534 w 606"/>
                <a:gd name="T69" fmla="*/ 216 h 532"/>
                <a:gd name="T70" fmla="*/ 506 w 606"/>
                <a:gd name="T71" fmla="*/ 246 h 532"/>
                <a:gd name="T72" fmla="*/ 532 w 606"/>
                <a:gd name="T73" fmla="*/ 258 h 532"/>
                <a:gd name="T74" fmla="*/ 568 w 606"/>
                <a:gd name="T75" fmla="*/ 326 h 532"/>
                <a:gd name="T76" fmla="*/ 592 w 606"/>
                <a:gd name="T77" fmla="*/ 356 h 532"/>
                <a:gd name="T78" fmla="*/ 590 w 606"/>
                <a:gd name="T79" fmla="*/ 380 h 532"/>
                <a:gd name="T80" fmla="*/ 546 w 606"/>
                <a:gd name="T81" fmla="*/ 408 h 532"/>
                <a:gd name="T82" fmla="*/ 482 w 606"/>
                <a:gd name="T83" fmla="*/ 460 h 532"/>
                <a:gd name="T84" fmla="*/ 434 w 606"/>
                <a:gd name="T85" fmla="*/ 472 h 532"/>
                <a:gd name="T86" fmla="*/ 392 w 606"/>
                <a:gd name="T87" fmla="*/ 456 h 532"/>
                <a:gd name="T88" fmla="*/ 358 w 606"/>
                <a:gd name="T89" fmla="*/ 436 h 532"/>
                <a:gd name="T90" fmla="*/ 332 w 606"/>
                <a:gd name="T91" fmla="*/ 442 h 532"/>
                <a:gd name="T92" fmla="*/ 302 w 606"/>
                <a:gd name="T93" fmla="*/ 492 h 532"/>
                <a:gd name="T94" fmla="*/ 266 w 606"/>
                <a:gd name="T95" fmla="*/ 528 h 532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606" h="532">
                  <a:moveTo>
                    <a:pt x="240" y="532"/>
                  </a:moveTo>
                  <a:lnTo>
                    <a:pt x="240" y="532"/>
                  </a:lnTo>
                  <a:lnTo>
                    <a:pt x="222" y="524"/>
                  </a:lnTo>
                  <a:lnTo>
                    <a:pt x="210" y="516"/>
                  </a:lnTo>
                  <a:lnTo>
                    <a:pt x="202" y="508"/>
                  </a:lnTo>
                  <a:lnTo>
                    <a:pt x="194" y="502"/>
                  </a:lnTo>
                  <a:lnTo>
                    <a:pt x="172" y="494"/>
                  </a:lnTo>
                  <a:lnTo>
                    <a:pt x="152" y="494"/>
                  </a:lnTo>
                  <a:lnTo>
                    <a:pt x="138" y="494"/>
                  </a:lnTo>
                  <a:lnTo>
                    <a:pt x="126" y="498"/>
                  </a:lnTo>
                  <a:lnTo>
                    <a:pt x="112" y="508"/>
                  </a:lnTo>
                  <a:lnTo>
                    <a:pt x="96" y="530"/>
                  </a:lnTo>
                  <a:lnTo>
                    <a:pt x="96" y="518"/>
                  </a:lnTo>
                  <a:lnTo>
                    <a:pt x="98" y="508"/>
                  </a:lnTo>
                  <a:lnTo>
                    <a:pt x="104" y="494"/>
                  </a:lnTo>
                  <a:lnTo>
                    <a:pt x="106" y="452"/>
                  </a:lnTo>
                  <a:lnTo>
                    <a:pt x="62" y="432"/>
                  </a:lnTo>
                  <a:lnTo>
                    <a:pt x="64" y="420"/>
                  </a:lnTo>
                  <a:lnTo>
                    <a:pt x="68" y="410"/>
                  </a:lnTo>
                  <a:lnTo>
                    <a:pt x="84" y="356"/>
                  </a:lnTo>
                  <a:lnTo>
                    <a:pt x="88" y="352"/>
                  </a:lnTo>
                  <a:lnTo>
                    <a:pt x="88" y="346"/>
                  </a:lnTo>
                  <a:lnTo>
                    <a:pt x="88" y="336"/>
                  </a:lnTo>
                  <a:lnTo>
                    <a:pt x="84" y="320"/>
                  </a:lnTo>
                  <a:lnTo>
                    <a:pt x="70" y="304"/>
                  </a:lnTo>
                  <a:lnTo>
                    <a:pt x="58" y="306"/>
                  </a:lnTo>
                  <a:lnTo>
                    <a:pt x="46" y="308"/>
                  </a:lnTo>
                  <a:lnTo>
                    <a:pt x="20" y="314"/>
                  </a:lnTo>
                  <a:lnTo>
                    <a:pt x="14" y="314"/>
                  </a:lnTo>
                  <a:lnTo>
                    <a:pt x="10" y="310"/>
                  </a:lnTo>
                  <a:lnTo>
                    <a:pt x="8" y="308"/>
                  </a:lnTo>
                  <a:lnTo>
                    <a:pt x="6" y="302"/>
                  </a:lnTo>
                  <a:lnTo>
                    <a:pt x="6" y="294"/>
                  </a:lnTo>
                  <a:lnTo>
                    <a:pt x="6" y="290"/>
                  </a:lnTo>
                  <a:lnTo>
                    <a:pt x="0" y="278"/>
                  </a:lnTo>
                  <a:lnTo>
                    <a:pt x="2" y="262"/>
                  </a:lnTo>
                  <a:lnTo>
                    <a:pt x="4" y="250"/>
                  </a:lnTo>
                  <a:lnTo>
                    <a:pt x="10" y="240"/>
                  </a:lnTo>
                  <a:lnTo>
                    <a:pt x="16" y="234"/>
                  </a:lnTo>
                  <a:lnTo>
                    <a:pt x="24" y="228"/>
                  </a:lnTo>
                  <a:lnTo>
                    <a:pt x="34" y="224"/>
                  </a:lnTo>
                  <a:lnTo>
                    <a:pt x="60" y="218"/>
                  </a:lnTo>
                  <a:lnTo>
                    <a:pt x="74" y="218"/>
                  </a:lnTo>
                  <a:lnTo>
                    <a:pt x="90" y="226"/>
                  </a:lnTo>
                  <a:lnTo>
                    <a:pt x="106" y="232"/>
                  </a:lnTo>
                  <a:lnTo>
                    <a:pt x="114" y="234"/>
                  </a:lnTo>
                  <a:lnTo>
                    <a:pt x="124" y="236"/>
                  </a:lnTo>
                  <a:lnTo>
                    <a:pt x="134" y="234"/>
                  </a:lnTo>
                  <a:lnTo>
                    <a:pt x="144" y="230"/>
                  </a:lnTo>
                  <a:lnTo>
                    <a:pt x="158" y="214"/>
                  </a:lnTo>
                  <a:lnTo>
                    <a:pt x="164" y="196"/>
                  </a:lnTo>
                  <a:lnTo>
                    <a:pt x="174" y="194"/>
                  </a:lnTo>
                  <a:lnTo>
                    <a:pt x="178" y="198"/>
                  </a:lnTo>
                  <a:lnTo>
                    <a:pt x="186" y="200"/>
                  </a:lnTo>
                  <a:lnTo>
                    <a:pt x="206" y="202"/>
                  </a:lnTo>
                  <a:lnTo>
                    <a:pt x="252" y="204"/>
                  </a:lnTo>
                  <a:lnTo>
                    <a:pt x="258" y="196"/>
                  </a:lnTo>
                  <a:lnTo>
                    <a:pt x="262" y="190"/>
                  </a:lnTo>
                  <a:lnTo>
                    <a:pt x="264" y="182"/>
                  </a:lnTo>
                  <a:lnTo>
                    <a:pt x="266" y="174"/>
                  </a:lnTo>
                  <a:lnTo>
                    <a:pt x="266" y="160"/>
                  </a:lnTo>
                  <a:lnTo>
                    <a:pt x="266" y="146"/>
                  </a:lnTo>
                  <a:lnTo>
                    <a:pt x="256" y="136"/>
                  </a:lnTo>
                  <a:lnTo>
                    <a:pt x="248" y="130"/>
                  </a:lnTo>
                  <a:lnTo>
                    <a:pt x="230" y="120"/>
                  </a:lnTo>
                  <a:lnTo>
                    <a:pt x="196" y="108"/>
                  </a:lnTo>
                  <a:lnTo>
                    <a:pt x="194" y="100"/>
                  </a:lnTo>
                  <a:lnTo>
                    <a:pt x="192" y="94"/>
                  </a:lnTo>
                  <a:lnTo>
                    <a:pt x="192" y="88"/>
                  </a:lnTo>
                  <a:lnTo>
                    <a:pt x="194" y="84"/>
                  </a:lnTo>
                  <a:lnTo>
                    <a:pt x="198" y="82"/>
                  </a:lnTo>
                  <a:lnTo>
                    <a:pt x="202" y="80"/>
                  </a:lnTo>
                  <a:lnTo>
                    <a:pt x="216" y="78"/>
                  </a:lnTo>
                  <a:lnTo>
                    <a:pt x="238" y="94"/>
                  </a:lnTo>
                  <a:lnTo>
                    <a:pt x="278" y="102"/>
                  </a:lnTo>
                  <a:lnTo>
                    <a:pt x="294" y="100"/>
                  </a:lnTo>
                  <a:lnTo>
                    <a:pt x="310" y="96"/>
                  </a:lnTo>
                  <a:lnTo>
                    <a:pt x="326" y="88"/>
                  </a:lnTo>
                  <a:lnTo>
                    <a:pt x="342" y="80"/>
                  </a:lnTo>
                  <a:lnTo>
                    <a:pt x="356" y="68"/>
                  </a:lnTo>
                  <a:lnTo>
                    <a:pt x="368" y="56"/>
                  </a:lnTo>
                  <a:lnTo>
                    <a:pt x="378" y="44"/>
                  </a:lnTo>
                  <a:lnTo>
                    <a:pt x="386" y="30"/>
                  </a:lnTo>
                  <a:lnTo>
                    <a:pt x="388" y="22"/>
                  </a:lnTo>
                  <a:lnTo>
                    <a:pt x="390" y="14"/>
                  </a:lnTo>
                  <a:lnTo>
                    <a:pt x="394" y="8"/>
                  </a:lnTo>
                  <a:lnTo>
                    <a:pt x="400" y="4"/>
                  </a:lnTo>
                  <a:lnTo>
                    <a:pt x="406" y="2"/>
                  </a:lnTo>
                  <a:lnTo>
                    <a:pt x="414" y="0"/>
                  </a:lnTo>
                  <a:lnTo>
                    <a:pt x="432" y="0"/>
                  </a:lnTo>
                  <a:lnTo>
                    <a:pt x="438" y="4"/>
                  </a:lnTo>
                  <a:lnTo>
                    <a:pt x="444" y="10"/>
                  </a:lnTo>
                  <a:lnTo>
                    <a:pt x="450" y="16"/>
                  </a:lnTo>
                  <a:lnTo>
                    <a:pt x="456" y="24"/>
                  </a:lnTo>
                  <a:lnTo>
                    <a:pt x="464" y="44"/>
                  </a:lnTo>
                  <a:lnTo>
                    <a:pt x="468" y="66"/>
                  </a:lnTo>
                  <a:lnTo>
                    <a:pt x="494" y="98"/>
                  </a:lnTo>
                  <a:lnTo>
                    <a:pt x="508" y="114"/>
                  </a:lnTo>
                  <a:lnTo>
                    <a:pt x="526" y="130"/>
                  </a:lnTo>
                  <a:lnTo>
                    <a:pt x="558" y="142"/>
                  </a:lnTo>
                  <a:lnTo>
                    <a:pt x="562" y="154"/>
                  </a:lnTo>
                  <a:lnTo>
                    <a:pt x="566" y="170"/>
                  </a:lnTo>
                  <a:lnTo>
                    <a:pt x="566" y="178"/>
                  </a:lnTo>
                  <a:lnTo>
                    <a:pt x="566" y="188"/>
                  </a:lnTo>
                  <a:lnTo>
                    <a:pt x="564" y="196"/>
                  </a:lnTo>
                  <a:lnTo>
                    <a:pt x="558" y="204"/>
                  </a:lnTo>
                  <a:lnTo>
                    <a:pt x="546" y="210"/>
                  </a:lnTo>
                  <a:lnTo>
                    <a:pt x="534" y="216"/>
                  </a:lnTo>
                  <a:lnTo>
                    <a:pt x="516" y="222"/>
                  </a:lnTo>
                  <a:lnTo>
                    <a:pt x="510" y="228"/>
                  </a:lnTo>
                  <a:lnTo>
                    <a:pt x="506" y="234"/>
                  </a:lnTo>
                  <a:lnTo>
                    <a:pt x="506" y="246"/>
                  </a:lnTo>
                  <a:lnTo>
                    <a:pt x="506" y="262"/>
                  </a:lnTo>
                  <a:lnTo>
                    <a:pt x="518" y="262"/>
                  </a:lnTo>
                  <a:lnTo>
                    <a:pt x="532" y="258"/>
                  </a:lnTo>
                  <a:lnTo>
                    <a:pt x="572" y="256"/>
                  </a:lnTo>
                  <a:lnTo>
                    <a:pt x="568" y="326"/>
                  </a:lnTo>
                  <a:lnTo>
                    <a:pt x="572" y="334"/>
                  </a:lnTo>
                  <a:lnTo>
                    <a:pt x="576" y="340"/>
                  </a:lnTo>
                  <a:lnTo>
                    <a:pt x="592" y="356"/>
                  </a:lnTo>
                  <a:lnTo>
                    <a:pt x="606" y="378"/>
                  </a:lnTo>
                  <a:lnTo>
                    <a:pt x="590" y="380"/>
                  </a:lnTo>
                  <a:lnTo>
                    <a:pt x="576" y="384"/>
                  </a:lnTo>
                  <a:lnTo>
                    <a:pt x="554" y="398"/>
                  </a:lnTo>
                  <a:lnTo>
                    <a:pt x="546" y="408"/>
                  </a:lnTo>
                  <a:lnTo>
                    <a:pt x="538" y="416"/>
                  </a:lnTo>
                  <a:lnTo>
                    <a:pt x="520" y="430"/>
                  </a:lnTo>
                  <a:lnTo>
                    <a:pt x="500" y="444"/>
                  </a:lnTo>
                  <a:lnTo>
                    <a:pt x="482" y="460"/>
                  </a:lnTo>
                  <a:lnTo>
                    <a:pt x="466" y="464"/>
                  </a:lnTo>
                  <a:lnTo>
                    <a:pt x="450" y="470"/>
                  </a:lnTo>
                  <a:lnTo>
                    <a:pt x="434" y="472"/>
                  </a:lnTo>
                  <a:lnTo>
                    <a:pt x="420" y="472"/>
                  </a:lnTo>
                  <a:lnTo>
                    <a:pt x="392" y="456"/>
                  </a:lnTo>
                  <a:lnTo>
                    <a:pt x="376" y="440"/>
                  </a:lnTo>
                  <a:lnTo>
                    <a:pt x="372" y="438"/>
                  </a:lnTo>
                  <a:lnTo>
                    <a:pt x="368" y="436"/>
                  </a:lnTo>
                  <a:lnTo>
                    <a:pt x="358" y="436"/>
                  </a:lnTo>
                  <a:lnTo>
                    <a:pt x="342" y="436"/>
                  </a:lnTo>
                  <a:lnTo>
                    <a:pt x="336" y="438"/>
                  </a:lnTo>
                  <a:lnTo>
                    <a:pt x="332" y="442"/>
                  </a:lnTo>
                  <a:lnTo>
                    <a:pt x="330" y="464"/>
                  </a:lnTo>
                  <a:lnTo>
                    <a:pt x="302" y="492"/>
                  </a:lnTo>
                  <a:lnTo>
                    <a:pt x="290" y="506"/>
                  </a:lnTo>
                  <a:lnTo>
                    <a:pt x="278" y="522"/>
                  </a:lnTo>
                  <a:lnTo>
                    <a:pt x="266" y="528"/>
                  </a:lnTo>
                  <a:lnTo>
                    <a:pt x="256" y="530"/>
                  </a:lnTo>
                  <a:lnTo>
                    <a:pt x="240" y="53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kern="0">
                <a:ln w="28575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71" name="Freeform 17"/>
            <p:cNvSpPr>
              <a:spLocks/>
            </p:cNvSpPr>
            <p:nvPr/>
          </p:nvSpPr>
          <p:spPr bwMode="auto">
            <a:xfrm>
              <a:off x="5508625" y="4654551"/>
              <a:ext cx="854075" cy="1012825"/>
            </a:xfrm>
            <a:custGeom>
              <a:avLst/>
              <a:gdLst>
                <a:gd name="T0" fmla="*/ 324 w 538"/>
                <a:gd name="T1" fmla="*/ 632 h 638"/>
                <a:gd name="T2" fmla="*/ 306 w 538"/>
                <a:gd name="T3" fmla="*/ 628 h 638"/>
                <a:gd name="T4" fmla="*/ 282 w 538"/>
                <a:gd name="T5" fmla="*/ 636 h 638"/>
                <a:gd name="T6" fmla="*/ 272 w 538"/>
                <a:gd name="T7" fmla="*/ 608 h 638"/>
                <a:gd name="T8" fmla="*/ 258 w 538"/>
                <a:gd name="T9" fmla="*/ 594 h 638"/>
                <a:gd name="T10" fmla="*/ 234 w 538"/>
                <a:gd name="T11" fmla="*/ 594 h 638"/>
                <a:gd name="T12" fmla="*/ 234 w 538"/>
                <a:gd name="T13" fmla="*/ 580 h 638"/>
                <a:gd name="T14" fmla="*/ 268 w 538"/>
                <a:gd name="T15" fmla="*/ 508 h 638"/>
                <a:gd name="T16" fmla="*/ 240 w 538"/>
                <a:gd name="T17" fmla="*/ 472 h 638"/>
                <a:gd name="T18" fmla="*/ 226 w 538"/>
                <a:gd name="T19" fmla="*/ 452 h 638"/>
                <a:gd name="T20" fmla="*/ 204 w 538"/>
                <a:gd name="T21" fmla="*/ 448 h 638"/>
                <a:gd name="T22" fmla="*/ 172 w 538"/>
                <a:gd name="T23" fmla="*/ 456 h 638"/>
                <a:gd name="T24" fmla="*/ 132 w 538"/>
                <a:gd name="T25" fmla="*/ 486 h 638"/>
                <a:gd name="T26" fmla="*/ 98 w 538"/>
                <a:gd name="T27" fmla="*/ 488 h 638"/>
                <a:gd name="T28" fmla="*/ 86 w 538"/>
                <a:gd name="T29" fmla="*/ 458 h 638"/>
                <a:gd name="T30" fmla="*/ 68 w 538"/>
                <a:gd name="T31" fmla="*/ 442 h 638"/>
                <a:gd name="T32" fmla="*/ 64 w 538"/>
                <a:gd name="T33" fmla="*/ 354 h 638"/>
                <a:gd name="T34" fmla="*/ 14 w 538"/>
                <a:gd name="T35" fmla="*/ 358 h 638"/>
                <a:gd name="T36" fmla="*/ 0 w 538"/>
                <a:gd name="T37" fmla="*/ 352 h 638"/>
                <a:gd name="T38" fmla="*/ 8 w 538"/>
                <a:gd name="T39" fmla="*/ 340 h 638"/>
                <a:gd name="T40" fmla="*/ 32 w 538"/>
                <a:gd name="T41" fmla="*/ 334 h 638"/>
                <a:gd name="T42" fmla="*/ 54 w 538"/>
                <a:gd name="T43" fmla="*/ 312 h 638"/>
                <a:gd name="T44" fmla="*/ 62 w 538"/>
                <a:gd name="T45" fmla="*/ 284 h 638"/>
                <a:gd name="T46" fmla="*/ 46 w 538"/>
                <a:gd name="T47" fmla="*/ 154 h 638"/>
                <a:gd name="T48" fmla="*/ 40 w 538"/>
                <a:gd name="T49" fmla="*/ 130 h 638"/>
                <a:gd name="T50" fmla="*/ 64 w 538"/>
                <a:gd name="T51" fmla="*/ 108 h 638"/>
                <a:gd name="T52" fmla="*/ 80 w 538"/>
                <a:gd name="T53" fmla="*/ 78 h 638"/>
                <a:gd name="T54" fmla="*/ 114 w 538"/>
                <a:gd name="T55" fmla="*/ 56 h 638"/>
                <a:gd name="T56" fmla="*/ 142 w 538"/>
                <a:gd name="T57" fmla="*/ 58 h 638"/>
                <a:gd name="T58" fmla="*/ 158 w 538"/>
                <a:gd name="T59" fmla="*/ 54 h 638"/>
                <a:gd name="T60" fmla="*/ 168 w 538"/>
                <a:gd name="T61" fmla="*/ 42 h 638"/>
                <a:gd name="T62" fmla="*/ 158 w 538"/>
                <a:gd name="T63" fmla="*/ 14 h 638"/>
                <a:gd name="T64" fmla="*/ 156 w 538"/>
                <a:gd name="T65" fmla="*/ 4 h 638"/>
                <a:gd name="T66" fmla="*/ 174 w 538"/>
                <a:gd name="T67" fmla="*/ 2 h 638"/>
                <a:gd name="T68" fmla="*/ 210 w 538"/>
                <a:gd name="T69" fmla="*/ 12 h 638"/>
                <a:gd name="T70" fmla="*/ 274 w 538"/>
                <a:gd name="T71" fmla="*/ 34 h 638"/>
                <a:gd name="T72" fmla="*/ 312 w 538"/>
                <a:gd name="T73" fmla="*/ 56 h 638"/>
                <a:gd name="T74" fmla="*/ 372 w 538"/>
                <a:gd name="T75" fmla="*/ 68 h 638"/>
                <a:gd name="T76" fmla="*/ 392 w 538"/>
                <a:gd name="T77" fmla="*/ 44 h 638"/>
                <a:gd name="T78" fmla="*/ 420 w 538"/>
                <a:gd name="T79" fmla="*/ 60 h 638"/>
                <a:gd name="T80" fmla="*/ 450 w 538"/>
                <a:gd name="T81" fmla="*/ 82 h 638"/>
                <a:gd name="T82" fmla="*/ 482 w 538"/>
                <a:gd name="T83" fmla="*/ 100 h 638"/>
                <a:gd name="T84" fmla="*/ 514 w 538"/>
                <a:gd name="T85" fmla="*/ 134 h 638"/>
                <a:gd name="T86" fmla="*/ 522 w 538"/>
                <a:gd name="T87" fmla="*/ 180 h 638"/>
                <a:gd name="T88" fmla="*/ 516 w 538"/>
                <a:gd name="T89" fmla="*/ 214 h 638"/>
                <a:gd name="T90" fmla="*/ 486 w 538"/>
                <a:gd name="T91" fmla="*/ 248 h 638"/>
                <a:gd name="T92" fmla="*/ 480 w 538"/>
                <a:gd name="T93" fmla="*/ 286 h 638"/>
                <a:gd name="T94" fmla="*/ 494 w 538"/>
                <a:gd name="T95" fmla="*/ 320 h 638"/>
                <a:gd name="T96" fmla="*/ 502 w 538"/>
                <a:gd name="T97" fmla="*/ 344 h 638"/>
                <a:gd name="T98" fmla="*/ 522 w 538"/>
                <a:gd name="T99" fmla="*/ 414 h 638"/>
                <a:gd name="T100" fmla="*/ 532 w 538"/>
                <a:gd name="T101" fmla="*/ 440 h 638"/>
                <a:gd name="T102" fmla="*/ 528 w 538"/>
                <a:gd name="T103" fmla="*/ 472 h 638"/>
                <a:gd name="T104" fmla="*/ 538 w 538"/>
                <a:gd name="T105" fmla="*/ 536 h 638"/>
                <a:gd name="T106" fmla="*/ 426 w 538"/>
                <a:gd name="T107" fmla="*/ 540 h 638"/>
                <a:gd name="T108" fmla="*/ 428 w 538"/>
                <a:gd name="T109" fmla="*/ 558 h 638"/>
                <a:gd name="T110" fmla="*/ 446 w 538"/>
                <a:gd name="T111" fmla="*/ 580 h 638"/>
                <a:gd name="T112" fmla="*/ 436 w 538"/>
                <a:gd name="T113" fmla="*/ 598 h 638"/>
                <a:gd name="T114" fmla="*/ 402 w 538"/>
                <a:gd name="T115" fmla="*/ 568 h 638"/>
                <a:gd name="T116" fmla="*/ 368 w 538"/>
                <a:gd name="T117" fmla="*/ 566 h 638"/>
                <a:gd name="T118" fmla="*/ 348 w 538"/>
                <a:gd name="T119" fmla="*/ 604 h 638"/>
                <a:gd name="T120" fmla="*/ 336 w 538"/>
                <a:gd name="T121" fmla="*/ 634 h 638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538" h="638">
                  <a:moveTo>
                    <a:pt x="332" y="638"/>
                  </a:moveTo>
                  <a:lnTo>
                    <a:pt x="332" y="638"/>
                  </a:lnTo>
                  <a:lnTo>
                    <a:pt x="324" y="632"/>
                  </a:lnTo>
                  <a:lnTo>
                    <a:pt x="318" y="630"/>
                  </a:lnTo>
                  <a:lnTo>
                    <a:pt x="312" y="628"/>
                  </a:lnTo>
                  <a:lnTo>
                    <a:pt x="306" y="628"/>
                  </a:lnTo>
                  <a:lnTo>
                    <a:pt x="294" y="632"/>
                  </a:lnTo>
                  <a:lnTo>
                    <a:pt x="282" y="636"/>
                  </a:lnTo>
                  <a:lnTo>
                    <a:pt x="274" y="620"/>
                  </a:lnTo>
                  <a:lnTo>
                    <a:pt x="272" y="608"/>
                  </a:lnTo>
                  <a:lnTo>
                    <a:pt x="270" y="600"/>
                  </a:lnTo>
                  <a:lnTo>
                    <a:pt x="264" y="596"/>
                  </a:lnTo>
                  <a:lnTo>
                    <a:pt x="258" y="594"/>
                  </a:lnTo>
                  <a:lnTo>
                    <a:pt x="252" y="592"/>
                  </a:lnTo>
                  <a:lnTo>
                    <a:pt x="246" y="592"/>
                  </a:lnTo>
                  <a:lnTo>
                    <a:pt x="234" y="594"/>
                  </a:lnTo>
                  <a:lnTo>
                    <a:pt x="234" y="580"/>
                  </a:lnTo>
                  <a:lnTo>
                    <a:pt x="254" y="542"/>
                  </a:lnTo>
                  <a:lnTo>
                    <a:pt x="264" y="524"/>
                  </a:lnTo>
                  <a:lnTo>
                    <a:pt x="268" y="508"/>
                  </a:lnTo>
                  <a:lnTo>
                    <a:pt x="246" y="484"/>
                  </a:lnTo>
                  <a:lnTo>
                    <a:pt x="240" y="472"/>
                  </a:lnTo>
                  <a:lnTo>
                    <a:pt x="236" y="462"/>
                  </a:lnTo>
                  <a:lnTo>
                    <a:pt x="226" y="452"/>
                  </a:lnTo>
                  <a:lnTo>
                    <a:pt x="218" y="448"/>
                  </a:lnTo>
                  <a:lnTo>
                    <a:pt x="212" y="448"/>
                  </a:lnTo>
                  <a:lnTo>
                    <a:pt x="204" y="448"/>
                  </a:lnTo>
                  <a:lnTo>
                    <a:pt x="172" y="456"/>
                  </a:lnTo>
                  <a:lnTo>
                    <a:pt x="162" y="466"/>
                  </a:lnTo>
                  <a:lnTo>
                    <a:pt x="152" y="472"/>
                  </a:lnTo>
                  <a:lnTo>
                    <a:pt x="132" y="486"/>
                  </a:lnTo>
                  <a:lnTo>
                    <a:pt x="98" y="488"/>
                  </a:lnTo>
                  <a:lnTo>
                    <a:pt x="96" y="478"/>
                  </a:lnTo>
                  <a:lnTo>
                    <a:pt x="94" y="470"/>
                  </a:lnTo>
                  <a:lnTo>
                    <a:pt x="86" y="458"/>
                  </a:lnTo>
                  <a:lnTo>
                    <a:pt x="76" y="448"/>
                  </a:lnTo>
                  <a:lnTo>
                    <a:pt x="68" y="442"/>
                  </a:lnTo>
                  <a:lnTo>
                    <a:pt x="64" y="432"/>
                  </a:lnTo>
                  <a:lnTo>
                    <a:pt x="64" y="354"/>
                  </a:lnTo>
                  <a:lnTo>
                    <a:pt x="28" y="356"/>
                  </a:lnTo>
                  <a:lnTo>
                    <a:pt x="14" y="358"/>
                  </a:lnTo>
                  <a:lnTo>
                    <a:pt x="0" y="362"/>
                  </a:lnTo>
                  <a:lnTo>
                    <a:pt x="0" y="352"/>
                  </a:lnTo>
                  <a:lnTo>
                    <a:pt x="2" y="346"/>
                  </a:lnTo>
                  <a:lnTo>
                    <a:pt x="4" y="344"/>
                  </a:lnTo>
                  <a:lnTo>
                    <a:pt x="8" y="340"/>
                  </a:lnTo>
                  <a:lnTo>
                    <a:pt x="18" y="338"/>
                  </a:lnTo>
                  <a:lnTo>
                    <a:pt x="32" y="334"/>
                  </a:lnTo>
                  <a:lnTo>
                    <a:pt x="38" y="330"/>
                  </a:lnTo>
                  <a:lnTo>
                    <a:pt x="44" y="326"/>
                  </a:lnTo>
                  <a:lnTo>
                    <a:pt x="54" y="312"/>
                  </a:lnTo>
                  <a:lnTo>
                    <a:pt x="60" y="298"/>
                  </a:lnTo>
                  <a:lnTo>
                    <a:pt x="62" y="284"/>
                  </a:lnTo>
                  <a:lnTo>
                    <a:pt x="48" y="224"/>
                  </a:lnTo>
                  <a:lnTo>
                    <a:pt x="46" y="154"/>
                  </a:lnTo>
                  <a:lnTo>
                    <a:pt x="40" y="130"/>
                  </a:lnTo>
                  <a:lnTo>
                    <a:pt x="46" y="126"/>
                  </a:lnTo>
                  <a:lnTo>
                    <a:pt x="54" y="120"/>
                  </a:lnTo>
                  <a:lnTo>
                    <a:pt x="64" y="108"/>
                  </a:lnTo>
                  <a:lnTo>
                    <a:pt x="72" y="94"/>
                  </a:lnTo>
                  <a:lnTo>
                    <a:pt x="80" y="78"/>
                  </a:lnTo>
                  <a:lnTo>
                    <a:pt x="94" y="68"/>
                  </a:lnTo>
                  <a:lnTo>
                    <a:pt x="108" y="60"/>
                  </a:lnTo>
                  <a:lnTo>
                    <a:pt x="114" y="56"/>
                  </a:lnTo>
                  <a:lnTo>
                    <a:pt x="122" y="56"/>
                  </a:lnTo>
                  <a:lnTo>
                    <a:pt x="132" y="56"/>
                  </a:lnTo>
                  <a:lnTo>
                    <a:pt x="142" y="58"/>
                  </a:lnTo>
                  <a:lnTo>
                    <a:pt x="150" y="58"/>
                  </a:lnTo>
                  <a:lnTo>
                    <a:pt x="158" y="54"/>
                  </a:lnTo>
                  <a:lnTo>
                    <a:pt x="164" y="50"/>
                  </a:lnTo>
                  <a:lnTo>
                    <a:pt x="168" y="42"/>
                  </a:lnTo>
                  <a:lnTo>
                    <a:pt x="166" y="30"/>
                  </a:lnTo>
                  <a:lnTo>
                    <a:pt x="164" y="20"/>
                  </a:lnTo>
                  <a:lnTo>
                    <a:pt x="158" y="14"/>
                  </a:lnTo>
                  <a:lnTo>
                    <a:pt x="152" y="10"/>
                  </a:lnTo>
                  <a:lnTo>
                    <a:pt x="156" y="4"/>
                  </a:lnTo>
                  <a:lnTo>
                    <a:pt x="160" y="2"/>
                  </a:lnTo>
                  <a:lnTo>
                    <a:pt x="166" y="0"/>
                  </a:lnTo>
                  <a:lnTo>
                    <a:pt x="174" y="2"/>
                  </a:lnTo>
                  <a:lnTo>
                    <a:pt x="192" y="6"/>
                  </a:lnTo>
                  <a:lnTo>
                    <a:pt x="210" y="12"/>
                  </a:lnTo>
                  <a:lnTo>
                    <a:pt x="238" y="16"/>
                  </a:lnTo>
                  <a:lnTo>
                    <a:pt x="274" y="34"/>
                  </a:lnTo>
                  <a:lnTo>
                    <a:pt x="292" y="44"/>
                  </a:lnTo>
                  <a:lnTo>
                    <a:pt x="312" y="56"/>
                  </a:lnTo>
                  <a:lnTo>
                    <a:pt x="342" y="68"/>
                  </a:lnTo>
                  <a:lnTo>
                    <a:pt x="372" y="68"/>
                  </a:lnTo>
                  <a:lnTo>
                    <a:pt x="392" y="44"/>
                  </a:lnTo>
                  <a:lnTo>
                    <a:pt x="400" y="46"/>
                  </a:lnTo>
                  <a:lnTo>
                    <a:pt x="410" y="52"/>
                  </a:lnTo>
                  <a:lnTo>
                    <a:pt x="420" y="60"/>
                  </a:lnTo>
                  <a:lnTo>
                    <a:pt x="430" y="72"/>
                  </a:lnTo>
                  <a:lnTo>
                    <a:pt x="450" y="82"/>
                  </a:lnTo>
                  <a:lnTo>
                    <a:pt x="466" y="90"/>
                  </a:lnTo>
                  <a:lnTo>
                    <a:pt x="482" y="100"/>
                  </a:lnTo>
                  <a:lnTo>
                    <a:pt x="500" y="116"/>
                  </a:lnTo>
                  <a:lnTo>
                    <a:pt x="514" y="134"/>
                  </a:lnTo>
                  <a:lnTo>
                    <a:pt x="520" y="152"/>
                  </a:lnTo>
                  <a:lnTo>
                    <a:pt x="522" y="170"/>
                  </a:lnTo>
                  <a:lnTo>
                    <a:pt x="522" y="180"/>
                  </a:lnTo>
                  <a:lnTo>
                    <a:pt x="522" y="190"/>
                  </a:lnTo>
                  <a:lnTo>
                    <a:pt x="520" y="202"/>
                  </a:lnTo>
                  <a:lnTo>
                    <a:pt x="516" y="214"/>
                  </a:lnTo>
                  <a:lnTo>
                    <a:pt x="494" y="238"/>
                  </a:lnTo>
                  <a:lnTo>
                    <a:pt x="486" y="248"/>
                  </a:lnTo>
                  <a:lnTo>
                    <a:pt x="482" y="260"/>
                  </a:lnTo>
                  <a:lnTo>
                    <a:pt x="480" y="272"/>
                  </a:lnTo>
                  <a:lnTo>
                    <a:pt x="480" y="286"/>
                  </a:lnTo>
                  <a:lnTo>
                    <a:pt x="486" y="302"/>
                  </a:lnTo>
                  <a:lnTo>
                    <a:pt x="494" y="320"/>
                  </a:lnTo>
                  <a:lnTo>
                    <a:pt x="500" y="340"/>
                  </a:lnTo>
                  <a:lnTo>
                    <a:pt x="502" y="344"/>
                  </a:lnTo>
                  <a:lnTo>
                    <a:pt x="506" y="352"/>
                  </a:lnTo>
                  <a:lnTo>
                    <a:pt x="512" y="372"/>
                  </a:lnTo>
                  <a:lnTo>
                    <a:pt x="522" y="414"/>
                  </a:lnTo>
                  <a:lnTo>
                    <a:pt x="530" y="428"/>
                  </a:lnTo>
                  <a:lnTo>
                    <a:pt x="532" y="440"/>
                  </a:lnTo>
                  <a:lnTo>
                    <a:pt x="532" y="454"/>
                  </a:lnTo>
                  <a:lnTo>
                    <a:pt x="528" y="472"/>
                  </a:lnTo>
                  <a:lnTo>
                    <a:pt x="528" y="500"/>
                  </a:lnTo>
                  <a:lnTo>
                    <a:pt x="532" y="518"/>
                  </a:lnTo>
                  <a:lnTo>
                    <a:pt x="538" y="536"/>
                  </a:lnTo>
                  <a:lnTo>
                    <a:pt x="426" y="540"/>
                  </a:lnTo>
                  <a:lnTo>
                    <a:pt x="424" y="544"/>
                  </a:lnTo>
                  <a:lnTo>
                    <a:pt x="424" y="548"/>
                  </a:lnTo>
                  <a:lnTo>
                    <a:pt x="428" y="558"/>
                  </a:lnTo>
                  <a:lnTo>
                    <a:pt x="438" y="570"/>
                  </a:lnTo>
                  <a:lnTo>
                    <a:pt x="446" y="580"/>
                  </a:lnTo>
                  <a:lnTo>
                    <a:pt x="442" y="598"/>
                  </a:lnTo>
                  <a:lnTo>
                    <a:pt x="436" y="598"/>
                  </a:lnTo>
                  <a:lnTo>
                    <a:pt x="428" y="594"/>
                  </a:lnTo>
                  <a:lnTo>
                    <a:pt x="416" y="584"/>
                  </a:lnTo>
                  <a:lnTo>
                    <a:pt x="402" y="568"/>
                  </a:lnTo>
                  <a:lnTo>
                    <a:pt x="368" y="566"/>
                  </a:lnTo>
                  <a:lnTo>
                    <a:pt x="350" y="594"/>
                  </a:lnTo>
                  <a:lnTo>
                    <a:pt x="348" y="604"/>
                  </a:lnTo>
                  <a:lnTo>
                    <a:pt x="346" y="616"/>
                  </a:lnTo>
                  <a:lnTo>
                    <a:pt x="340" y="628"/>
                  </a:lnTo>
                  <a:lnTo>
                    <a:pt x="336" y="634"/>
                  </a:lnTo>
                  <a:lnTo>
                    <a:pt x="332" y="63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kern="0">
                <a:ln w="28575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72" name="Freeform 18"/>
            <p:cNvSpPr>
              <a:spLocks/>
            </p:cNvSpPr>
            <p:nvPr/>
          </p:nvSpPr>
          <p:spPr bwMode="auto">
            <a:xfrm>
              <a:off x="6286500" y="4597401"/>
              <a:ext cx="739775" cy="1057275"/>
            </a:xfrm>
            <a:custGeom>
              <a:avLst/>
              <a:gdLst>
                <a:gd name="T0" fmla="*/ 112 w 466"/>
                <a:gd name="T1" fmla="*/ 660 h 666"/>
                <a:gd name="T2" fmla="*/ 94 w 466"/>
                <a:gd name="T3" fmla="*/ 656 h 666"/>
                <a:gd name="T4" fmla="*/ 134 w 466"/>
                <a:gd name="T5" fmla="*/ 598 h 666"/>
                <a:gd name="T6" fmla="*/ 128 w 466"/>
                <a:gd name="T7" fmla="*/ 566 h 666"/>
                <a:gd name="T8" fmla="*/ 104 w 466"/>
                <a:gd name="T9" fmla="*/ 568 h 666"/>
                <a:gd name="T10" fmla="*/ 88 w 466"/>
                <a:gd name="T11" fmla="*/ 576 h 666"/>
                <a:gd name="T12" fmla="*/ 48 w 466"/>
                <a:gd name="T13" fmla="*/ 536 h 666"/>
                <a:gd name="T14" fmla="*/ 52 w 466"/>
                <a:gd name="T15" fmla="*/ 494 h 666"/>
                <a:gd name="T16" fmla="*/ 52 w 466"/>
                <a:gd name="T17" fmla="*/ 456 h 666"/>
                <a:gd name="T18" fmla="*/ 42 w 466"/>
                <a:gd name="T19" fmla="*/ 446 h 666"/>
                <a:gd name="T20" fmla="*/ 30 w 466"/>
                <a:gd name="T21" fmla="*/ 398 h 666"/>
                <a:gd name="T22" fmla="*/ 16 w 466"/>
                <a:gd name="T23" fmla="*/ 356 h 666"/>
                <a:gd name="T24" fmla="*/ 2 w 466"/>
                <a:gd name="T25" fmla="*/ 316 h 666"/>
                <a:gd name="T26" fmla="*/ 6 w 466"/>
                <a:gd name="T27" fmla="*/ 292 h 666"/>
                <a:gd name="T28" fmla="*/ 16 w 466"/>
                <a:gd name="T29" fmla="*/ 280 h 666"/>
                <a:gd name="T30" fmla="*/ 42 w 466"/>
                <a:gd name="T31" fmla="*/ 240 h 666"/>
                <a:gd name="T32" fmla="*/ 42 w 466"/>
                <a:gd name="T33" fmla="*/ 188 h 666"/>
                <a:gd name="T34" fmla="*/ 22 w 466"/>
                <a:gd name="T35" fmla="*/ 146 h 666"/>
                <a:gd name="T36" fmla="*/ 46 w 466"/>
                <a:gd name="T37" fmla="*/ 126 h 666"/>
                <a:gd name="T38" fmla="*/ 78 w 466"/>
                <a:gd name="T39" fmla="*/ 116 h 666"/>
                <a:gd name="T40" fmla="*/ 88 w 466"/>
                <a:gd name="T41" fmla="*/ 114 h 666"/>
                <a:gd name="T42" fmla="*/ 102 w 466"/>
                <a:gd name="T43" fmla="*/ 98 h 666"/>
                <a:gd name="T44" fmla="*/ 160 w 466"/>
                <a:gd name="T45" fmla="*/ 60 h 666"/>
                <a:gd name="T46" fmla="*/ 176 w 466"/>
                <a:gd name="T47" fmla="*/ 46 h 666"/>
                <a:gd name="T48" fmla="*/ 226 w 466"/>
                <a:gd name="T49" fmla="*/ 32 h 666"/>
                <a:gd name="T50" fmla="*/ 250 w 466"/>
                <a:gd name="T51" fmla="*/ 22 h 666"/>
                <a:gd name="T52" fmla="*/ 260 w 466"/>
                <a:gd name="T53" fmla="*/ 2 h 666"/>
                <a:gd name="T54" fmla="*/ 284 w 466"/>
                <a:gd name="T55" fmla="*/ 0 h 666"/>
                <a:gd name="T56" fmla="*/ 292 w 466"/>
                <a:gd name="T57" fmla="*/ 52 h 666"/>
                <a:gd name="T58" fmla="*/ 314 w 466"/>
                <a:gd name="T59" fmla="*/ 56 h 666"/>
                <a:gd name="T60" fmla="*/ 326 w 466"/>
                <a:gd name="T61" fmla="*/ 34 h 666"/>
                <a:gd name="T62" fmla="*/ 334 w 466"/>
                <a:gd name="T63" fmla="*/ 14 h 666"/>
                <a:gd name="T64" fmla="*/ 344 w 466"/>
                <a:gd name="T65" fmla="*/ 36 h 666"/>
                <a:gd name="T66" fmla="*/ 362 w 466"/>
                <a:gd name="T67" fmla="*/ 50 h 666"/>
                <a:gd name="T68" fmla="*/ 384 w 466"/>
                <a:gd name="T69" fmla="*/ 54 h 666"/>
                <a:gd name="T70" fmla="*/ 424 w 466"/>
                <a:gd name="T71" fmla="*/ 42 h 666"/>
                <a:gd name="T72" fmla="*/ 442 w 466"/>
                <a:gd name="T73" fmla="*/ 42 h 666"/>
                <a:gd name="T74" fmla="*/ 422 w 466"/>
                <a:gd name="T75" fmla="*/ 66 h 666"/>
                <a:gd name="T76" fmla="*/ 414 w 466"/>
                <a:gd name="T77" fmla="*/ 88 h 666"/>
                <a:gd name="T78" fmla="*/ 428 w 466"/>
                <a:gd name="T79" fmla="*/ 112 h 666"/>
                <a:gd name="T80" fmla="*/ 466 w 466"/>
                <a:gd name="T81" fmla="*/ 168 h 666"/>
                <a:gd name="T82" fmla="*/ 464 w 466"/>
                <a:gd name="T83" fmla="*/ 192 h 666"/>
                <a:gd name="T84" fmla="*/ 450 w 466"/>
                <a:gd name="T85" fmla="*/ 218 h 666"/>
                <a:gd name="T86" fmla="*/ 430 w 466"/>
                <a:gd name="T87" fmla="*/ 236 h 666"/>
                <a:gd name="T88" fmla="*/ 396 w 466"/>
                <a:gd name="T89" fmla="*/ 244 h 666"/>
                <a:gd name="T90" fmla="*/ 376 w 466"/>
                <a:gd name="T91" fmla="*/ 250 h 666"/>
                <a:gd name="T92" fmla="*/ 348 w 466"/>
                <a:gd name="T93" fmla="*/ 276 h 666"/>
                <a:gd name="T94" fmla="*/ 348 w 466"/>
                <a:gd name="T95" fmla="*/ 304 h 666"/>
                <a:gd name="T96" fmla="*/ 354 w 466"/>
                <a:gd name="T97" fmla="*/ 332 h 666"/>
                <a:gd name="T98" fmla="*/ 328 w 466"/>
                <a:gd name="T99" fmla="*/ 366 h 666"/>
                <a:gd name="T100" fmla="*/ 302 w 466"/>
                <a:gd name="T101" fmla="*/ 386 h 666"/>
                <a:gd name="T102" fmla="*/ 296 w 466"/>
                <a:gd name="T103" fmla="*/ 408 h 666"/>
                <a:gd name="T104" fmla="*/ 292 w 466"/>
                <a:gd name="T105" fmla="*/ 468 h 666"/>
                <a:gd name="T106" fmla="*/ 270 w 466"/>
                <a:gd name="T107" fmla="*/ 490 h 666"/>
                <a:gd name="T108" fmla="*/ 264 w 466"/>
                <a:gd name="T109" fmla="*/ 522 h 666"/>
                <a:gd name="T110" fmla="*/ 266 w 466"/>
                <a:gd name="T111" fmla="*/ 546 h 666"/>
                <a:gd name="T112" fmla="*/ 254 w 466"/>
                <a:gd name="T113" fmla="*/ 596 h 666"/>
                <a:gd name="T114" fmla="*/ 260 w 466"/>
                <a:gd name="T115" fmla="*/ 630 h 666"/>
                <a:gd name="T116" fmla="*/ 224 w 466"/>
                <a:gd name="T117" fmla="*/ 650 h 666"/>
                <a:gd name="T118" fmla="*/ 196 w 466"/>
                <a:gd name="T119" fmla="*/ 636 h 666"/>
                <a:gd name="T120" fmla="*/ 168 w 466"/>
                <a:gd name="T121" fmla="*/ 646 h 666"/>
                <a:gd name="T122" fmla="*/ 134 w 466"/>
                <a:gd name="T123" fmla="*/ 660 h 66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466" h="666">
                  <a:moveTo>
                    <a:pt x="118" y="666"/>
                  </a:moveTo>
                  <a:lnTo>
                    <a:pt x="118" y="666"/>
                  </a:lnTo>
                  <a:lnTo>
                    <a:pt x="112" y="660"/>
                  </a:lnTo>
                  <a:lnTo>
                    <a:pt x="106" y="658"/>
                  </a:lnTo>
                  <a:lnTo>
                    <a:pt x="94" y="656"/>
                  </a:lnTo>
                  <a:lnTo>
                    <a:pt x="94" y="650"/>
                  </a:lnTo>
                  <a:lnTo>
                    <a:pt x="134" y="598"/>
                  </a:lnTo>
                  <a:lnTo>
                    <a:pt x="132" y="578"/>
                  </a:lnTo>
                  <a:lnTo>
                    <a:pt x="128" y="566"/>
                  </a:lnTo>
                  <a:lnTo>
                    <a:pt x="114" y="566"/>
                  </a:lnTo>
                  <a:lnTo>
                    <a:pt x="104" y="568"/>
                  </a:lnTo>
                  <a:lnTo>
                    <a:pt x="96" y="572"/>
                  </a:lnTo>
                  <a:lnTo>
                    <a:pt x="88" y="576"/>
                  </a:lnTo>
                  <a:lnTo>
                    <a:pt x="60" y="576"/>
                  </a:lnTo>
                  <a:lnTo>
                    <a:pt x="48" y="536"/>
                  </a:lnTo>
                  <a:lnTo>
                    <a:pt x="50" y="514"/>
                  </a:lnTo>
                  <a:lnTo>
                    <a:pt x="52" y="494"/>
                  </a:lnTo>
                  <a:lnTo>
                    <a:pt x="54" y="474"/>
                  </a:lnTo>
                  <a:lnTo>
                    <a:pt x="52" y="466"/>
                  </a:lnTo>
                  <a:lnTo>
                    <a:pt x="52" y="456"/>
                  </a:lnTo>
                  <a:lnTo>
                    <a:pt x="42" y="446"/>
                  </a:lnTo>
                  <a:lnTo>
                    <a:pt x="40" y="434"/>
                  </a:lnTo>
                  <a:lnTo>
                    <a:pt x="38" y="422"/>
                  </a:lnTo>
                  <a:lnTo>
                    <a:pt x="30" y="398"/>
                  </a:lnTo>
                  <a:lnTo>
                    <a:pt x="22" y="376"/>
                  </a:lnTo>
                  <a:lnTo>
                    <a:pt x="16" y="356"/>
                  </a:lnTo>
                  <a:lnTo>
                    <a:pt x="6" y="334"/>
                  </a:lnTo>
                  <a:lnTo>
                    <a:pt x="4" y="326"/>
                  </a:lnTo>
                  <a:lnTo>
                    <a:pt x="2" y="316"/>
                  </a:lnTo>
                  <a:lnTo>
                    <a:pt x="0" y="308"/>
                  </a:lnTo>
                  <a:lnTo>
                    <a:pt x="2" y="300"/>
                  </a:lnTo>
                  <a:lnTo>
                    <a:pt x="6" y="292"/>
                  </a:lnTo>
                  <a:lnTo>
                    <a:pt x="12" y="282"/>
                  </a:lnTo>
                  <a:lnTo>
                    <a:pt x="16" y="280"/>
                  </a:lnTo>
                  <a:lnTo>
                    <a:pt x="20" y="276"/>
                  </a:lnTo>
                  <a:lnTo>
                    <a:pt x="30" y="264"/>
                  </a:lnTo>
                  <a:lnTo>
                    <a:pt x="42" y="240"/>
                  </a:lnTo>
                  <a:lnTo>
                    <a:pt x="42" y="188"/>
                  </a:lnTo>
                  <a:lnTo>
                    <a:pt x="30" y="156"/>
                  </a:lnTo>
                  <a:lnTo>
                    <a:pt x="22" y="146"/>
                  </a:lnTo>
                  <a:lnTo>
                    <a:pt x="46" y="126"/>
                  </a:lnTo>
                  <a:lnTo>
                    <a:pt x="62" y="122"/>
                  </a:lnTo>
                  <a:lnTo>
                    <a:pt x="74" y="118"/>
                  </a:lnTo>
                  <a:lnTo>
                    <a:pt x="78" y="116"/>
                  </a:lnTo>
                  <a:lnTo>
                    <a:pt x="80" y="114"/>
                  </a:lnTo>
                  <a:lnTo>
                    <a:pt x="88" y="114"/>
                  </a:lnTo>
                  <a:lnTo>
                    <a:pt x="94" y="106"/>
                  </a:lnTo>
                  <a:lnTo>
                    <a:pt x="102" y="98"/>
                  </a:lnTo>
                  <a:lnTo>
                    <a:pt x="122" y="84"/>
                  </a:lnTo>
                  <a:lnTo>
                    <a:pt x="142" y="72"/>
                  </a:lnTo>
                  <a:lnTo>
                    <a:pt x="160" y="60"/>
                  </a:lnTo>
                  <a:lnTo>
                    <a:pt x="168" y="52"/>
                  </a:lnTo>
                  <a:lnTo>
                    <a:pt x="176" y="46"/>
                  </a:lnTo>
                  <a:lnTo>
                    <a:pt x="188" y="42"/>
                  </a:lnTo>
                  <a:lnTo>
                    <a:pt x="200" y="38"/>
                  </a:lnTo>
                  <a:lnTo>
                    <a:pt x="226" y="32"/>
                  </a:lnTo>
                  <a:lnTo>
                    <a:pt x="238" y="28"/>
                  </a:lnTo>
                  <a:lnTo>
                    <a:pt x="250" y="22"/>
                  </a:lnTo>
                  <a:lnTo>
                    <a:pt x="256" y="8"/>
                  </a:lnTo>
                  <a:lnTo>
                    <a:pt x="258" y="4"/>
                  </a:lnTo>
                  <a:lnTo>
                    <a:pt x="260" y="2"/>
                  </a:lnTo>
                  <a:lnTo>
                    <a:pt x="270" y="0"/>
                  </a:lnTo>
                  <a:lnTo>
                    <a:pt x="284" y="0"/>
                  </a:lnTo>
                  <a:lnTo>
                    <a:pt x="286" y="48"/>
                  </a:lnTo>
                  <a:lnTo>
                    <a:pt x="292" y="52"/>
                  </a:lnTo>
                  <a:lnTo>
                    <a:pt x="298" y="54"/>
                  </a:lnTo>
                  <a:lnTo>
                    <a:pt x="314" y="56"/>
                  </a:lnTo>
                  <a:lnTo>
                    <a:pt x="320" y="50"/>
                  </a:lnTo>
                  <a:lnTo>
                    <a:pt x="322" y="44"/>
                  </a:lnTo>
                  <a:lnTo>
                    <a:pt x="326" y="34"/>
                  </a:lnTo>
                  <a:lnTo>
                    <a:pt x="330" y="22"/>
                  </a:lnTo>
                  <a:lnTo>
                    <a:pt x="332" y="18"/>
                  </a:lnTo>
                  <a:lnTo>
                    <a:pt x="334" y="14"/>
                  </a:lnTo>
                  <a:lnTo>
                    <a:pt x="338" y="24"/>
                  </a:lnTo>
                  <a:lnTo>
                    <a:pt x="344" y="36"/>
                  </a:lnTo>
                  <a:lnTo>
                    <a:pt x="350" y="42"/>
                  </a:lnTo>
                  <a:lnTo>
                    <a:pt x="356" y="46"/>
                  </a:lnTo>
                  <a:lnTo>
                    <a:pt x="362" y="50"/>
                  </a:lnTo>
                  <a:lnTo>
                    <a:pt x="370" y="54"/>
                  </a:lnTo>
                  <a:lnTo>
                    <a:pt x="384" y="54"/>
                  </a:lnTo>
                  <a:lnTo>
                    <a:pt x="396" y="52"/>
                  </a:lnTo>
                  <a:lnTo>
                    <a:pt x="410" y="48"/>
                  </a:lnTo>
                  <a:lnTo>
                    <a:pt x="424" y="42"/>
                  </a:lnTo>
                  <a:lnTo>
                    <a:pt x="442" y="42"/>
                  </a:lnTo>
                  <a:lnTo>
                    <a:pt x="438" y="48"/>
                  </a:lnTo>
                  <a:lnTo>
                    <a:pt x="432" y="54"/>
                  </a:lnTo>
                  <a:lnTo>
                    <a:pt x="422" y="66"/>
                  </a:lnTo>
                  <a:lnTo>
                    <a:pt x="418" y="74"/>
                  </a:lnTo>
                  <a:lnTo>
                    <a:pt x="414" y="80"/>
                  </a:lnTo>
                  <a:lnTo>
                    <a:pt x="414" y="88"/>
                  </a:lnTo>
                  <a:lnTo>
                    <a:pt x="414" y="96"/>
                  </a:lnTo>
                  <a:lnTo>
                    <a:pt x="428" y="112"/>
                  </a:lnTo>
                  <a:lnTo>
                    <a:pt x="440" y="128"/>
                  </a:lnTo>
                  <a:lnTo>
                    <a:pt x="452" y="146"/>
                  </a:lnTo>
                  <a:lnTo>
                    <a:pt x="466" y="168"/>
                  </a:lnTo>
                  <a:lnTo>
                    <a:pt x="464" y="192"/>
                  </a:lnTo>
                  <a:lnTo>
                    <a:pt x="460" y="196"/>
                  </a:lnTo>
                  <a:lnTo>
                    <a:pt x="456" y="202"/>
                  </a:lnTo>
                  <a:lnTo>
                    <a:pt x="450" y="218"/>
                  </a:lnTo>
                  <a:lnTo>
                    <a:pt x="440" y="228"/>
                  </a:lnTo>
                  <a:lnTo>
                    <a:pt x="430" y="236"/>
                  </a:lnTo>
                  <a:lnTo>
                    <a:pt x="422" y="240"/>
                  </a:lnTo>
                  <a:lnTo>
                    <a:pt x="414" y="242"/>
                  </a:lnTo>
                  <a:lnTo>
                    <a:pt x="396" y="244"/>
                  </a:lnTo>
                  <a:lnTo>
                    <a:pt x="386" y="246"/>
                  </a:lnTo>
                  <a:lnTo>
                    <a:pt x="376" y="250"/>
                  </a:lnTo>
                  <a:lnTo>
                    <a:pt x="360" y="262"/>
                  </a:lnTo>
                  <a:lnTo>
                    <a:pt x="352" y="272"/>
                  </a:lnTo>
                  <a:lnTo>
                    <a:pt x="348" y="276"/>
                  </a:lnTo>
                  <a:lnTo>
                    <a:pt x="348" y="282"/>
                  </a:lnTo>
                  <a:lnTo>
                    <a:pt x="348" y="304"/>
                  </a:lnTo>
                  <a:lnTo>
                    <a:pt x="354" y="312"/>
                  </a:lnTo>
                  <a:lnTo>
                    <a:pt x="356" y="322"/>
                  </a:lnTo>
                  <a:lnTo>
                    <a:pt x="354" y="332"/>
                  </a:lnTo>
                  <a:lnTo>
                    <a:pt x="350" y="344"/>
                  </a:lnTo>
                  <a:lnTo>
                    <a:pt x="328" y="366"/>
                  </a:lnTo>
                  <a:lnTo>
                    <a:pt x="308" y="382"/>
                  </a:lnTo>
                  <a:lnTo>
                    <a:pt x="302" y="386"/>
                  </a:lnTo>
                  <a:lnTo>
                    <a:pt x="298" y="392"/>
                  </a:lnTo>
                  <a:lnTo>
                    <a:pt x="296" y="400"/>
                  </a:lnTo>
                  <a:lnTo>
                    <a:pt x="296" y="408"/>
                  </a:lnTo>
                  <a:lnTo>
                    <a:pt x="300" y="440"/>
                  </a:lnTo>
                  <a:lnTo>
                    <a:pt x="292" y="468"/>
                  </a:lnTo>
                  <a:lnTo>
                    <a:pt x="278" y="480"/>
                  </a:lnTo>
                  <a:lnTo>
                    <a:pt x="270" y="490"/>
                  </a:lnTo>
                  <a:lnTo>
                    <a:pt x="266" y="496"/>
                  </a:lnTo>
                  <a:lnTo>
                    <a:pt x="264" y="502"/>
                  </a:lnTo>
                  <a:lnTo>
                    <a:pt x="264" y="522"/>
                  </a:lnTo>
                  <a:lnTo>
                    <a:pt x="266" y="546"/>
                  </a:lnTo>
                  <a:lnTo>
                    <a:pt x="262" y="560"/>
                  </a:lnTo>
                  <a:lnTo>
                    <a:pt x="256" y="576"/>
                  </a:lnTo>
                  <a:lnTo>
                    <a:pt x="254" y="596"/>
                  </a:lnTo>
                  <a:lnTo>
                    <a:pt x="254" y="614"/>
                  </a:lnTo>
                  <a:lnTo>
                    <a:pt x="260" y="630"/>
                  </a:lnTo>
                  <a:lnTo>
                    <a:pt x="224" y="650"/>
                  </a:lnTo>
                  <a:lnTo>
                    <a:pt x="216" y="642"/>
                  </a:lnTo>
                  <a:lnTo>
                    <a:pt x="206" y="638"/>
                  </a:lnTo>
                  <a:lnTo>
                    <a:pt x="196" y="636"/>
                  </a:lnTo>
                  <a:lnTo>
                    <a:pt x="188" y="638"/>
                  </a:lnTo>
                  <a:lnTo>
                    <a:pt x="178" y="642"/>
                  </a:lnTo>
                  <a:lnTo>
                    <a:pt x="168" y="646"/>
                  </a:lnTo>
                  <a:lnTo>
                    <a:pt x="148" y="654"/>
                  </a:lnTo>
                  <a:lnTo>
                    <a:pt x="134" y="660"/>
                  </a:lnTo>
                  <a:lnTo>
                    <a:pt x="118" y="66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kern="0">
                <a:ln w="28575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73" name="Freeform 19"/>
            <p:cNvSpPr>
              <a:spLocks/>
            </p:cNvSpPr>
            <p:nvPr/>
          </p:nvSpPr>
          <p:spPr bwMode="auto">
            <a:xfrm>
              <a:off x="3746500" y="3927476"/>
              <a:ext cx="1543050" cy="1517650"/>
            </a:xfrm>
            <a:custGeom>
              <a:avLst/>
              <a:gdLst>
                <a:gd name="T0" fmla="*/ 392 w 972"/>
                <a:gd name="T1" fmla="*/ 934 h 956"/>
                <a:gd name="T2" fmla="*/ 354 w 972"/>
                <a:gd name="T3" fmla="*/ 888 h 956"/>
                <a:gd name="T4" fmla="*/ 366 w 972"/>
                <a:gd name="T5" fmla="*/ 840 h 956"/>
                <a:gd name="T6" fmla="*/ 324 w 972"/>
                <a:gd name="T7" fmla="*/ 780 h 956"/>
                <a:gd name="T8" fmla="*/ 290 w 972"/>
                <a:gd name="T9" fmla="*/ 722 h 956"/>
                <a:gd name="T10" fmla="*/ 248 w 972"/>
                <a:gd name="T11" fmla="*/ 712 h 956"/>
                <a:gd name="T12" fmla="*/ 192 w 972"/>
                <a:gd name="T13" fmla="*/ 608 h 956"/>
                <a:gd name="T14" fmla="*/ 160 w 972"/>
                <a:gd name="T15" fmla="*/ 662 h 956"/>
                <a:gd name="T16" fmla="*/ 140 w 972"/>
                <a:gd name="T17" fmla="*/ 634 h 956"/>
                <a:gd name="T18" fmla="*/ 138 w 972"/>
                <a:gd name="T19" fmla="*/ 590 h 956"/>
                <a:gd name="T20" fmla="*/ 130 w 972"/>
                <a:gd name="T21" fmla="*/ 500 h 956"/>
                <a:gd name="T22" fmla="*/ 150 w 972"/>
                <a:gd name="T23" fmla="*/ 442 h 956"/>
                <a:gd name="T24" fmla="*/ 110 w 972"/>
                <a:gd name="T25" fmla="*/ 312 h 956"/>
                <a:gd name="T26" fmla="*/ 50 w 972"/>
                <a:gd name="T27" fmla="*/ 222 h 956"/>
                <a:gd name="T28" fmla="*/ 6 w 972"/>
                <a:gd name="T29" fmla="*/ 178 h 956"/>
                <a:gd name="T30" fmla="*/ 2 w 972"/>
                <a:gd name="T31" fmla="*/ 134 h 956"/>
                <a:gd name="T32" fmla="*/ 26 w 972"/>
                <a:gd name="T33" fmla="*/ 80 h 956"/>
                <a:gd name="T34" fmla="*/ 74 w 972"/>
                <a:gd name="T35" fmla="*/ 24 h 956"/>
                <a:gd name="T36" fmla="*/ 112 w 972"/>
                <a:gd name="T37" fmla="*/ 64 h 956"/>
                <a:gd name="T38" fmla="*/ 166 w 972"/>
                <a:gd name="T39" fmla="*/ 152 h 956"/>
                <a:gd name="T40" fmla="*/ 200 w 972"/>
                <a:gd name="T41" fmla="*/ 172 h 956"/>
                <a:gd name="T42" fmla="*/ 236 w 972"/>
                <a:gd name="T43" fmla="*/ 158 h 956"/>
                <a:gd name="T44" fmla="*/ 250 w 972"/>
                <a:gd name="T45" fmla="*/ 170 h 956"/>
                <a:gd name="T46" fmla="*/ 290 w 972"/>
                <a:gd name="T47" fmla="*/ 188 h 956"/>
                <a:gd name="T48" fmla="*/ 374 w 972"/>
                <a:gd name="T49" fmla="*/ 166 h 956"/>
                <a:gd name="T50" fmla="*/ 378 w 972"/>
                <a:gd name="T51" fmla="*/ 128 h 956"/>
                <a:gd name="T52" fmla="*/ 370 w 972"/>
                <a:gd name="T53" fmla="*/ 66 h 956"/>
                <a:gd name="T54" fmla="*/ 412 w 972"/>
                <a:gd name="T55" fmla="*/ 100 h 956"/>
                <a:gd name="T56" fmla="*/ 468 w 972"/>
                <a:gd name="T57" fmla="*/ 100 h 956"/>
                <a:gd name="T58" fmla="*/ 472 w 972"/>
                <a:gd name="T59" fmla="*/ 30 h 956"/>
                <a:gd name="T60" fmla="*/ 516 w 972"/>
                <a:gd name="T61" fmla="*/ 0 h 956"/>
                <a:gd name="T62" fmla="*/ 562 w 972"/>
                <a:gd name="T63" fmla="*/ 50 h 956"/>
                <a:gd name="T64" fmla="*/ 628 w 972"/>
                <a:gd name="T65" fmla="*/ 98 h 956"/>
                <a:gd name="T66" fmla="*/ 656 w 972"/>
                <a:gd name="T67" fmla="*/ 150 h 956"/>
                <a:gd name="T68" fmla="*/ 764 w 972"/>
                <a:gd name="T69" fmla="*/ 184 h 956"/>
                <a:gd name="T70" fmla="*/ 812 w 972"/>
                <a:gd name="T71" fmla="*/ 168 h 956"/>
                <a:gd name="T72" fmla="*/ 932 w 972"/>
                <a:gd name="T73" fmla="*/ 208 h 956"/>
                <a:gd name="T74" fmla="*/ 972 w 972"/>
                <a:gd name="T75" fmla="*/ 278 h 956"/>
                <a:gd name="T76" fmla="*/ 908 w 972"/>
                <a:gd name="T77" fmla="*/ 388 h 956"/>
                <a:gd name="T78" fmla="*/ 840 w 972"/>
                <a:gd name="T79" fmla="*/ 418 h 956"/>
                <a:gd name="T80" fmla="*/ 788 w 972"/>
                <a:gd name="T81" fmla="*/ 376 h 956"/>
                <a:gd name="T82" fmla="*/ 764 w 972"/>
                <a:gd name="T83" fmla="*/ 422 h 956"/>
                <a:gd name="T84" fmla="*/ 772 w 972"/>
                <a:gd name="T85" fmla="*/ 478 h 956"/>
                <a:gd name="T86" fmla="*/ 784 w 972"/>
                <a:gd name="T87" fmla="*/ 564 h 956"/>
                <a:gd name="T88" fmla="*/ 810 w 972"/>
                <a:gd name="T89" fmla="*/ 602 h 956"/>
                <a:gd name="T90" fmla="*/ 780 w 972"/>
                <a:gd name="T91" fmla="*/ 646 h 956"/>
                <a:gd name="T92" fmla="*/ 788 w 972"/>
                <a:gd name="T93" fmla="*/ 686 h 956"/>
                <a:gd name="T94" fmla="*/ 848 w 972"/>
                <a:gd name="T95" fmla="*/ 740 h 956"/>
                <a:gd name="T96" fmla="*/ 796 w 972"/>
                <a:gd name="T97" fmla="*/ 758 h 956"/>
                <a:gd name="T98" fmla="*/ 756 w 972"/>
                <a:gd name="T99" fmla="*/ 712 h 956"/>
                <a:gd name="T100" fmla="*/ 716 w 972"/>
                <a:gd name="T101" fmla="*/ 718 h 956"/>
                <a:gd name="T102" fmla="*/ 662 w 972"/>
                <a:gd name="T103" fmla="*/ 706 h 956"/>
                <a:gd name="T104" fmla="*/ 630 w 972"/>
                <a:gd name="T105" fmla="*/ 636 h 956"/>
                <a:gd name="T106" fmla="*/ 578 w 972"/>
                <a:gd name="T107" fmla="*/ 648 h 956"/>
                <a:gd name="T108" fmla="*/ 550 w 972"/>
                <a:gd name="T109" fmla="*/ 682 h 956"/>
                <a:gd name="T110" fmla="*/ 558 w 972"/>
                <a:gd name="T111" fmla="*/ 726 h 956"/>
                <a:gd name="T112" fmla="*/ 558 w 972"/>
                <a:gd name="T113" fmla="*/ 766 h 956"/>
                <a:gd name="T114" fmla="*/ 500 w 972"/>
                <a:gd name="T115" fmla="*/ 810 h 956"/>
                <a:gd name="T116" fmla="*/ 522 w 972"/>
                <a:gd name="T117" fmla="*/ 870 h 956"/>
                <a:gd name="T118" fmla="*/ 522 w 972"/>
                <a:gd name="T119" fmla="*/ 918 h 95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972" h="956">
                  <a:moveTo>
                    <a:pt x="432" y="956"/>
                  </a:moveTo>
                  <a:lnTo>
                    <a:pt x="432" y="956"/>
                  </a:lnTo>
                  <a:lnTo>
                    <a:pt x="422" y="952"/>
                  </a:lnTo>
                  <a:lnTo>
                    <a:pt x="406" y="942"/>
                  </a:lnTo>
                  <a:lnTo>
                    <a:pt x="392" y="934"/>
                  </a:lnTo>
                  <a:lnTo>
                    <a:pt x="380" y="928"/>
                  </a:lnTo>
                  <a:lnTo>
                    <a:pt x="368" y="920"/>
                  </a:lnTo>
                  <a:lnTo>
                    <a:pt x="354" y="904"/>
                  </a:lnTo>
                  <a:lnTo>
                    <a:pt x="354" y="888"/>
                  </a:lnTo>
                  <a:lnTo>
                    <a:pt x="362" y="878"/>
                  </a:lnTo>
                  <a:lnTo>
                    <a:pt x="368" y="866"/>
                  </a:lnTo>
                  <a:lnTo>
                    <a:pt x="370" y="858"/>
                  </a:lnTo>
                  <a:lnTo>
                    <a:pt x="368" y="848"/>
                  </a:lnTo>
                  <a:lnTo>
                    <a:pt x="366" y="840"/>
                  </a:lnTo>
                  <a:lnTo>
                    <a:pt x="362" y="832"/>
                  </a:lnTo>
                  <a:lnTo>
                    <a:pt x="350" y="816"/>
                  </a:lnTo>
                  <a:lnTo>
                    <a:pt x="342" y="808"/>
                  </a:lnTo>
                  <a:lnTo>
                    <a:pt x="336" y="798"/>
                  </a:lnTo>
                  <a:lnTo>
                    <a:pt x="324" y="780"/>
                  </a:lnTo>
                  <a:lnTo>
                    <a:pt x="316" y="764"/>
                  </a:lnTo>
                  <a:lnTo>
                    <a:pt x="306" y="750"/>
                  </a:lnTo>
                  <a:lnTo>
                    <a:pt x="298" y="730"/>
                  </a:lnTo>
                  <a:lnTo>
                    <a:pt x="294" y="726"/>
                  </a:lnTo>
                  <a:lnTo>
                    <a:pt x="290" y="722"/>
                  </a:lnTo>
                  <a:lnTo>
                    <a:pt x="286" y="720"/>
                  </a:lnTo>
                  <a:lnTo>
                    <a:pt x="282" y="720"/>
                  </a:lnTo>
                  <a:lnTo>
                    <a:pt x="266" y="720"/>
                  </a:lnTo>
                  <a:lnTo>
                    <a:pt x="248" y="712"/>
                  </a:lnTo>
                  <a:lnTo>
                    <a:pt x="224" y="678"/>
                  </a:lnTo>
                  <a:lnTo>
                    <a:pt x="206" y="626"/>
                  </a:lnTo>
                  <a:lnTo>
                    <a:pt x="192" y="608"/>
                  </a:lnTo>
                  <a:lnTo>
                    <a:pt x="178" y="608"/>
                  </a:lnTo>
                  <a:lnTo>
                    <a:pt x="170" y="614"/>
                  </a:lnTo>
                  <a:lnTo>
                    <a:pt x="164" y="620"/>
                  </a:lnTo>
                  <a:lnTo>
                    <a:pt x="162" y="630"/>
                  </a:lnTo>
                  <a:lnTo>
                    <a:pt x="162" y="652"/>
                  </a:lnTo>
                  <a:lnTo>
                    <a:pt x="160" y="662"/>
                  </a:lnTo>
                  <a:lnTo>
                    <a:pt x="156" y="674"/>
                  </a:lnTo>
                  <a:lnTo>
                    <a:pt x="148" y="670"/>
                  </a:lnTo>
                  <a:lnTo>
                    <a:pt x="146" y="652"/>
                  </a:lnTo>
                  <a:lnTo>
                    <a:pt x="140" y="634"/>
                  </a:lnTo>
                  <a:lnTo>
                    <a:pt x="134" y="620"/>
                  </a:lnTo>
                  <a:lnTo>
                    <a:pt x="130" y="606"/>
                  </a:lnTo>
                  <a:lnTo>
                    <a:pt x="134" y="602"/>
                  </a:lnTo>
                  <a:lnTo>
                    <a:pt x="136" y="598"/>
                  </a:lnTo>
                  <a:lnTo>
                    <a:pt x="138" y="590"/>
                  </a:lnTo>
                  <a:lnTo>
                    <a:pt x="138" y="576"/>
                  </a:lnTo>
                  <a:lnTo>
                    <a:pt x="142" y="538"/>
                  </a:lnTo>
                  <a:lnTo>
                    <a:pt x="134" y="518"/>
                  </a:lnTo>
                  <a:lnTo>
                    <a:pt x="130" y="500"/>
                  </a:lnTo>
                  <a:lnTo>
                    <a:pt x="128" y="482"/>
                  </a:lnTo>
                  <a:lnTo>
                    <a:pt x="130" y="466"/>
                  </a:lnTo>
                  <a:lnTo>
                    <a:pt x="140" y="454"/>
                  </a:lnTo>
                  <a:lnTo>
                    <a:pt x="150" y="442"/>
                  </a:lnTo>
                  <a:lnTo>
                    <a:pt x="146" y="396"/>
                  </a:lnTo>
                  <a:lnTo>
                    <a:pt x="124" y="364"/>
                  </a:lnTo>
                  <a:lnTo>
                    <a:pt x="114" y="326"/>
                  </a:lnTo>
                  <a:lnTo>
                    <a:pt x="110" y="312"/>
                  </a:lnTo>
                  <a:lnTo>
                    <a:pt x="104" y="300"/>
                  </a:lnTo>
                  <a:lnTo>
                    <a:pt x="84" y="276"/>
                  </a:lnTo>
                  <a:lnTo>
                    <a:pt x="68" y="254"/>
                  </a:lnTo>
                  <a:lnTo>
                    <a:pt x="54" y="232"/>
                  </a:lnTo>
                  <a:lnTo>
                    <a:pt x="50" y="222"/>
                  </a:lnTo>
                  <a:lnTo>
                    <a:pt x="48" y="212"/>
                  </a:lnTo>
                  <a:lnTo>
                    <a:pt x="12" y="188"/>
                  </a:lnTo>
                  <a:lnTo>
                    <a:pt x="6" y="178"/>
                  </a:lnTo>
                  <a:lnTo>
                    <a:pt x="0" y="178"/>
                  </a:lnTo>
                  <a:lnTo>
                    <a:pt x="0" y="154"/>
                  </a:lnTo>
                  <a:lnTo>
                    <a:pt x="0" y="142"/>
                  </a:lnTo>
                  <a:lnTo>
                    <a:pt x="2" y="134"/>
                  </a:lnTo>
                  <a:lnTo>
                    <a:pt x="10" y="130"/>
                  </a:lnTo>
                  <a:lnTo>
                    <a:pt x="16" y="124"/>
                  </a:lnTo>
                  <a:lnTo>
                    <a:pt x="20" y="118"/>
                  </a:lnTo>
                  <a:lnTo>
                    <a:pt x="22" y="110"/>
                  </a:lnTo>
                  <a:lnTo>
                    <a:pt x="24" y="96"/>
                  </a:lnTo>
                  <a:lnTo>
                    <a:pt x="26" y="80"/>
                  </a:lnTo>
                  <a:lnTo>
                    <a:pt x="0" y="50"/>
                  </a:lnTo>
                  <a:lnTo>
                    <a:pt x="0" y="28"/>
                  </a:lnTo>
                  <a:lnTo>
                    <a:pt x="74" y="24"/>
                  </a:lnTo>
                  <a:lnTo>
                    <a:pt x="82" y="28"/>
                  </a:lnTo>
                  <a:lnTo>
                    <a:pt x="92" y="38"/>
                  </a:lnTo>
                  <a:lnTo>
                    <a:pt x="102" y="50"/>
                  </a:lnTo>
                  <a:lnTo>
                    <a:pt x="112" y="64"/>
                  </a:lnTo>
                  <a:lnTo>
                    <a:pt x="112" y="76"/>
                  </a:lnTo>
                  <a:lnTo>
                    <a:pt x="116" y="88"/>
                  </a:lnTo>
                  <a:lnTo>
                    <a:pt x="122" y="98"/>
                  </a:lnTo>
                  <a:lnTo>
                    <a:pt x="128" y="110"/>
                  </a:lnTo>
                  <a:lnTo>
                    <a:pt x="146" y="132"/>
                  </a:lnTo>
                  <a:lnTo>
                    <a:pt x="166" y="152"/>
                  </a:lnTo>
                  <a:lnTo>
                    <a:pt x="174" y="152"/>
                  </a:lnTo>
                  <a:lnTo>
                    <a:pt x="182" y="154"/>
                  </a:lnTo>
                  <a:lnTo>
                    <a:pt x="186" y="156"/>
                  </a:lnTo>
                  <a:lnTo>
                    <a:pt x="190" y="158"/>
                  </a:lnTo>
                  <a:lnTo>
                    <a:pt x="200" y="172"/>
                  </a:lnTo>
                  <a:lnTo>
                    <a:pt x="208" y="170"/>
                  </a:lnTo>
                  <a:lnTo>
                    <a:pt x="216" y="170"/>
                  </a:lnTo>
                  <a:lnTo>
                    <a:pt x="224" y="166"/>
                  </a:lnTo>
                  <a:lnTo>
                    <a:pt x="236" y="158"/>
                  </a:lnTo>
                  <a:lnTo>
                    <a:pt x="242" y="158"/>
                  </a:lnTo>
                  <a:lnTo>
                    <a:pt x="248" y="162"/>
                  </a:lnTo>
                  <a:lnTo>
                    <a:pt x="248" y="166"/>
                  </a:lnTo>
                  <a:lnTo>
                    <a:pt x="250" y="170"/>
                  </a:lnTo>
                  <a:lnTo>
                    <a:pt x="254" y="172"/>
                  </a:lnTo>
                  <a:lnTo>
                    <a:pt x="258" y="174"/>
                  </a:lnTo>
                  <a:lnTo>
                    <a:pt x="270" y="176"/>
                  </a:lnTo>
                  <a:lnTo>
                    <a:pt x="282" y="178"/>
                  </a:lnTo>
                  <a:lnTo>
                    <a:pt x="290" y="188"/>
                  </a:lnTo>
                  <a:lnTo>
                    <a:pt x="310" y="188"/>
                  </a:lnTo>
                  <a:lnTo>
                    <a:pt x="328" y="174"/>
                  </a:lnTo>
                  <a:lnTo>
                    <a:pt x="374" y="166"/>
                  </a:lnTo>
                  <a:lnTo>
                    <a:pt x="378" y="160"/>
                  </a:lnTo>
                  <a:lnTo>
                    <a:pt x="382" y="154"/>
                  </a:lnTo>
                  <a:lnTo>
                    <a:pt x="382" y="142"/>
                  </a:lnTo>
                  <a:lnTo>
                    <a:pt x="378" y="128"/>
                  </a:lnTo>
                  <a:lnTo>
                    <a:pt x="372" y="104"/>
                  </a:lnTo>
                  <a:lnTo>
                    <a:pt x="368" y="92"/>
                  </a:lnTo>
                  <a:lnTo>
                    <a:pt x="366" y="80"/>
                  </a:lnTo>
                  <a:lnTo>
                    <a:pt x="368" y="72"/>
                  </a:lnTo>
                  <a:lnTo>
                    <a:pt x="370" y="66"/>
                  </a:lnTo>
                  <a:lnTo>
                    <a:pt x="376" y="70"/>
                  </a:lnTo>
                  <a:lnTo>
                    <a:pt x="384" y="78"/>
                  </a:lnTo>
                  <a:lnTo>
                    <a:pt x="392" y="84"/>
                  </a:lnTo>
                  <a:lnTo>
                    <a:pt x="406" y="92"/>
                  </a:lnTo>
                  <a:lnTo>
                    <a:pt x="412" y="100"/>
                  </a:lnTo>
                  <a:lnTo>
                    <a:pt x="424" y="104"/>
                  </a:lnTo>
                  <a:lnTo>
                    <a:pt x="438" y="104"/>
                  </a:lnTo>
                  <a:lnTo>
                    <a:pt x="452" y="104"/>
                  </a:lnTo>
                  <a:lnTo>
                    <a:pt x="468" y="100"/>
                  </a:lnTo>
                  <a:lnTo>
                    <a:pt x="484" y="84"/>
                  </a:lnTo>
                  <a:lnTo>
                    <a:pt x="482" y="64"/>
                  </a:lnTo>
                  <a:lnTo>
                    <a:pt x="478" y="50"/>
                  </a:lnTo>
                  <a:lnTo>
                    <a:pt x="474" y="40"/>
                  </a:lnTo>
                  <a:lnTo>
                    <a:pt x="472" y="30"/>
                  </a:lnTo>
                  <a:lnTo>
                    <a:pt x="482" y="18"/>
                  </a:lnTo>
                  <a:lnTo>
                    <a:pt x="494" y="8"/>
                  </a:lnTo>
                  <a:lnTo>
                    <a:pt x="502" y="2"/>
                  </a:lnTo>
                  <a:lnTo>
                    <a:pt x="508" y="0"/>
                  </a:lnTo>
                  <a:lnTo>
                    <a:pt x="516" y="0"/>
                  </a:lnTo>
                  <a:lnTo>
                    <a:pt x="526" y="4"/>
                  </a:lnTo>
                  <a:lnTo>
                    <a:pt x="530" y="16"/>
                  </a:lnTo>
                  <a:lnTo>
                    <a:pt x="536" y="26"/>
                  </a:lnTo>
                  <a:lnTo>
                    <a:pt x="546" y="36"/>
                  </a:lnTo>
                  <a:lnTo>
                    <a:pt x="562" y="50"/>
                  </a:lnTo>
                  <a:lnTo>
                    <a:pt x="588" y="60"/>
                  </a:lnTo>
                  <a:lnTo>
                    <a:pt x="598" y="72"/>
                  </a:lnTo>
                  <a:lnTo>
                    <a:pt x="612" y="84"/>
                  </a:lnTo>
                  <a:lnTo>
                    <a:pt x="628" y="98"/>
                  </a:lnTo>
                  <a:lnTo>
                    <a:pt x="636" y="106"/>
                  </a:lnTo>
                  <a:lnTo>
                    <a:pt x="642" y="118"/>
                  </a:lnTo>
                  <a:lnTo>
                    <a:pt x="650" y="138"/>
                  </a:lnTo>
                  <a:lnTo>
                    <a:pt x="656" y="150"/>
                  </a:lnTo>
                  <a:lnTo>
                    <a:pt x="666" y="164"/>
                  </a:lnTo>
                  <a:lnTo>
                    <a:pt x="678" y="176"/>
                  </a:lnTo>
                  <a:lnTo>
                    <a:pt x="686" y="182"/>
                  </a:lnTo>
                  <a:lnTo>
                    <a:pt x="694" y="184"/>
                  </a:lnTo>
                  <a:lnTo>
                    <a:pt x="764" y="184"/>
                  </a:lnTo>
                  <a:lnTo>
                    <a:pt x="774" y="178"/>
                  </a:lnTo>
                  <a:lnTo>
                    <a:pt x="786" y="172"/>
                  </a:lnTo>
                  <a:lnTo>
                    <a:pt x="798" y="168"/>
                  </a:lnTo>
                  <a:lnTo>
                    <a:pt x="812" y="168"/>
                  </a:lnTo>
                  <a:lnTo>
                    <a:pt x="858" y="184"/>
                  </a:lnTo>
                  <a:lnTo>
                    <a:pt x="900" y="184"/>
                  </a:lnTo>
                  <a:lnTo>
                    <a:pt x="920" y="202"/>
                  </a:lnTo>
                  <a:lnTo>
                    <a:pt x="932" y="208"/>
                  </a:lnTo>
                  <a:lnTo>
                    <a:pt x="952" y="210"/>
                  </a:lnTo>
                  <a:lnTo>
                    <a:pt x="972" y="228"/>
                  </a:lnTo>
                  <a:lnTo>
                    <a:pt x="972" y="278"/>
                  </a:lnTo>
                  <a:lnTo>
                    <a:pt x="958" y="296"/>
                  </a:lnTo>
                  <a:lnTo>
                    <a:pt x="946" y="316"/>
                  </a:lnTo>
                  <a:lnTo>
                    <a:pt x="938" y="336"/>
                  </a:lnTo>
                  <a:lnTo>
                    <a:pt x="930" y="358"/>
                  </a:lnTo>
                  <a:lnTo>
                    <a:pt x="908" y="388"/>
                  </a:lnTo>
                  <a:lnTo>
                    <a:pt x="880" y="418"/>
                  </a:lnTo>
                  <a:lnTo>
                    <a:pt x="866" y="422"/>
                  </a:lnTo>
                  <a:lnTo>
                    <a:pt x="856" y="422"/>
                  </a:lnTo>
                  <a:lnTo>
                    <a:pt x="846" y="420"/>
                  </a:lnTo>
                  <a:lnTo>
                    <a:pt x="840" y="418"/>
                  </a:lnTo>
                  <a:lnTo>
                    <a:pt x="828" y="406"/>
                  </a:lnTo>
                  <a:lnTo>
                    <a:pt x="812" y="394"/>
                  </a:lnTo>
                  <a:lnTo>
                    <a:pt x="806" y="388"/>
                  </a:lnTo>
                  <a:lnTo>
                    <a:pt x="800" y="382"/>
                  </a:lnTo>
                  <a:lnTo>
                    <a:pt x="788" y="376"/>
                  </a:lnTo>
                  <a:lnTo>
                    <a:pt x="778" y="374"/>
                  </a:lnTo>
                  <a:lnTo>
                    <a:pt x="768" y="374"/>
                  </a:lnTo>
                  <a:lnTo>
                    <a:pt x="764" y="382"/>
                  </a:lnTo>
                  <a:lnTo>
                    <a:pt x="764" y="422"/>
                  </a:lnTo>
                  <a:lnTo>
                    <a:pt x="768" y="434"/>
                  </a:lnTo>
                  <a:lnTo>
                    <a:pt x="772" y="446"/>
                  </a:lnTo>
                  <a:lnTo>
                    <a:pt x="772" y="460"/>
                  </a:lnTo>
                  <a:lnTo>
                    <a:pt x="772" y="478"/>
                  </a:lnTo>
                  <a:lnTo>
                    <a:pt x="770" y="492"/>
                  </a:lnTo>
                  <a:lnTo>
                    <a:pt x="766" y="510"/>
                  </a:lnTo>
                  <a:lnTo>
                    <a:pt x="766" y="528"/>
                  </a:lnTo>
                  <a:lnTo>
                    <a:pt x="768" y="548"/>
                  </a:lnTo>
                  <a:lnTo>
                    <a:pt x="784" y="564"/>
                  </a:lnTo>
                  <a:lnTo>
                    <a:pt x="790" y="568"/>
                  </a:lnTo>
                  <a:lnTo>
                    <a:pt x="796" y="574"/>
                  </a:lnTo>
                  <a:lnTo>
                    <a:pt x="802" y="582"/>
                  </a:lnTo>
                  <a:lnTo>
                    <a:pt x="808" y="592"/>
                  </a:lnTo>
                  <a:lnTo>
                    <a:pt x="810" y="602"/>
                  </a:lnTo>
                  <a:lnTo>
                    <a:pt x="810" y="612"/>
                  </a:lnTo>
                  <a:lnTo>
                    <a:pt x="808" y="622"/>
                  </a:lnTo>
                  <a:lnTo>
                    <a:pt x="800" y="632"/>
                  </a:lnTo>
                  <a:lnTo>
                    <a:pt x="786" y="640"/>
                  </a:lnTo>
                  <a:lnTo>
                    <a:pt x="780" y="646"/>
                  </a:lnTo>
                  <a:lnTo>
                    <a:pt x="778" y="650"/>
                  </a:lnTo>
                  <a:lnTo>
                    <a:pt x="776" y="656"/>
                  </a:lnTo>
                  <a:lnTo>
                    <a:pt x="776" y="674"/>
                  </a:lnTo>
                  <a:lnTo>
                    <a:pt x="782" y="680"/>
                  </a:lnTo>
                  <a:lnTo>
                    <a:pt x="788" y="686"/>
                  </a:lnTo>
                  <a:lnTo>
                    <a:pt x="806" y="694"/>
                  </a:lnTo>
                  <a:lnTo>
                    <a:pt x="828" y="702"/>
                  </a:lnTo>
                  <a:lnTo>
                    <a:pt x="840" y="710"/>
                  </a:lnTo>
                  <a:lnTo>
                    <a:pt x="850" y="718"/>
                  </a:lnTo>
                  <a:lnTo>
                    <a:pt x="848" y="740"/>
                  </a:lnTo>
                  <a:lnTo>
                    <a:pt x="846" y="752"/>
                  </a:lnTo>
                  <a:lnTo>
                    <a:pt x="842" y="756"/>
                  </a:lnTo>
                  <a:lnTo>
                    <a:pt x="840" y="762"/>
                  </a:lnTo>
                  <a:lnTo>
                    <a:pt x="818" y="760"/>
                  </a:lnTo>
                  <a:lnTo>
                    <a:pt x="796" y="758"/>
                  </a:lnTo>
                  <a:lnTo>
                    <a:pt x="778" y="754"/>
                  </a:lnTo>
                  <a:lnTo>
                    <a:pt x="764" y="748"/>
                  </a:lnTo>
                  <a:lnTo>
                    <a:pt x="762" y="734"/>
                  </a:lnTo>
                  <a:lnTo>
                    <a:pt x="760" y="722"/>
                  </a:lnTo>
                  <a:lnTo>
                    <a:pt x="756" y="712"/>
                  </a:lnTo>
                  <a:lnTo>
                    <a:pt x="752" y="702"/>
                  </a:lnTo>
                  <a:lnTo>
                    <a:pt x="744" y="704"/>
                  </a:lnTo>
                  <a:lnTo>
                    <a:pt x="736" y="704"/>
                  </a:lnTo>
                  <a:lnTo>
                    <a:pt x="726" y="710"/>
                  </a:lnTo>
                  <a:lnTo>
                    <a:pt x="716" y="718"/>
                  </a:lnTo>
                  <a:lnTo>
                    <a:pt x="706" y="724"/>
                  </a:lnTo>
                  <a:lnTo>
                    <a:pt x="680" y="724"/>
                  </a:lnTo>
                  <a:lnTo>
                    <a:pt x="670" y="716"/>
                  </a:lnTo>
                  <a:lnTo>
                    <a:pt x="662" y="706"/>
                  </a:lnTo>
                  <a:lnTo>
                    <a:pt x="656" y="698"/>
                  </a:lnTo>
                  <a:lnTo>
                    <a:pt x="652" y="688"/>
                  </a:lnTo>
                  <a:lnTo>
                    <a:pt x="646" y="668"/>
                  </a:lnTo>
                  <a:lnTo>
                    <a:pt x="642" y="652"/>
                  </a:lnTo>
                  <a:lnTo>
                    <a:pt x="630" y="636"/>
                  </a:lnTo>
                  <a:lnTo>
                    <a:pt x="604" y="636"/>
                  </a:lnTo>
                  <a:lnTo>
                    <a:pt x="594" y="636"/>
                  </a:lnTo>
                  <a:lnTo>
                    <a:pt x="588" y="638"/>
                  </a:lnTo>
                  <a:lnTo>
                    <a:pt x="582" y="642"/>
                  </a:lnTo>
                  <a:lnTo>
                    <a:pt x="578" y="648"/>
                  </a:lnTo>
                  <a:lnTo>
                    <a:pt x="574" y="658"/>
                  </a:lnTo>
                  <a:lnTo>
                    <a:pt x="572" y="670"/>
                  </a:lnTo>
                  <a:lnTo>
                    <a:pt x="564" y="676"/>
                  </a:lnTo>
                  <a:lnTo>
                    <a:pt x="556" y="680"/>
                  </a:lnTo>
                  <a:lnTo>
                    <a:pt x="550" y="682"/>
                  </a:lnTo>
                  <a:lnTo>
                    <a:pt x="542" y="686"/>
                  </a:lnTo>
                  <a:lnTo>
                    <a:pt x="542" y="704"/>
                  </a:lnTo>
                  <a:lnTo>
                    <a:pt x="550" y="712"/>
                  </a:lnTo>
                  <a:lnTo>
                    <a:pt x="558" y="726"/>
                  </a:lnTo>
                  <a:lnTo>
                    <a:pt x="562" y="732"/>
                  </a:lnTo>
                  <a:lnTo>
                    <a:pt x="564" y="740"/>
                  </a:lnTo>
                  <a:lnTo>
                    <a:pt x="564" y="748"/>
                  </a:lnTo>
                  <a:lnTo>
                    <a:pt x="562" y="758"/>
                  </a:lnTo>
                  <a:lnTo>
                    <a:pt x="558" y="766"/>
                  </a:lnTo>
                  <a:lnTo>
                    <a:pt x="552" y="772"/>
                  </a:lnTo>
                  <a:lnTo>
                    <a:pt x="536" y="782"/>
                  </a:lnTo>
                  <a:lnTo>
                    <a:pt x="508" y="800"/>
                  </a:lnTo>
                  <a:lnTo>
                    <a:pt x="500" y="810"/>
                  </a:lnTo>
                  <a:lnTo>
                    <a:pt x="500" y="850"/>
                  </a:lnTo>
                  <a:lnTo>
                    <a:pt x="504" y="856"/>
                  </a:lnTo>
                  <a:lnTo>
                    <a:pt x="508" y="860"/>
                  </a:lnTo>
                  <a:lnTo>
                    <a:pt x="518" y="866"/>
                  </a:lnTo>
                  <a:lnTo>
                    <a:pt x="522" y="870"/>
                  </a:lnTo>
                  <a:lnTo>
                    <a:pt x="526" y="878"/>
                  </a:lnTo>
                  <a:lnTo>
                    <a:pt x="528" y="888"/>
                  </a:lnTo>
                  <a:lnTo>
                    <a:pt x="530" y="902"/>
                  </a:lnTo>
                  <a:lnTo>
                    <a:pt x="522" y="918"/>
                  </a:lnTo>
                  <a:lnTo>
                    <a:pt x="510" y="924"/>
                  </a:lnTo>
                  <a:lnTo>
                    <a:pt x="498" y="930"/>
                  </a:lnTo>
                  <a:lnTo>
                    <a:pt x="432" y="95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kern="0">
                <a:ln w="28575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74" name="Freeform 20"/>
            <p:cNvSpPr>
              <a:spLocks/>
            </p:cNvSpPr>
            <p:nvPr/>
          </p:nvSpPr>
          <p:spPr bwMode="auto">
            <a:xfrm>
              <a:off x="873125" y="3270251"/>
              <a:ext cx="3095625" cy="1895475"/>
            </a:xfrm>
            <a:custGeom>
              <a:avLst/>
              <a:gdLst>
                <a:gd name="T0" fmla="*/ 1244 w 1950"/>
                <a:gd name="T1" fmla="*/ 1192 h 1194"/>
                <a:gd name="T2" fmla="*/ 1218 w 1950"/>
                <a:gd name="T3" fmla="*/ 1156 h 1194"/>
                <a:gd name="T4" fmla="*/ 1200 w 1950"/>
                <a:gd name="T5" fmla="*/ 1100 h 1194"/>
                <a:gd name="T6" fmla="*/ 1152 w 1950"/>
                <a:gd name="T7" fmla="*/ 1058 h 1194"/>
                <a:gd name="T8" fmla="*/ 1050 w 1950"/>
                <a:gd name="T9" fmla="*/ 1000 h 1194"/>
                <a:gd name="T10" fmla="*/ 970 w 1950"/>
                <a:gd name="T11" fmla="*/ 1022 h 1194"/>
                <a:gd name="T12" fmla="*/ 928 w 1950"/>
                <a:gd name="T13" fmla="*/ 1096 h 1194"/>
                <a:gd name="T14" fmla="*/ 898 w 1950"/>
                <a:gd name="T15" fmla="*/ 1042 h 1194"/>
                <a:gd name="T16" fmla="*/ 872 w 1950"/>
                <a:gd name="T17" fmla="*/ 992 h 1194"/>
                <a:gd name="T18" fmla="*/ 754 w 1950"/>
                <a:gd name="T19" fmla="*/ 1010 h 1194"/>
                <a:gd name="T20" fmla="*/ 634 w 1950"/>
                <a:gd name="T21" fmla="*/ 966 h 1194"/>
                <a:gd name="T22" fmla="*/ 580 w 1950"/>
                <a:gd name="T23" fmla="*/ 900 h 1194"/>
                <a:gd name="T24" fmla="*/ 492 w 1950"/>
                <a:gd name="T25" fmla="*/ 842 h 1194"/>
                <a:gd name="T26" fmla="*/ 468 w 1950"/>
                <a:gd name="T27" fmla="*/ 764 h 1194"/>
                <a:gd name="T28" fmla="*/ 390 w 1950"/>
                <a:gd name="T29" fmla="*/ 726 h 1194"/>
                <a:gd name="T30" fmla="*/ 284 w 1950"/>
                <a:gd name="T31" fmla="*/ 610 h 1194"/>
                <a:gd name="T32" fmla="*/ 182 w 1950"/>
                <a:gd name="T33" fmla="*/ 630 h 1194"/>
                <a:gd name="T34" fmla="*/ 142 w 1950"/>
                <a:gd name="T35" fmla="*/ 552 h 1194"/>
                <a:gd name="T36" fmla="*/ 12 w 1950"/>
                <a:gd name="T37" fmla="*/ 454 h 1194"/>
                <a:gd name="T38" fmla="*/ 8 w 1950"/>
                <a:gd name="T39" fmla="*/ 412 h 1194"/>
                <a:gd name="T40" fmla="*/ 16 w 1950"/>
                <a:gd name="T41" fmla="*/ 290 h 1194"/>
                <a:gd name="T42" fmla="*/ 54 w 1950"/>
                <a:gd name="T43" fmla="*/ 300 h 1194"/>
                <a:gd name="T44" fmla="*/ 104 w 1950"/>
                <a:gd name="T45" fmla="*/ 280 h 1194"/>
                <a:gd name="T46" fmla="*/ 78 w 1950"/>
                <a:gd name="T47" fmla="*/ 126 h 1194"/>
                <a:gd name="T48" fmla="*/ 146 w 1950"/>
                <a:gd name="T49" fmla="*/ 98 h 1194"/>
                <a:gd name="T50" fmla="*/ 216 w 1950"/>
                <a:gd name="T51" fmla="*/ 72 h 1194"/>
                <a:gd name="T52" fmla="*/ 304 w 1950"/>
                <a:gd name="T53" fmla="*/ 6 h 1194"/>
                <a:gd name="T54" fmla="*/ 386 w 1950"/>
                <a:gd name="T55" fmla="*/ 48 h 1194"/>
                <a:gd name="T56" fmla="*/ 470 w 1950"/>
                <a:gd name="T57" fmla="*/ 10 h 1194"/>
                <a:gd name="T58" fmla="*/ 510 w 1950"/>
                <a:gd name="T59" fmla="*/ 56 h 1194"/>
                <a:gd name="T60" fmla="*/ 622 w 1950"/>
                <a:gd name="T61" fmla="*/ 72 h 1194"/>
                <a:gd name="T62" fmla="*/ 710 w 1950"/>
                <a:gd name="T63" fmla="*/ 56 h 1194"/>
                <a:gd name="T64" fmla="*/ 804 w 1950"/>
                <a:gd name="T65" fmla="*/ 44 h 1194"/>
                <a:gd name="T66" fmla="*/ 898 w 1950"/>
                <a:gd name="T67" fmla="*/ 30 h 1194"/>
                <a:gd name="T68" fmla="*/ 1046 w 1950"/>
                <a:gd name="T69" fmla="*/ 38 h 1194"/>
                <a:gd name="T70" fmla="*/ 1106 w 1950"/>
                <a:gd name="T71" fmla="*/ 114 h 1194"/>
                <a:gd name="T72" fmla="*/ 1092 w 1950"/>
                <a:gd name="T73" fmla="*/ 220 h 1194"/>
                <a:gd name="T74" fmla="*/ 1118 w 1950"/>
                <a:gd name="T75" fmla="*/ 378 h 1194"/>
                <a:gd name="T76" fmla="*/ 1192 w 1950"/>
                <a:gd name="T77" fmla="*/ 440 h 1194"/>
                <a:gd name="T78" fmla="*/ 1308 w 1950"/>
                <a:gd name="T79" fmla="*/ 502 h 1194"/>
                <a:gd name="T80" fmla="*/ 1406 w 1950"/>
                <a:gd name="T81" fmla="*/ 546 h 1194"/>
                <a:gd name="T82" fmla="*/ 1586 w 1950"/>
                <a:gd name="T83" fmla="*/ 576 h 1194"/>
                <a:gd name="T84" fmla="*/ 1666 w 1950"/>
                <a:gd name="T85" fmla="*/ 682 h 1194"/>
                <a:gd name="T86" fmla="*/ 1706 w 1950"/>
                <a:gd name="T87" fmla="*/ 676 h 1194"/>
                <a:gd name="T88" fmla="*/ 1794 w 1950"/>
                <a:gd name="T89" fmla="*/ 616 h 1194"/>
                <a:gd name="T90" fmla="*/ 1848 w 1950"/>
                <a:gd name="T91" fmla="*/ 632 h 1194"/>
                <a:gd name="T92" fmla="*/ 1926 w 1950"/>
                <a:gd name="T93" fmla="*/ 788 h 1194"/>
                <a:gd name="T94" fmla="*/ 1930 w 1950"/>
                <a:gd name="T95" fmla="*/ 878 h 1194"/>
                <a:gd name="T96" fmla="*/ 1940 w 1950"/>
                <a:gd name="T97" fmla="*/ 976 h 1194"/>
                <a:gd name="T98" fmla="*/ 1930 w 1950"/>
                <a:gd name="T99" fmla="*/ 1002 h 1194"/>
                <a:gd name="T100" fmla="*/ 1872 w 1950"/>
                <a:gd name="T101" fmla="*/ 1006 h 1194"/>
                <a:gd name="T102" fmla="*/ 1866 w 1950"/>
                <a:gd name="T103" fmla="*/ 1096 h 1194"/>
                <a:gd name="T104" fmla="*/ 1772 w 1950"/>
                <a:gd name="T105" fmla="*/ 1052 h 1194"/>
                <a:gd name="T106" fmla="*/ 1744 w 1950"/>
                <a:gd name="T107" fmla="*/ 1124 h 1194"/>
                <a:gd name="T108" fmla="*/ 1696 w 1950"/>
                <a:gd name="T109" fmla="*/ 1086 h 1194"/>
                <a:gd name="T110" fmla="*/ 1594 w 1950"/>
                <a:gd name="T111" fmla="*/ 1048 h 1194"/>
                <a:gd name="T112" fmla="*/ 1498 w 1950"/>
                <a:gd name="T113" fmla="*/ 1102 h 1194"/>
                <a:gd name="T114" fmla="*/ 1430 w 1950"/>
                <a:gd name="T115" fmla="*/ 1144 h 1194"/>
                <a:gd name="T116" fmla="*/ 1342 w 1950"/>
                <a:gd name="T117" fmla="*/ 1194 h 1194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950" h="1194">
                  <a:moveTo>
                    <a:pt x="1342" y="1194"/>
                  </a:moveTo>
                  <a:lnTo>
                    <a:pt x="1342" y="1194"/>
                  </a:lnTo>
                  <a:lnTo>
                    <a:pt x="1336" y="1192"/>
                  </a:lnTo>
                  <a:lnTo>
                    <a:pt x="1324" y="1188"/>
                  </a:lnTo>
                  <a:lnTo>
                    <a:pt x="1298" y="1186"/>
                  </a:lnTo>
                  <a:lnTo>
                    <a:pt x="1258" y="1186"/>
                  </a:lnTo>
                  <a:lnTo>
                    <a:pt x="1244" y="1192"/>
                  </a:lnTo>
                  <a:lnTo>
                    <a:pt x="1226" y="1188"/>
                  </a:lnTo>
                  <a:lnTo>
                    <a:pt x="1216" y="1184"/>
                  </a:lnTo>
                  <a:lnTo>
                    <a:pt x="1212" y="1182"/>
                  </a:lnTo>
                  <a:lnTo>
                    <a:pt x="1210" y="1180"/>
                  </a:lnTo>
                  <a:lnTo>
                    <a:pt x="1210" y="1172"/>
                  </a:lnTo>
                  <a:lnTo>
                    <a:pt x="1214" y="1164"/>
                  </a:lnTo>
                  <a:lnTo>
                    <a:pt x="1218" y="1156"/>
                  </a:lnTo>
                  <a:lnTo>
                    <a:pt x="1224" y="1146"/>
                  </a:lnTo>
                  <a:lnTo>
                    <a:pt x="1228" y="1136"/>
                  </a:lnTo>
                  <a:lnTo>
                    <a:pt x="1228" y="1114"/>
                  </a:lnTo>
                  <a:lnTo>
                    <a:pt x="1216" y="1108"/>
                  </a:lnTo>
                  <a:lnTo>
                    <a:pt x="1206" y="1104"/>
                  </a:lnTo>
                  <a:lnTo>
                    <a:pt x="1200" y="1100"/>
                  </a:lnTo>
                  <a:lnTo>
                    <a:pt x="1194" y="1094"/>
                  </a:lnTo>
                  <a:lnTo>
                    <a:pt x="1192" y="1088"/>
                  </a:lnTo>
                  <a:lnTo>
                    <a:pt x="1190" y="1082"/>
                  </a:lnTo>
                  <a:lnTo>
                    <a:pt x="1186" y="1068"/>
                  </a:lnTo>
                  <a:lnTo>
                    <a:pt x="1180" y="1058"/>
                  </a:lnTo>
                  <a:lnTo>
                    <a:pt x="1152" y="1058"/>
                  </a:lnTo>
                  <a:lnTo>
                    <a:pt x="1128" y="1052"/>
                  </a:lnTo>
                  <a:lnTo>
                    <a:pt x="1112" y="1028"/>
                  </a:lnTo>
                  <a:lnTo>
                    <a:pt x="1092" y="1022"/>
                  </a:lnTo>
                  <a:lnTo>
                    <a:pt x="1074" y="1014"/>
                  </a:lnTo>
                  <a:lnTo>
                    <a:pt x="1060" y="1006"/>
                  </a:lnTo>
                  <a:lnTo>
                    <a:pt x="1050" y="1000"/>
                  </a:lnTo>
                  <a:lnTo>
                    <a:pt x="1038" y="994"/>
                  </a:lnTo>
                  <a:lnTo>
                    <a:pt x="1002" y="994"/>
                  </a:lnTo>
                  <a:lnTo>
                    <a:pt x="992" y="1002"/>
                  </a:lnTo>
                  <a:lnTo>
                    <a:pt x="982" y="1012"/>
                  </a:lnTo>
                  <a:lnTo>
                    <a:pt x="970" y="1022"/>
                  </a:lnTo>
                  <a:lnTo>
                    <a:pt x="956" y="1028"/>
                  </a:lnTo>
                  <a:lnTo>
                    <a:pt x="944" y="1040"/>
                  </a:lnTo>
                  <a:lnTo>
                    <a:pt x="936" y="1056"/>
                  </a:lnTo>
                  <a:lnTo>
                    <a:pt x="932" y="1076"/>
                  </a:lnTo>
                  <a:lnTo>
                    <a:pt x="928" y="1096"/>
                  </a:lnTo>
                  <a:lnTo>
                    <a:pt x="912" y="1092"/>
                  </a:lnTo>
                  <a:lnTo>
                    <a:pt x="906" y="1090"/>
                  </a:lnTo>
                  <a:lnTo>
                    <a:pt x="902" y="1086"/>
                  </a:lnTo>
                  <a:lnTo>
                    <a:pt x="896" y="1076"/>
                  </a:lnTo>
                  <a:lnTo>
                    <a:pt x="894" y="1066"/>
                  </a:lnTo>
                  <a:lnTo>
                    <a:pt x="894" y="1054"/>
                  </a:lnTo>
                  <a:lnTo>
                    <a:pt x="898" y="1042"/>
                  </a:lnTo>
                  <a:lnTo>
                    <a:pt x="902" y="1030"/>
                  </a:lnTo>
                  <a:lnTo>
                    <a:pt x="908" y="1020"/>
                  </a:lnTo>
                  <a:lnTo>
                    <a:pt x="908" y="1004"/>
                  </a:lnTo>
                  <a:lnTo>
                    <a:pt x="894" y="996"/>
                  </a:lnTo>
                  <a:lnTo>
                    <a:pt x="886" y="992"/>
                  </a:lnTo>
                  <a:lnTo>
                    <a:pt x="872" y="992"/>
                  </a:lnTo>
                  <a:lnTo>
                    <a:pt x="822" y="1002"/>
                  </a:lnTo>
                  <a:lnTo>
                    <a:pt x="802" y="1008"/>
                  </a:lnTo>
                  <a:lnTo>
                    <a:pt x="782" y="1018"/>
                  </a:lnTo>
                  <a:lnTo>
                    <a:pt x="772" y="1016"/>
                  </a:lnTo>
                  <a:lnTo>
                    <a:pt x="762" y="1014"/>
                  </a:lnTo>
                  <a:lnTo>
                    <a:pt x="754" y="1010"/>
                  </a:lnTo>
                  <a:lnTo>
                    <a:pt x="748" y="1006"/>
                  </a:lnTo>
                  <a:lnTo>
                    <a:pt x="736" y="994"/>
                  </a:lnTo>
                  <a:lnTo>
                    <a:pt x="728" y="982"/>
                  </a:lnTo>
                  <a:lnTo>
                    <a:pt x="714" y="966"/>
                  </a:lnTo>
                  <a:lnTo>
                    <a:pt x="634" y="966"/>
                  </a:lnTo>
                  <a:lnTo>
                    <a:pt x="626" y="960"/>
                  </a:lnTo>
                  <a:lnTo>
                    <a:pt x="620" y="954"/>
                  </a:lnTo>
                  <a:lnTo>
                    <a:pt x="612" y="938"/>
                  </a:lnTo>
                  <a:lnTo>
                    <a:pt x="606" y="922"/>
                  </a:lnTo>
                  <a:lnTo>
                    <a:pt x="600" y="908"/>
                  </a:lnTo>
                  <a:lnTo>
                    <a:pt x="584" y="904"/>
                  </a:lnTo>
                  <a:lnTo>
                    <a:pt x="580" y="900"/>
                  </a:lnTo>
                  <a:lnTo>
                    <a:pt x="576" y="894"/>
                  </a:lnTo>
                  <a:lnTo>
                    <a:pt x="554" y="878"/>
                  </a:lnTo>
                  <a:lnTo>
                    <a:pt x="514" y="864"/>
                  </a:lnTo>
                  <a:lnTo>
                    <a:pt x="500" y="852"/>
                  </a:lnTo>
                  <a:lnTo>
                    <a:pt x="492" y="842"/>
                  </a:lnTo>
                  <a:lnTo>
                    <a:pt x="486" y="832"/>
                  </a:lnTo>
                  <a:lnTo>
                    <a:pt x="482" y="824"/>
                  </a:lnTo>
                  <a:lnTo>
                    <a:pt x="480" y="816"/>
                  </a:lnTo>
                  <a:lnTo>
                    <a:pt x="480" y="808"/>
                  </a:lnTo>
                  <a:lnTo>
                    <a:pt x="478" y="784"/>
                  </a:lnTo>
                  <a:lnTo>
                    <a:pt x="468" y="764"/>
                  </a:lnTo>
                  <a:lnTo>
                    <a:pt x="424" y="766"/>
                  </a:lnTo>
                  <a:lnTo>
                    <a:pt x="406" y="758"/>
                  </a:lnTo>
                  <a:lnTo>
                    <a:pt x="400" y="754"/>
                  </a:lnTo>
                  <a:lnTo>
                    <a:pt x="396" y="750"/>
                  </a:lnTo>
                  <a:lnTo>
                    <a:pt x="392" y="740"/>
                  </a:lnTo>
                  <a:lnTo>
                    <a:pt x="390" y="726"/>
                  </a:lnTo>
                  <a:lnTo>
                    <a:pt x="380" y="716"/>
                  </a:lnTo>
                  <a:lnTo>
                    <a:pt x="372" y="710"/>
                  </a:lnTo>
                  <a:lnTo>
                    <a:pt x="358" y="700"/>
                  </a:lnTo>
                  <a:lnTo>
                    <a:pt x="318" y="666"/>
                  </a:lnTo>
                  <a:lnTo>
                    <a:pt x="284" y="610"/>
                  </a:lnTo>
                  <a:lnTo>
                    <a:pt x="260" y="610"/>
                  </a:lnTo>
                  <a:lnTo>
                    <a:pt x="252" y="612"/>
                  </a:lnTo>
                  <a:lnTo>
                    <a:pt x="242" y="616"/>
                  </a:lnTo>
                  <a:lnTo>
                    <a:pt x="230" y="622"/>
                  </a:lnTo>
                  <a:lnTo>
                    <a:pt x="218" y="630"/>
                  </a:lnTo>
                  <a:lnTo>
                    <a:pt x="182" y="630"/>
                  </a:lnTo>
                  <a:lnTo>
                    <a:pt x="170" y="620"/>
                  </a:lnTo>
                  <a:lnTo>
                    <a:pt x="162" y="612"/>
                  </a:lnTo>
                  <a:lnTo>
                    <a:pt x="156" y="602"/>
                  </a:lnTo>
                  <a:lnTo>
                    <a:pt x="150" y="592"/>
                  </a:lnTo>
                  <a:lnTo>
                    <a:pt x="144" y="572"/>
                  </a:lnTo>
                  <a:lnTo>
                    <a:pt x="142" y="552"/>
                  </a:lnTo>
                  <a:lnTo>
                    <a:pt x="112" y="506"/>
                  </a:lnTo>
                  <a:lnTo>
                    <a:pt x="100" y="494"/>
                  </a:lnTo>
                  <a:lnTo>
                    <a:pt x="88" y="486"/>
                  </a:lnTo>
                  <a:lnTo>
                    <a:pt x="74" y="478"/>
                  </a:lnTo>
                  <a:lnTo>
                    <a:pt x="62" y="472"/>
                  </a:lnTo>
                  <a:lnTo>
                    <a:pt x="36" y="462"/>
                  </a:lnTo>
                  <a:lnTo>
                    <a:pt x="12" y="454"/>
                  </a:lnTo>
                  <a:lnTo>
                    <a:pt x="4" y="448"/>
                  </a:lnTo>
                  <a:lnTo>
                    <a:pt x="0" y="442"/>
                  </a:lnTo>
                  <a:lnTo>
                    <a:pt x="0" y="436"/>
                  </a:lnTo>
                  <a:lnTo>
                    <a:pt x="0" y="430"/>
                  </a:lnTo>
                  <a:lnTo>
                    <a:pt x="2" y="420"/>
                  </a:lnTo>
                  <a:lnTo>
                    <a:pt x="8" y="412"/>
                  </a:lnTo>
                  <a:lnTo>
                    <a:pt x="14" y="406"/>
                  </a:lnTo>
                  <a:lnTo>
                    <a:pt x="18" y="400"/>
                  </a:lnTo>
                  <a:lnTo>
                    <a:pt x="22" y="388"/>
                  </a:lnTo>
                  <a:lnTo>
                    <a:pt x="26" y="316"/>
                  </a:lnTo>
                  <a:lnTo>
                    <a:pt x="18" y="296"/>
                  </a:lnTo>
                  <a:lnTo>
                    <a:pt x="16" y="290"/>
                  </a:lnTo>
                  <a:lnTo>
                    <a:pt x="14" y="286"/>
                  </a:lnTo>
                  <a:lnTo>
                    <a:pt x="16" y="284"/>
                  </a:lnTo>
                  <a:lnTo>
                    <a:pt x="20" y="282"/>
                  </a:lnTo>
                  <a:lnTo>
                    <a:pt x="36" y="280"/>
                  </a:lnTo>
                  <a:lnTo>
                    <a:pt x="48" y="288"/>
                  </a:lnTo>
                  <a:lnTo>
                    <a:pt x="54" y="300"/>
                  </a:lnTo>
                  <a:lnTo>
                    <a:pt x="58" y="308"/>
                  </a:lnTo>
                  <a:lnTo>
                    <a:pt x="64" y="314"/>
                  </a:lnTo>
                  <a:lnTo>
                    <a:pt x="70" y="318"/>
                  </a:lnTo>
                  <a:lnTo>
                    <a:pt x="78" y="320"/>
                  </a:lnTo>
                  <a:lnTo>
                    <a:pt x="86" y="316"/>
                  </a:lnTo>
                  <a:lnTo>
                    <a:pt x="94" y="308"/>
                  </a:lnTo>
                  <a:lnTo>
                    <a:pt x="104" y="280"/>
                  </a:lnTo>
                  <a:lnTo>
                    <a:pt x="98" y="216"/>
                  </a:lnTo>
                  <a:lnTo>
                    <a:pt x="80" y="166"/>
                  </a:lnTo>
                  <a:lnTo>
                    <a:pt x="76" y="144"/>
                  </a:lnTo>
                  <a:lnTo>
                    <a:pt x="76" y="134"/>
                  </a:lnTo>
                  <a:lnTo>
                    <a:pt x="78" y="126"/>
                  </a:lnTo>
                  <a:lnTo>
                    <a:pt x="80" y="118"/>
                  </a:lnTo>
                  <a:lnTo>
                    <a:pt x="84" y="112"/>
                  </a:lnTo>
                  <a:lnTo>
                    <a:pt x="90" y="104"/>
                  </a:lnTo>
                  <a:lnTo>
                    <a:pt x="98" y="98"/>
                  </a:lnTo>
                  <a:lnTo>
                    <a:pt x="108" y="82"/>
                  </a:lnTo>
                  <a:lnTo>
                    <a:pt x="146" y="98"/>
                  </a:lnTo>
                  <a:lnTo>
                    <a:pt x="182" y="98"/>
                  </a:lnTo>
                  <a:lnTo>
                    <a:pt x="190" y="92"/>
                  </a:lnTo>
                  <a:lnTo>
                    <a:pt x="198" y="86"/>
                  </a:lnTo>
                  <a:lnTo>
                    <a:pt x="206" y="80"/>
                  </a:lnTo>
                  <a:lnTo>
                    <a:pt x="216" y="72"/>
                  </a:lnTo>
                  <a:lnTo>
                    <a:pt x="226" y="48"/>
                  </a:lnTo>
                  <a:lnTo>
                    <a:pt x="238" y="30"/>
                  </a:lnTo>
                  <a:lnTo>
                    <a:pt x="244" y="22"/>
                  </a:lnTo>
                  <a:lnTo>
                    <a:pt x="254" y="14"/>
                  </a:lnTo>
                  <a:lnTo>
                    <a:pt x="276" y="0"/>
                  </a:lnTo>
                  <a:lnTo>
                    <a:pt x="286" y="0"/>
                  </a:lnTo>
                  <a:lnTo>
                    <a:pt x="304" y="6"/>
                  </a:lnTo>
                  <a:lnTo>
                    <a:pt x="350" y="34"/>
                  </a:lnTo>
                  <a:lnTo>
                    <a:pt x="352" y="42"/>
                  </a:lnTo>
                  <a:lnTo>
                    <a:pt x="356" y="48"/>
                  </a:lnTo>
                  <a:lnTo>
                    <a:pt x="362" y="50"/>
                  </a:lnTo>
                  <a:lnTo>
                    <a:pt x="368" y="50"/>
                  </a:lnTo>
                  <a:lnTo>
                    <a:pt x="386" y="48"/>
                  </a:lnTo>
                  <a:lnTo>
                    <a:pt x="402" y="42"/>
                  </a:lnTo>
                  <a:lnTo>
                    <a:pt x="438" y="36"/>
                  </a:lnTo>
                  <a:lnTo>
                    <a:pt x="454" y="20"/>
                  </a:lnTo>
                  <a:lnTo>
                    <a:pt x="458" y="14"/>
                  </a:lnTo>
                  <a:lnTo>
                    <a:pt x="464" y="10"/>
                  </a:lnTo>
                  <a:lnTo>
                    <a:pt x="470" y="10"/>
                  </a:lnTo>
                  <a:lnTo>
                    <a:pt x="476" y="10"/>
                  </a:lnTo>
                  <a:lnTo>
                    <a:pt x="486" y="14"/>
                  </a:lnTo>
                  <a:lnTo>
                    <a:pt x="496" y="22"/>
                  </a:lnTo>
                  <a:lnTo>
                    <a:pt x="498" y="38"/>
                  </a:lnTo>
                  <a:lnTo>
                    <a:pt x="498" y="44"/>
                  </a:lnTo>
                  <a:lnTo>
                    <a:pt x="500" y="48"/>
                  </a:lnTo>
                  <a:lnTo>
                    <a:pt x="510" y="56"/>
                  </a:lnTo>
                  <a:lnTo>
                    <a:pt x="528" y="68"/>
                  </a:lnTo>
                  <a:lnTo>
                    <a:pt x="564" y="82"/>
                  </a:lnTo>
                  <a:lnTo>
                    <a:pt x="594" y="82"/>
                  </a:lnTo>
                  <a:lnTo>
                    <a:pt x="608" y="76"/>
                  </a:lnTo>
                  <a:lnTo>
                    <a:pt x="622" y="72"/>
                  </a:lnTo>
                  <a:lnTo>
                    <a:pt x="638" y="68"/>
                  </a:lnTo>
                  <a:lnTo>
                    <a:pt x="658" y="66"/>
                  </a:lnTo>
                  <a:lnTo>
                    <a:pt x="678" y="56"/>
                  </a:lnTo>
                  <a:lnTo>
                    <a:pt x="686" y="54"/>
                  </a:lnTo>
                  <a:lnTo>
                    <a:pt x="694" y="54"/>
                  </a:lnTo>
                  <a:lnTo>
                    <a:pt x="700" y="54"/>
                  </a:lnTo>
                  <a:lnTo>
                    <a:pt x="710" y="56"/>
                  </a:lnTo>
                  <a:lnTo>
                    <a:pt x="734" y="68"/>
                  </a:lnTo>
                  <a:lnTo>
                    <a:pt x="776" y="68"/>
                  </a:lnTo>
                  <a:lnTo>
                    <a:pt x="784" y="60"/>
                  </a:lnTo>
                  <a:lnTo>
                    <a:pt x="788" y="54"/>
                  </a:lnTo>
                  <a:lnTo>
                    <a:pt x="794" y="48"/>
                  </a:lnTo>
                  <a:lnTo>
                    <a:pt x="804" y="44"/>
                  </a:lnTo>
                  <a:lnTo>
                    <a:pt x="824" y="28"/>
                  </a:lnTo>
                  <a:lnTo>
                    <a:pt x="834" y="22"/>
                  </a:lnTo>
                  <a:lnTo>
                    <a:pt x="844" y="18"/>
                  </a:lnTo>
                  <a:lnTo>
                    <a:pt x="854" y="18"/>
                  </a:lnTo>
                  <a:lnTo>
                    <a:pt x="866" y="18"/>
                  </a:lnTo>
                  <a:lnTo>
                    <a:pt x="882" y="24"/>
                  </a:lnTo>
                  <a:lnTo>
                    <a:pt x="898" y="30"/>
                  </a:lnTo>
                  <a:lnTo>
                    <a:pt x="926" y="30"/>
                  </a:lnTo>
                  <a:lnTo>
                    <a:pt x="956" y="26"/>
                  </a:lnTo>
                  <a:lnTo>
                    <a:pt x="986" y="24"/>
                  </a:lnTo>
                  <a:lnTo>
                    <a:pt x="1018" y="24"/>
                  </a:lnTo>
                  <a:lnTo>
                    <a:pt x="1046" y="38"/>
                  </a:lnTo>
                  <a:lnTo>
                    <a:pt x="1060" y="52"/>
                  </a:lnTo>
                  <a:lnTo>
                    <a:pt x="1072" y="60"/>
                  </a:lnTo>
                  <a:lnTo>
                    <a:pt x="1086" y="66"/>
                  </a:lnTo>
                  <a:lnTo>
                    <a:pt x="1088" y="90"/>
                  </a:lnTo>
                  <a:lnTo>
                    <a:pt x="1096" y="100"/>
                  </a:lnTo>
                  <a:lnTo>
                    <a:pt x="1106" y="114"/>
                  </a:lnTo>
                  <a:lnTo>
                    <a:pt x="1110" y="122"/>
                  </a:lnTo>
                  <a:lnTo>
                    <a:pt x="1112" y="130"/>
                  </a:lnTo>
                  <a:lnTo>
                    <a:pt x="1112" y="140"/>
                  </a:lnTo>
                  <a:lnTo>
                    <a:pt x="1110" y="152"/>
                  </a:lnTo>
                  <a:lnTo>
                    <a:pt x="1092" y="182"/>
                  </a:lnTo>
                  <a:lnTo>
                    <a:pt x="1092" y="220"/>
                  </a:lnTo>
                  <a:lnTo>
                    <a:pt x="1094" y="246"/>
                  </a:lnTo>
                  <a:lnTo>
                    <a:pt x="1096" y="270"/>
                  </a:lnTo>
                  <a:lnTo>
                    <a:pt x="1096" y="294"/>
                  </a:lnTo>
                  <a:lnTo>
                    <a:pt x="1100" y="320"/>
                  </a:lnTo>
                  <a:lnTo>
                    <a:pt x="1104" y="344"/>
                  </a:lnTo>
                  <a:lnTo>
                    <a:pt x="1112" y="368"/>
                  </a:lnTo>
                  <a:lnTo>
                    <a:pt x="1118" y="378"/>
                  </a:lnTo>
                  <a:lnTo>
                    <a:pt x="1126" y="390"/>
                  </a:lnTo>
                  <a:lnTo>
                    <a:pt x="1134" y="402"/>
                  </a:lnTo>
                  <a:lnTo>
                    <a:pt x="1144" y="412"/>
                  </a:lnTo>
                  <a:lnTo>
                    <a:pt x="1166" y="426"/>
                  </a:lnTo>
                  <a:lnTo>
                    <a:pt x="1178" y="432"/>
                  </a:lnTo>
                  <a:lnTo>
                    <a:pt x="1192" y="440"/>
                  </a:lnTo>
                  <a:lnTo>
                    <a:pt x="1236" y="446"/>
                  </a:lnTo>
                  <a:lnTo>
                    <a:pt x="1244" y="460"/>
                  </a:lnTo>
                  <a:lnTo>
                    <a:pt x="1254" y="472"/>
                  </a:lnTo>
                  <a:lnTo>
                    <a:pt x="1266" y="482"/>
                  </a:lnTo>
                  <a:lnTo>
                    <a:pt x="1278" y="490"/>
                  </a:lnTo>
                  <a:lnTo>
                    <a:pt x="1292" y="496"/>
                  </a:lnTo>
                  <a:lnTo>
                    <a:pt x="1308" y="502"/>
                  </a:lnTo>
                  <a:lnTo>
                    <a:pt x="1324" y="506"/>
                  </a:lnTo>
                  <a:lnTo>
                    <a:pt x="1344" y="510"/>
                  </a:lnTo>
                  <a:lnTo>
                    <a:pt x="1360" y="522"/>
                  </a:lnTo>
                  <a:lnTo>
                    <a:pt x="1376" y="534"/>
                  </a:lnTo>
                  <a:lnTo>
                    <a:pt x="1384" y="538"/>
                  </a:lnTo>
                  <a:lnTo>
                    <a:pt x="1394" y="542"/>
                  </a:lnTo>
                  <a:lnTo>
                    <a:pt x="1406" y="546"/>
                  </a:lnTo>
                  <a:lnTo>
                    <a:pt x="1420" y="548"/>
                  </a:lnTo>
                  <a:lnTo>
                    <a:pt x="1528" y="546"/>
                  </a:lnTo>
                  <a:lnTo>
                    <a:pt x="1552" y="554"/>
                  </a:lnTo>
                  <a:lnTo>
                    <a:pt x="1586" y="576"/>
                  </a:lnTo>
                  <a:lnTo>
                    <a:pt x="1606" y="622"/>
                  </a:lnTo>
                  <a:lnTo>
                    <a:pt x="1610" y="640"/>
                  </a:lnTo>
                  <a:lnTo>
                    <a:pt x="1616" y="652"/>
                  </a:lnTo>
                  <a:lnTo>
                    <a:pt x="1626" y="664"/>
                  </a:lnTo>
                  <a:lnTo>
                    <a:pt x="1644" y="682"/>
                  </a:lnTo>
                  <a:lnTo>
                    <a:pt x="1666" y="682"/>
                  </a:lnTo>
                  <a:lnTo>
                    <a:pt x="1678" y="664"/>
                  </a:lnTo>
                  <a:lnTo>
                    <a:pt x="1696" y="662"/>
                  </a:lnTo>
                  <a:lnTo>
                    <a:pt x="1698" y="666"/>
                  </a:lnTo>
                  <a:lnTo>
                    <a:pt x="1698" y="670"/>
                  </a:lnTo>
                  <a:lnTo>
                    <a:pt x="1706" y="676"/>
                  </a:lnTo>
                  <a:lnTo>
                    <a:pt x="1716" y="680"/>
                  </a:lnTo>
                  <a:lnTo>
                    <a:pt x="1728" y="682"/>
                  </a:lnTo>
                  <a:lnTo>
                    <a:pt x="1764" y="660"/>
                  </a:lnTo>
                  <a:lnTo>
                    <a:pt x="1774" y="646"/>
                  </a:lnTo>
                  <a:lnTo>
                    <a:pt x="1784" y="632"/>
                  </a:lnTo>
                  <a:lnTo>
                    <a:pt x="1794" y="616"/>
                  </a:lnTo>
                  <a:lnTo>
                    <a:pt x="1804" y="604"/>
                  </a:lnTo>
                  <a:lnTo>
                    <a:pt x="1808" y="602"/>
                  </a:lnTo>
                  <a:lnTo>
                    <a:pt x="1814" y="610"/>
                  </a:lnTo>
                  <a:lnTo>
                    <a:pt x="1824" y="616"/>
                  </a:lnTo>
                  <a:lnTo>
                    <a:pt x="1848" y="632"/>
                  </a:lnTo>
                  <a:lnTo>
                    <a:pt x="1850" y="642"/>
                  </a:lnTo>
                  <a:lnTo>
                    <a:pt x="1856" y="654"/>
                  </a:lnTo>
                  <a:lnTo>
                    <a:pt x="1868" y="676"/>
                  </a:lnTo>
                  <a:lnTo>
                    <a:pt x="1886" y="698"/>
                  </a:lnTo>
                  <a:lnTo>
                    <a:pt x="1906" y="722"/>
                  </a:lnTo>
                  <a:lnTo>
                    <a:pt x="1926" y="788"/>
                  </a:lnTo>
                  <a:lnTo>
                    <a:pt x="1934" y="800"/>
                  </a:lnTo>
                  <a:lnTo>
                    <a:pt x="1942" y="814"/>
                  </a:lnTo>
                  <a:lnTo>
                    <a:pt x="1948" y="830"/>
                  </a:lnTo>
                  <a:lnTo>
                    <a:pt x="1950" y="840"/>
                  </a:lnTo>
                  <a:lnTo>
                    <a:pt x="1950" y="850"/>
                  </a:lnTo>
                  <a:lnTo>
                    <a:pt x="1938" y="866"/>
                  </a:lnTo>
                  <a:lnTo>
                    <a:pt x="1930" y="878"/>
                  </a:lnTo>
                  <a:lnTo>
                    <a:pt x="1928" y="892"/>
                  </a:lnTo>
                  <a:lnTo>
                    <a:pt x="1928" y="918"/>
                  </a:lnTo>
                  <a:lnTo>
                    <a:pt x="1932" y="932"/>
                  </a:lnTo>
                  <a:lnTo>
                    <a:pt x="1938" y="948"/>
                  </a:lnTo>
                  <a:lnTo>
                    <a:pt x="1940" y="958"/>
                  </a:lnTo>
                  <a:lnTo>
                    <a:pt x="1942" y="966"/>
                  </a:lnTo>
                  <a:lnTo>
                    <a:pt x="1940" y="976"/>
                  </a:lnTo>
                  <a:lnTo>
                    <a:pt x="1938" y="986"/>
                  </a:lnTo>
                  <a:lnTo>
                    <a:pt x="1938" y="1008"/>
                  </a:lnTo>
                  <a:lnTo>
                    <a:pt x="1932" y="1008"/>
                  </a:lnTo>
                  <a:lnTo>
                    <a:pt x="1932" y="1004"/>
                  </a:lnTo>
                  <a:lnTo>
                    <a:pt x="1930" y="1002"/>
                  </a:lnTo>
                  <a:lnTo>
                    <a:pt x="1924" y="996"/>
                  </a:lnTo>
                  <a:lnTo>
                    <a:pt x="1918" y="992"/>
                  </a:lnTo>
                  <a:lnTo>
                    <a:pt x="1912" y="988"/>
                  </a:lnTo>
                  <a:lnTo>
                    <a:pt x="1896" y="990"/>
                  </a:lnTo>
                  <a:lnTo>
                    <a:pt x="1886" y="994"/>
                  </a:lnTo>
                  <a:lnTo>
                    <a:pt x="1880" y="998"/>
                  </a:lnTo>
                  <a:lnTo>
                    <a:pt x="1872" y="1006"/>
                  </a:lnTo>
                  <a:lnTo>
                    <a:pt x="1872" y="1018"/>
                  </a:lnTo>
                  <a:lnTo>
                    <a:pt x="1876" y="1032"/>
                  </a:lnTo>
                  <a:lnTo>
                    <a:pt x="1882" y="1066"/>
                  </a:lnTo>
                  <a:lnTo>
                    <a:pt x="1880" y="1092"/>
                  </a:lnTo>
                  <a:lnTo>
                    <a:pt x="1866" y="1096"/>
                  </a:lnTo>
                  <a:lnTo>
                    <a:pt x="1842" y="1096"/>
                  </a:lnTo>
                  <a:lnTo>
                    <a:pt x="1810" y="1054"/>
                  </a:lnTo>
                  <a:lnTo>
                    <a:pt x="1796" y="1050"/>
                  </a:lnTo>
                  <a:lnTo>
                    <a:pt x="1782" y="1048"/>
                  </a:lnTo>
                  <a:lnTo>
                    <a:pt x="1772" y="1052"/>
                  </a:lnTo>
                  <a:lnTo>
                    <a:pt x="1762" y="1058"/>
                  </a:lnTo>
                  <a:lnTo>
                    <a:pt x="1756" y="1068"/>
                  </a:lnTo>
                  <a:lnTo>
                    <a:pt x="1752" y="1078"/>
                  </a:lnTo>
                  <a:lnTo>
                    <a:pt x="1752" y="1092"/>
                  </a:lnTo>
                  <a:lnTo>
                    <a:pt x="1754" y="1108"/>
                  </a:lnTo>
                  <a:lnTo>
                    <a:pt x="1748" y="1116"/>
                  </a:lnTo>
                  <a:lnTo>
                    <a:pt x="1744" y="1124"/>
                  </a:lnTo>
                  <a:lnTo>
                    <a:pt x="1730" y="1122"/>
                  </a:lnTo>
                  <a:lnTo>
                    <a:pt x="1718" y="1118"/>
                  </a:lnTo>
                  <a:lnTo>
                    <a:pt x="1706" y="1112"/>
                  </a:lnTo>
                  <a:lnTo>
                    <a:pt x="1700" y="1108"/>
                  </a:lnTo>
                  <a:lnTo>
                    <a:pt x="1696" y="1086"/>
                  </a:lnTo>
                  <a:lnTo>
                    <a:pt x="1678" y="1076"/>
                  </a:lnTo>
                  <a:lnTo>
                    <a:pt x="1660" y="1070"/>
                  </a:lnTo>
                  <a:lnTo>
                    <a:pt x="1632" y="1060"/>
                  </a:lnTo>
                  <a:lnTo>
                    <a:pt x="1620" y="1046"/>
                  </a:lnTo>
                  <a:lnTo>
                    <a:pt x="1600" y="1046"/>
                  </a:lnTo>
                  <a:lnTo>
                    <a:pt x="1594" y="1048"/>
                  </a:lnTo>
                  <a:lnTo>
                    <a:pt x="1588" y="1050"/>
                  </a:lnTo>
                  <a:lnTo>
                    <a:pt x="1580" y="1058"/>
                  </a:lnTo>
                  <a:lnTo>
                    <a:pt x="1566" y="1070"/>
                  </a:lnTo>
                  <a:lnTo>
                    <a:pt x="1522" y="1094"/>
                  </a:lnTo>
                  <a:lnTo>
                    <a:pt x="1504" y="1100"/>
                  </a:lnTo>
                  <a:lnTo>
                    <a:pt x="1498" y="1102"/>
                  </a:lnTo>
                  <a:lnTo>
                    <a:pt x="1492" y="1106"/>
                  </a:lnTo>
                  <a:lnTo>
                    <a:pt x="1486" y="1116"/>
                  </a:lnTo>
                  <a:lnTo>
                    <a:pt x="1474" y="1132"/>
                  </a:lnTo>
                  <a:lnTo>
                    <a:pt x="1450" y="1134"/>
                  </a:lnTo>
                  <a:lnTo>
                    <a:pt x="1442" y="1138"/>
                  </a:lnTo>
                  <a:lnTo>
                    <a:pt x="1436" y="1140"/>
                  </a:lnTo>
                  <a:lnTo>
                    <a:pt x="1430" y="1144"/>
                  </a:lnTo>
                  <a:lnTo>
                    <a:pt x="1424" y="1150"/>
                  </a:lnTo>
                  <a:lnTo>
                    <a:pt x="1410" y="1170"/>
                  </a:lnTo>
                  <a:lnTo>
                    <a:pt x="1400" y="1178"/>
                  </a:lnTo>
                  <a:lnTo>
                    <a:pt x="1382" y="1182"/>
                  </a:lnTo>
                  <a:lnTo>
                    <a:pt x="1368" y="1186"/>
                  </a:lnTo>
                  <a:lnTo>
                    <a:pt x="1342" y="119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kern="0">
                <a:ln w="28575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75" name="Freeform 21"/>
            <p:cNvSpPr>
              <a:spLocks/>
            </p:cNvSpPr>
            <p:nvPr/>
          </p:nvSpPr>
          <p:spPr bwMode="auto">
            <a:xfrm>
              <a:off x="6962775" y="4486276"/>
              <a:ext cx="577850" cy="571500"/>
            </a:xfrm>
            <a:custGeom>
              <a:avLst/>
              <a:gdLst>
                <a:gd name="T0" fmla="*/ 138 w 364"/>
                <a:gd name="T1" fmla="*/ 356 h 360"/>
                <a:gd name="T2" fmla="*/ 108 w 364"/>
                <a:gd name="T3" fmla="*/ 340 h 360"/>
                <a:gd name="T4" fmla="*/ 86 w 364"/>
                <a:gd name="T5" fmla="*/ 274 h 360"/>
                <a:gd name="T6" fmla="*/ 48 w 364"/>
                <a:gd name="T7" fmla="*/ 256 h 360"/>
                <a:gd name="T8" fmla="*/ 46 w 364"/>
                <a:gd name="T9" fmla="*/ 226 h 360"/>
                <a:gd name="T10" fmla="*/ 24 w 364"/>
                <a:gd name="T11" fmla="*/ 188 h 360"/>
                <a:gd name="T12" fmla="*/ 0 w 364"/>
                <a:gd name="T13" fmla="*/ 162 h 360"/>
                <a:gd name="T14" fmla="*/ 10 w 364"/>
                <a:gd name="T15" fmla="*/ 140 h 360"/>
                <a:gd name="T16" fmla="*/ 26 w 364"/>
                <a:gd name="T17" fmla="*/ 122 h 360"/>
                <a:gd name="T18" fmla="*/ 32 w 364"/>
                <a:gd name="T19" fmla="*/ 104 h 360"/>
                <a:gd name="T20" fmla="*/ 58 w 364"/>
                <a:gd name="T21" fmla="*/ 88 h 360"/>
                <a:gd name="T22" fmla="*/ 70 w 364"/>
                <a:gd name="T23" fmla="*/ 68 h 360"/>
                <a:gd name="T24" fmla="*/ 72 w 364"/>
                <a:gd name="T25" fmla="*/ 16 h 360"/>
                <a:gd name="T26" fmla="*/ 90 w 364"/>
                <a:gd name="T27" fmla="*/ 8 h 360"/>
                <a:gd name="T28" fmla="*/ 106 w 364"/>
                <a:gd name="T29" fmla="*/ 6 h 360"/>
                <a:gd name="T30" fmla="*/ 140 w 364"/>
                <a:gd name="T31" fmla="*/ 10 h 360"/>
                <a:gd name="T32" fmla="*/ 152 w 364"/>
                <a:gd name="T33" fmla="*/ 2 h 360"/>
                <a:gd name="T34" fmla="*/ 186 w 364"/>
                <a:gd name="T35" fmla="*/ 4 h 360"/>
                <a:gd name="T36" fmla="*/ 212 w 364"/>
                <a:gd name="T37" fmla="*/ 16 h 360"/>
                <a:gd name="T38" fmla="*/ 238 w 364"/>
                <a:gd name="T39" fmla="*/ 26 h 360"/>
                <a:gd name="T40" fmla="*/ 254 w 364"/>
                <a:gd name="T41" fmla="*/ 22 h 360"/>
                <a:gd name="T42" fmla="*/ 280 w 364"/>
                <a:gd name="T43" fmla="*/ 2 h 360"/>
                <a:gd name="T44" fmla="*/ 300 w 364"/>
                <a:gd name="T45" fmla="*/ 8 h 360"/>
                <a:gd name="T46" fmla="*/ 324 w 364"/>
                <a:gd name="T47" fmla="*/ 18 h 360"/>
                <a:gd name="T48" fmla="*/ 360 w 364"/>
                <a:gd name="T49" fmla="*/ 28 h 360"/>
                <a:gd name="T50" fmla="*/ 324 w 364"/>
                <a:gd name="T51" fmla="*/ 58 h 360"/>
                <a:gd name="T52" fmla="*/ 316 w 364"/>
                <a:gd name="T53" fmla="*/ 76 h 360"/>
                <a:gd name="T54" fmla="*/ 320 w 364"/>
                <a:gd name="T55" fmla="*/ 84 h 360"/>
                <a:gd name="T56" fmla="*/ 362 w 364"/>
                <a:gd name="T57" fmla="*/ 72 h 360"/>
                <a:gd name="T58" fmla="*/ 364 w 364"/>
                <a:gd name="T59" fmla="*/ 90 h 360"/>
                <a:gd name="T60" fmla="*/ 346 w 364"/>
                <a:gd name="T61" fmla="*/ 100 h 360"/>
                <a:gd name="T62" fmla="*/ 322 w 364"/>
                <a:gd name="T63" fmla="*/ 112 h 360"/>
                <a:gd name="T64" fmla="*/ 344 w 364"/>
                <a:gd name="T65" fmla="*/ 142 h 360"/>
                <a:gd name="T66" fmla="*/ 340 w 364"/>
                <a:gd name="T67" fmla="*/ 196 h 360"/>
                <a:gd name="T68" fmla="*/ 344 w 364"/>
                <a:gd name="T69" fmla="*/ 214 h 360"/>
                <a:gd name="T70" fmla="*/ 338 w 364"/>
                <a:gd name="T71" fmla="*/ 238 h 360"/>
                <a:gd name="T72" fmla="*/ 330 w 364"/>
                <a:gd name="T73" fmla="*/ 240 h 360"/>
                <a:gd name="T74" fmla="*/ 324 w 364"/>
                <a:gd name="T75" fmla="*/ 224 h 360"/>
                <a:gd name="T76" fmla="*/ 304 w 364"/>
                <a:gd name="T77" fmla="*/ 232 h 360"/>
                <a:gd name="T78" fmla="*/ 270 w 364"/>
                <a:gd name="T79" fmla="*/ 268 h 360"/>
                <a:gd name="T80" fmla="*/ 262 w 364"/>
                <a:gd name="T81" fmla="*/ 286 h 360"/>
                <a:gd name="T82" fmla="*/ 260 w 364"/>
                <a:gd name="T83" fmla="*/ 344 h 360"/>
                <a:gd name="T84" fmla="*/ 222 w 364"/>
                <a:gd name="T85" fmla="*/ 344 h 360"/>
                <a:gd name="T86" fmla="*/ 158 w 364"/>
                <a:gd name="T87" fmla="*/ 360 h 360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364" h="360">
                  <a:moveTo>
                    <a:pt x="158" y="360"/>
                  </a:moveTo>
                  <a:lnTo>
                    <a:pt x="158" y="360"/>
                  </a:lnTo>
                  <a:lnTo>
                    <a:pt x="138" y="356"/>
                  </a:lnTo>
                  <a:lnTo>
                    <a:pt x="126" y="352"/>
                  </a:lnTo>
                  <a:lnTo>
                    <a:pt x="116" y="346"/>
                  </a:lnTo>
                  <a:lnTo>
                    <a:pt x="108" y="340"/>
                  </a:lnTo>
                  <a:lnTo>
                    <a:pt x="86" y="274"/>
                  </a:lnTo>
                  <a:lnTo>
                    <a:pt x="66" y="258"/>
                  </a:lnTo>
                  <a:lnTo>
                    <a:pt x="48" y="256"/>
                  </a:lnTo>
                  <a:lnTo>
                    <a:pt x="50" y="240"/>
                  </a:lnTo>
                  <a:lnTo>
                    <a:pt x="46" y="226"/>
                  </a:lnTo>
                  <a:lnTo>
                    <a:pt x="40" y="212"/>
                  </a:lnTo>
                  <a:lnTo>
                    <a:pt x="34" y="200"/>
                  </a:lnTo>
                  <a:lnTo>
                    <a:pt x="24" y="188"/>
                  </a:lnTo>
                  <a:lnTo>
                    <a:pt x="14" y="178"/>
                  </a:lnTo>
                  <a:lnTo>
                    <a:pt x="0" y="162"/>
                  </a:lnTo>
                  <a:lnTo>
                    <a:pt x="0" y="156"/>
                  </a:lnTo>
                  <a:lnTo>
                    <a:pt x="2" y="150"/>
                  </a:lnTo>
                  <a:lnTo>
                    <a:pt x="10" y="140"/>
                  </a:lnTo>
                  <a:lnTo>
                    <a:pt x="18" y="130"/>
                  </a:lnTo>
                  <a:lnTo>
                    <a:pt x="26" y="122"/>
                  </a:lnTo>
                  <a:lnTo>
                    <a:pt x="26" y="114"/>
                  </a:lnTo>
                  <a:lnTo>
                    <a:pt x="28" y="110"/>
                  </a:lnTo>
                  <a:lnTo>
                    <a:pt x="32" y="104"/>
                  </a:lnTo>
                  <a:lnTo>
                    <a:pt x="36" y="102"/>
                  </a:lnTo>
                  <a:lnTo>
                    <a:pt x="48" y="94"/>
                  </a:lnTo>
                  <a:lnTo>
                    <a:pt x="58" y="88"/>
                  </a:lnTo>
                  <a:lnTo>
                    <a:pt x="70" y="68"/>
                  </a:lnTo>
                  <a:lnTo>
                    <a:pt x="70" y="38"/>
                  </a:lnTo>
                  <a:lnTo>
                    <a:pt x="70" y="24"/>
                  </a:lnTo>
                  <a:lnTo>
                    <a:pt x="72" y="16"/>
                  </a:lnTo>
                  <a:lnTo>
                    <a:pt x="80" y="14"/>
                  </a:lnTo>
                  <a:lnTo>
                    <a:pt x="90" y="8"/>
                  </a:lnTo>
                  <a:lnTo>
                    <a:pt x="94" y="6"/>
                  </a:lnTo>
                  <a:lnTo>
                    <a:pt x="100" y="6"/>
                  </a:lnTo>
                  <a:lnTo>
                    <a:pt x="106" y="6"/>
                  </a:lnTo>
                  <a:lnTo>
                    <a:pt x="112" y="10"/>
                  </a:lnTo>
                  <a:lnTo>
                    <a:pt x="140" y="10"/>
                  </a:lnTo>
                  <a:lnTo>
                    <a:pt x="146" y="6"/>
                  </a:lnTo>
                  <a:lnTo>
                    <a:pt x="152" y="2"/>
                  </a:lnTo>
                  <a:lnTo>
                    <a:pt x="160" y="0"/>
                  </a:lnTo>
                  <a:lnTo>
                    <a:pt x="168" y="0"/>
                  </a:lnTo>
                  <a:lnTo>
                    <a:pt x="186" y="4"/>
                  </a:lnTo>
                  <a:lnTo>
                    <a:pt x="202" y="8"/>
                  </a:lnTo>
                  <a:lnTo>
                    <a:pt x="212" y="16"/>
                  </a:lnTo>
                  <a:lnTo>
                    <a:pt x="224" y="22"/>
                  </a:lnTo>
                  <a:lnTo>
                    <a:pt x="230" y="24"/>
                  </a:lnTo>
                  <a:lnTo>
                    <a:pt x="238" y="26"/>
                  </a:lnTo>
                  <a:lnTo>
                    <a:pt x="246" y="24"/>
                  </a:lnTo>
                  <a:lnTo>
                    <a:pt x="254" y="22"/>
                  </a:lnTo>
                  <a:lnTo>
                    <a:pt x="264" y="14"/>
                  </a:lnTo>
                  <a:lnTo>
                    <a:pt x="274" y="4"/>
                  </a:lnTo>
                  <a:lnTo>
                    <a:pt x="280" y="2"/>
                  </a:lnTo>
                  <a:lnTo>
                    <a:pt x="286" y="0"/>
                  </a:lnTo>
                  <a:lnTo>
                    <a:pt x="292" y="2"/>
                  </a:lnTo>
                  <a:lnTo>
                    <a:pt x="300" y="8"/>
                  </a:lnTo>
                  <a:lnTo>
                    <a:pt x="324" y="18"/>
                  </a:lnTo>
                  <a:lnTo>
                    <a:pt x="364" y="22"/>
                  </a:lnTo>
                  <a:lnTo>
                    <a:pt x="360" y="28"/>
                  </a:lnTo>
                  <a:lnTo>
                    <a:pt x="352" y="34"/>
                  </a:lnTo>
                  <a:lnTo>
                    <a:pt x="332" y="48"/>
                  </a:lnTo>
                  <a:lnTo>
                    <a:pt x="324" y="58"/>
                  </a:lnTo>
                  <a:lnTo>
                    <a:pt x="318" y="66"/>
                  </a:lnTo>
                  <a:lnTo>
                    <a:pt x="316" y="72"/>
                  </a:lnTo>
                  <a:lnTo>
                    <a:pt x="316" y="76"/>
                  </a:lnTo>
                  <a:lnTo>
                    <a:pt x="316" y="80"/>
                  </a:lnTo>
                  <a:lnTo>
                    <a:pt x="320" y="84"/>
                  </a:lnTo>
                  <a:lnTo>
                    <a:pt x="350" y="84"/>
                  </a:lnTo>
                  <a:lnTo>
                    <a:pt x="362" y="72"/>
                  </a:lnTo>
                  <a:lnTo>
                    <a:pt x="364" y="82"/>
                  </a:lnTo>
                  <a:lnTo>
                    <a:pt x="364" y="90"/>
                  </a:lnTo>
                  <a:lnTo>
                    <a:pt x="360" y="96"/>
                  </a:lnTo>
                  <a:lnTo>
                    <a:pt x="346" y="100"/>
                  </a:lnTo>
                  <a:lnTo>
                    <a:pt x="338" y="104"/>
                  </a:lnTo>
                  <a:lnTo>
                    <a:pt x="322" y="112"/>
                  </a:lnTo>
                  <a:lnTo>
                    <a:pt x="324" y="132"/>
                  </a:lnTo>
                  <a:lnTo>
                    <a:pt x="344" y="142"/>
                  </a:lnTo>
                  <a:lnTo>
                    <a:pt x="340" y="166"/>
                  </a:lnTo>
                  <a:lnTo>
                    <a:pt x="340" y="196"/>
                  </a:lnTo>
                  <a:lnTo>
                    <a:pt x="342" y="204"/>
                  </a:lnTo>
                  <a:lnTo>
                    <a:pt x="344" y="214"/>
                  </a:lnTo>
                  <a:lnTo>
                    <a:pt x="342" y="228"/>
                  </a:lnTo>
                  <a:lnTo>
                    <a:pt x="340" y="232"/>
                  </a:lnTo>
                  <a:lnTo>
                    <a:pt x="338" y="238"/>
                  </a:lnTo>
                  <a:lnTo>
                    <a:pt x="330" y="240"/>
                  </a:lnTo>
                  <a:lnTo>
                    <a:pt x="328" y="226"/>
                  </a:lnTo>
                  <a:lnTo>
                    <a:pt x="324" y="224"/>
                  </a:lnTo>
                  <a:lnTo>
                    <a:pt x="320" y="224"/>
                  </a:lnTo>
                  <a:lnTo>
                    <a:pt x="312" y="226"/>
                  </a:lnTo>
                  <a:lnTo>
                    <a:pt x="304" y="232"/>
                  </a:lnTo>
                  <a:lnTo>
                    <a:pt x="296" y="240"/>
                  </a:lnTo>
                  <a:lnTo>
                    <a:pt x="280" y="256"/>
                  </a:lnTo>
                  <a:lnTo>
                    <a:pt x="270" y="268"/>
                  </a:lnTo>
                  <a:lnTo>
                    <a:pt x="266" y="278"/>
                  </a:lnTo>
                  <a:lnTo>
                    <a:pt x="262" y="286"/>
                  </a:lnTo>
                  <a:lnTo>
                    <a:pt x="260" y="344"/>
                  </a:lnTo>
                  <a:lnTo>
                    <a:pt x="250" y="342"/>
                  </a:lnTo>
                  <a:lnTo>
                    <a:pt x="222" y="344"/>
                  </a:lnTo>
                  <a:lnTo>
                    <a:pt x="200" y="346"/>
                  </a:lnTo>
                  <a:lnTo>
                    <a:pt x="180" y="352"/>
                  </a:lnTo>
                  <a:lnTo>
                    <a:pt x="158" y="36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kern="0">
                <a:ln w="28575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76" name="Freeform 22"/>
            <p:cNvSpPr>
              <a:spLocks/>
            </p:cNvSpPr>
            <p:nvPr/>
          </p:nvSpPr>
          <p:spPr bwMode="auto">
            <a:xfrm>
              <a:off x="4975225" y="4273551"/>
              <a:ext cx="733425" cy="762000"/>
            </a:xfrm>
            <a:custGeom>
              <a:avLst/>
              <a:gdLst>
                <a:gd name="T0" fmla="*/ 360 w 462"/>
                <a:gd name="T1" fmla="*/ 474 h 480"/>
                <a:gd name="T2" fmla="*/ 328 w 462"/>
                <a:gd name="T3" fmla="*/ 448 h 480"/>
                <a:gd name="T4" fmla="*/ 300 w 462"/>
                <a:gd name="T5" fmla="*/ 412 h 480"/>
                <a:gd name="T6" fmla="*/ 282 w 462"/>
                <a:gd name="T7" fmla="*/ 362 h 480"/>
                <a:gd name="T8" fmla="*/ 252 w 462"/>
                <a:gd name="T9" fmla="*/ 340 h 480"/>
                <a:gd name="T10" fmla="*/ 230 w 462"/>
                <a:gd name="T11" fmla="*/ 340 h 480"/>
                <a:gd name="T12" fmla="*/ 214 w 462"/>
                <a:gd name="T13" fmla="*/ 346 h 480"/>
                <a:gd name="T14" fmla="*/ 196 w 462"/>
                <a:gd name="T15" fmla="*/ 376 h 480"/>
                <a:gd name="T16" fmla="*/ 176 w 462"/>
                <a:gd name="T17" fmla="*/ 402 h 480"/>
                <a:gd name="T18" fmla="*/ 152 w 462"/>
                <a:gd name="T19" fmla="*/ 428 h 480"/>
                <a:gd name="T20" fmla="*/ 144 w 462"/>
                <a:gd name="T21" fmla="*/ 430 h 480"/>
                <a:gd name="T22" fmla="*/ 118 w 462"/>
                <a:gd name="T23" fmla="*/ 442 h 480"/>
                <a:gd name="T24" fmla="*/ 72 w 462"/>
                <a:gd name="T25" fmla="*/ 434 h 480"/>
                <a:gd name="T26" fmla="*/ 38 w 462"/>
                <a:gd name="T27" fmla="*/ 416 h 480"/>
                <a:gd name="T28" fmla="*/ 46 w 462"/>
                <a:gd name="T29" fmla="*/ 386 h 480"/>
                <a:gd name="T30" fmla="*/ 42 w 462"/>
                <a:gd name="T31" fmla="*/ 360 h 480"/>
                <a:gd name="T32" fmla="*/ 2 w 462"/>
                <a:gd name="T33" fmla="*/ 312 h 480"/>
                <a:gd name="T34" fmla="*/ 10 w 462"/>
                <a:gd name="T35" fmla="*/ 228 h 480"/>
                <a:gd name="T36" fmla="*/ 0 w 462"/>
                <a:gd name="T37" fmla="*/ 168 h 480"/>
                <a:gd name="T38" fmla="*/ 4 w 462"/>
                <a:gd name="T39" fmla="*/ 166 h 480"/>
                <a:gd name="T40" fmla="*/ 64 w 462"/>
                <a:gd name="T41" fmla="*/ 212 h 480"/>
                <a:gd name="T42" fmla="*/ 82 w 462"/>
                <a:gd name="T43" fmla="*/ 216 h 480"/>
                <a:gd name="T44" fmla="*/ 110 w 462"/>
                <a:gd name="T45" fmla="*/ 208 h 480"/>
                <a:gd name="T46" fmla="*/ 148 w 462"/>
                <a:gd name="T47" fmla="*/ 172 h 480"/>
                <a:gd name="T48" fmla="*/ 176 w 462"/>
                <a:gd name="T49" fmla="*/ 116 h 480"/>
                <a:gd name="T50" fmla="*/ 210 w 462"/>
                <a:gd name="T51" fmla="*/ 62 h 480"/>
                <a:gd name="T52" fmla="*/ 232 w 462"/>
                <a:gd name="T53" fmla="*/ 4 h 480"/>
                <a:gd name="T54" fmla="*/ 272 w 462"/>
                <a:gd name="T55" fmla="*/ 0 h 480"/>
                <a:gd name="T56" fmla="*/ 306 w 462"/>
                <a:gd name="T57" fmla="*/ 10 h 480"/>
                <a:gd name="T58" fmla="*/ 352 w 462"/>
                <a:gd name="T59" fmla="*/ 50 h 480"/>
                <a:gd name="T60" fmla="*/ 394 w 462"/>
                <a:gd name="T61" fmla="*/ 60 h 480"/>
                <a:gd name="T62" fmla="*/ 444 w 462"/>
                <a:gd name="T63" fmla="*/ 98 h 480"/>
                <a:gd name="T64" fmla="*/ 462 w 462"/>
                <a:gd name="T65" fmla="*/ 134 h 480"/>
                <a:gd name="T66" fmla="*/ 430 w 462"/>
                <a:gd name="T67" fmla="*/ 158 h 480"/>
                <a:gd name="T68" fmla="*/ 402 w 462"/>
                <a:gd name="T69" fmla="*/ 182 h 480"/>
                <a:gd name="T70" fmla="*/ 336 w 462"/>
                <a:gd name="T71" fmla="*/ 188 h 480"/>
                <a:gd name="T72" fmla="*/ 292 w 462"/>
                <a:gd name="T73" fmla="*/ 192 h 480"/>
                <a:gd name="T74" fmla="*/ 284 w 462"/>
                <a:gd name="T75" fmla="*/ 218 h 480"/>
                <a:gd name="T76" fmla="*/ 288 w 462"/>
                <a:gd name="T77" fmla="*/ 236 h 480"/>
                <a:gd name="T78" fmla="*/ 284 w 462"/>
                <a:gd name="T79" fmla="*/ 276 h 480"/>
                <a:gd name="T80" fmla="*/ 304 w 462"/>
                <a:gd name="T81" fmla="*/ 296 h 480"/>
                <a:gd name="T82" fmla="*/ 362 w 462"/>
                <a:gd name="T83" fmla="*/ 364 h 480"/>
                <a:gd name="T84" fmla="*/ 372 w 462"/>
                <a:gd name="T85" fmla="*/ 400 h 480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0" t="0" r="r" b="b"/>
              <a:pathLst>
                <a:path w="462" h="480">
                  <a:moveTo>
                    <a:pt x="372" y="480"/>
                  </a:moveTo>
                  <a:lnTo>
                    <a:pt x="372" y="480"/>
                  </a:lnTo>
                  <a:lnTo>
                    <a:pt x="360" y="474"/>
                  </a:lnTo>
                  <a:lnTo>
                    <a:pt x="348" y="466"/>
                  </a:lnTo>
                  <a:lnTo>
                    <a:pt x="338" y="458"/>
                  </a:lnTo>
                  <a:lnTo>
                    <a:pt x="328" y="448"/>
                  </a:lnTo>
                  <a:lnTo>
                    <a:pt x="312" y="430"/>
                  </a:lnTo>
                  <a:lnTo>
                    <a:pt x="300" y="412"/>
                  </a:lnTo>
                  <a:lnTo>
                    <a:pt x="296" y="394"/>
                  </a:lnTo>
                  <a:lnTo>
                    <a:pt x="290" y="376"/>
                  </a:lnTo>
                  <a:lnTo>
                    <a:pt x="282" y="362"/>
                  </a:lnTo>
                  <a:lnTo>
                    <a:pt x="272" y="350"/>
                  </a:lnTo>
                  <a:lnTo>
                    <a:pt x="258" y="342"/>
                  </a:lnTo>
                  <a:lnTo>
                    <a:pt x="252" y="340"/>
                  </a:lnTo>
                  <a:lnTo>
                    <a:pt x="246" y="338"/>
                  </a:lnTo>
                  <a:lnTo>
                    <a:pt x="238" y="338"/>
                  </a:lnTo>
                  <a:lnTo>
                    <a:pt x="230" y="340"/>
                  </a:lnTo>
                  <a:lnTo>
                    <a:pt x="222" y="342"/>
                  </a:lnTo>
                  <a:lnTo>
                    <a:pt x="214" y="346"/>
                  </a:lnTo>
                  <a:lnTo>
                    <a:pt x="202" y="358"/>
                  </a:lnTo>
                  <a:lnTo>
                    <a:pt x="198" y="364"/>
                  </a:lnTo>
                  <a:lnTo>
                    <a:pt x="196" y="376"/>
                  </a:lnTo>
                  <a:lnTo>
                    <a:pt x="188" y="390"/>
                  </a:lnTo>
                  <a:lnTo>
                    <a:pt x="176" y="402"/>
                  </a:lnTo>
                  <a:lnTo>
                    <a:pt x="152" y="424"/>
                  </a:lnTo>
                  <a:lnTo>
                    <a:pt x="152" y="428"/>
                  </a:lnTo>
                  <a:lnTo>
                    <a:pt x="146" y="428"/>
                  </a:lnTo>
                  <a:lnTo>
                    <a:pt x="144" y="430"/>
                  </a:lnTo>
                  <a:lnTo>
                    <a:pt x="140" y="434"/>
                  </a:lnTo>
                  <a:lnTo>
                    <a:pt x="118" y="442"/>
                  </a:lnTo>
                  <a:lnTo>
                    <a:pt x="94" y="440"/>
                  </a:lnTo>
                  <a:lnTo>
                    <a:pt x="72" y="434"/>
                  </a:lnTo>
                  <a:lnTo>
                    <a:pt x="54" y="426"/>
                  </a:lnTo>
                  <a:lnTo>
                    <a:pt x="46" y="422"/>
                  </a:lnTo>
                  <a:lnTo>
                    <a:pt x="38" y="416"/>
                  </a:lnTo>
                  <a:lnTo>
                    <a:pt x="46" y="400"/>
                  </a:lnTo>
                  <a:lnTo>
                    <a:pt x="46" y="386"/>
                  </a:lnTo>
                  <a:lnTo>
                    <a:pt x="44" y="374"/>
                  </a:lnTo>
                  <a:lnTo>
                    <a:pt x="42" y="360"/>
                  </a:lnTo>
                  <a:lnTo>
                    <a:pt x="16" y="336"/>
                  </a:lnTo>
                  <a:lnTo>
                    <a:pt x="8" y="324"/>
                  </a:lnTo>
                  <a:lnTo>
                    <a:pt x="2" y="312"/>
                  </a:lnTo>
                  <a:lnTo>
                    <a:pt x="10" y="228"/>
                  </a:lnTo>
                  <a:lnTo>
                    <a:pt x="2" y="194"/>
                  </a:lnTo>
                  <a:lnTo>
                    <a:pt x="0" y="182"/>
                  </a:lnTo>
                  <a:lnTo>
                    <a:pt x="0" y="168"/>
                  </a:lnTo>
                  <a:lnTo>
                    <a:pt x="4" y="166"/>
                  </a:lnTo>
                  <a:lnTo>
                    <a:pt x="38" y="188"/>
                  </a:lnTo>
                  <a:lnTo>
                    <a:pt x="64" y="212"/>
                  </a:lnTo>
                  <a:lnTo>
                    <a:pt x="74" y="216"/>
                  </a:lnTo>
                  <a:lnTo>
                    <a:pt x="82" y="216"/>
                  </a:lnTo>
                  <a:lnTo>
                    <a:pt x="92" y="216"/>
                  </a:lnTo>
                  <a:lnTo>
                    <a:pt x="102" y="212"/>
                  </a:lnTo>
                  <a:lnTo>
                    <a:pt x="110" y="208"/>
                  </a:lnTo>
                  <a:lnTo>
                    <a:pt x="118" y="204"/>
                  </a:lnTo>
                  <a:lnTo>
                    <a:pt x="134" y="190"/>
                  </a:lnTo>
                  <a:lnTo>
                    <a:pt x="148" y="172"/>
                  </a:lnTo>
                  <a:lnTo>
                    <a:pt x="158" y="154"/>
                  </a:lnTo>
                  <a:lnTo>
                    <a:pt x="168" y="134"/>
                  </a:lnTo>
                  <a:lnTo>
                    <a:pt x="176" y="116"/>
                  </a:lnTo>
                  <a:lnTo>
                    <a:pt x="210" y="62"/>
                  </a:lnTo>
                  <a:lnTo>
                    <a:pt x="210" y="16"/>
                  </a:lnTo>
                  <a:lnTo>
                    <a:pt x="232" y="4"/>
                  </a:lnTo>
                  <a:lnTo>
                    <a:pt x="252" y="2"/>
                  </a:lnTo>
                  <a:lnTo>
                    <a:pt x="272" y="0"/>
                  </a:lnTo>
                  <a:lnTo>
                    <a:pt x="284" y="2"/>
                  </a:lnTo>
                  <a:lnTo>
                    <a:pt x="294" y="4"/>
                  </a:lnTo>
                  <a:lnTo>
                    <a:pt x="306" y="10"/>
                  </a:lnTo>
                  <a:lnTo>
                    <a:pt x="318" y="18"/>
                  </a:lnTo>
                  <a:lnTo>
                    <a:pt x="352" y="50"/>
                  </a:lnTo>
                  <a:lnTo>
                    <a:pt x="394" y="60"/>
                  </a:lnTo>
                  <a:lnTo>
                    <a:pt x="412" y="70"/>
                  </a:lnTo>
                  <a:lnTo>
                    <a:pt x="434" y="88"/>
                  </a:lnTo>
                  <a:lnTo>
                    <a:pt x="444" y="98"/>
                  </a:lnTo>
                  <a:lnTo>
                    <a:pt x="454" y="110"/>
                  </a:lnTo>
                  <a:lnTo>
                    <a:pt x="460" y="122"/>
                  </a:lnTo>
                  <a:lnTo>
                    <a:pt x="462" y="134"/>
                  </a:lnTo>
                  <a:lnTo>
                    <a:pt x="444" y="146"/>
                  </a:lnTo>
                  <a:lnTo>
                    <a:pt x="430" y="158"/>
                  </a:lnTo>
                  <a:lnTo>
                    <a:pt x="416" y="170"/>
                  </a:lnTo>
                  <a:lnTo>
                    <a:pt x="402" y="182"/>
                  </a:lnTo>
                  <a:lnTo>
                    <a:pt x="386" y="186"/>
                  </a:lnTo>
                  <a:lnTo>
                    <a:pt x="368" y="188"/>
                  </a:lnTo>
                  <a:lnTo>
                    <a:pt x="336" y="188"/>
                  </a:lnTo>
                  <a:lnTo>
                    <a:pt x="322" y="186"/>
                  </a:lnTo>
                  <a:lnTo>
                    <a:pt x="306" y="188"/>
                  </a:lnTo>
                  <a:lnTo>
                    <a:pt x="292" y="192"/>
                  </a:lnTo>
                  <a:lnTo>
                    <a:pt x="280" y="198"/>
                  </a:lnTo>
                  <a:lnTo>
                    <a:pt x="284" y="218"/>
                  </a:lnTo>
                  <a:lnTo>
                    <a:pt x="288" y="228"/>
                  </a:lnTo>
                  <a:lnTo>
                    <a:pt x="288" y="236"/>
                  </a:lnTo>
                  <a:lnTo>
                    <a:pt x="284" y="256"/>
                  </a:lnTo>
                  <a:lnTo>
                    <a:pt x="282" y="266"/>
                  </a:lnTo>
                  <a:lnTo>
                    <a:pt x="284" y="276"/>
                  </a:lnTo>
                  <a:lnTo>
                    <a:pt x="290" y="286"/>
                  </a:lnTo>
                  <a:lnTo>
                    <a:pt x="304" y="296"/>
                  </a:lnTo>
                  <a:lnTo>
                    <a:pt x="334" y="324"/>
                  </a:lnTo>
                  <a:lnTo>
                    <a:pt x="362" y="364"/>
                  </a:lnTo>
                  <a:lnTo>
                    <a:pt x="372" y="400"/>
                  </a:lnTo>
                  <a:lnTo>
                    <a:pt x="372" y="48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kern="0">
                <a:ln w="28575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77" name="Freeform 23"/>
            <p:cNvSpPr>
              <a:spLocks/>
            </p:cNvSpPr>
            <p:nvPr/>
          </p:nvSpPr>
          <p:spPr bwMode="auto">
            <a:xfrm>
              <a:off x="5438775" y="4105276"/>
              <a:ext cx="1196975" cy="739775"/>
            </a:xfrm>
            <a:custGeom>
              <a:avLst/>
              <a:gdLst>
                <a:gd name="T0" fmla="*/ 72 w 754"/>
                <a:gd name="T1" fmla="*/ 452 h 466"/>
                <a:gd name="T2" fmla="*/ 4 w 754"/>
                <a:gd name="T3" fmla="*/ 380 h 466"/>
                <a:gd name="T4" fmla="*/ 2 w 754"/>
                <a:gd name="T5" fmla="*/ 362 h 466"/>
                <a:gd name="T6" fmla="*/ 6 w 754"/>
                <a:gd name="T7" fmla="*/ 348 h 466"/>
                <a:gd name="T8" fmla="*/ 0 w 754"/>
                <a:gd name="T9" fmla="*/ 310 h 466"/>
                <a:gd name="T10" fmla="*/ 18 w 754"/>
                <a:gd name="T11" fmla="*/ 304 h 466"/>
                <a:gd name="T12" fmla="*/ 96 w 754"/>
                <a:gd name="T13" fmla="*/ 304 h 466"/>
                <a:gd name="T14" fmla="*/ 138 w 754"/>
                <a:gd name="T15" fmla="*/ 276 h 466"/>
                <a:gd name="T16" fmla="*/ 178 w 754"/>
                <a:gd name="T17" fmla="*/ 244 h 466"/>
                <a:gd name="T18" fmla="*/ 180 w 754"/>
                <a:gd name="T19" fmla="*/ 226 h 466"/>
                <a:gd name="T20" fmla="*/ 126 w 754"/>
                <a:gd name="T21" fmla="*/ 166 h 466"/>
                <a:gd name="T22" fmla="*/ 100 w 754"/>
                <a:gd name="T23" fmla="*/ 144 h 466"/>
                <a:gd name="T24" fmla="*/ 98 w 754"/>
                <a:gd name="T25" fmla="*/ 96 h 466"/>
                <a:gd name="T26" fmla="*/ 136 w 754"/>
                <a:gd name="T27" fmla="*/ 66 h 466"/>
                <a:gd name="T28" fmla="*/ 146 w 754"/>
                <a:gd name="T29" fmla="*/ 54 h 466"/>
                <a:gd name="T30" fmla="*/ 140 w 754"/>
                <a:gd name="T31" fmla="*/ 30 h 466"/>
                <a:gd name="T32" fmla="*/ 118 w 754"/>
                <a:gd name="T33" fmla="*/ 10 h 466"/>
                <a:gd name="T34" fmla="*/ 108 w 754"/>
                <a:gd name="T35" fmla="*/ 0 h 466"/>
                <a:gd name="T36" fmla="*/ 234 w 754"/>
                <a:gd name="T37" fmla="*/ 6 h 466"/>
                <a:gd name="T38" fmla="*/ 246 w 754"/>
                <a:gd name="T39" fmla="*/ 22 h 466"/>
                <a:gd name="T40" fmla="*/ 276 w 754"/>
                <a:gd name="T41" fmla="*/ 46 h 466"/>
                <a:gd name="T42" fmla="*/ 314 w 754"/>
                <a:gd name="T43" fmla="*/ 62 h 466"/>
                <a:gd name="T44" fmla="*/ 338 w 754"/>
                <a:gd name="T45" fmla="*/ 72 h 466"/>
                <a:gd name="T46" fmla="*/ 494 w 754"/>
                <a:gd name="T47" fmla="*/ 100 h 466"/>
                <a:gd name="T48" fmla="*/ 504 w 754"/>
                <a:gd name="T49" fmla="*/ 116 h 466"/>
                <a:gd name="T50" fmla="*/ 524 w 754"/>
                <a:gd name="T51" fmla="*/ 136 h 466"/>
                <a:gd name="T52" fmla="*/ 618 w 754"/>
                <a:gd name="T53" fmla="*/ 158 h 466"/>
                <a:gd name="T54" fmla="*/ 626 w 754"/>
                <a:gd name="T55" fmla="*/ 160 h 466"/>
                <a:gd name="T56" fmla="*/ 660 w 754"/>
                <a:gd name="T57" fmla="*/ 164 h 466"/>
                <a:gd name="T58" fmla="*/ 670 w 754"/>
                <a:gd name="T59" fmla="*/ 174 h 466"/>
                <a:gd name="T60" fmla="*/ 684 w 754"/>
                <a:gd name="T61" fmla="*/ 192 h 466"/>
                <a:gd name="T62" fmla="*/ 702 w 754"/>
                <a:gd name="T63" fmla="*/ 196 h 466"/>
                <a:gd name="T64" fmla="*/ 718 w 754"/>
                <a:gd name="T65" fmla="*/ 208 h 466"/>
                <a:gd name="T66" fmla="*/ 708 w 754"/>
                <a:gd name="T67" fmla="*/ 228 h 466"/>
                <a:gd name="T68" fmla="*/ 702 w 754"/>
                <a:gd name="T69" fmla="*/ 250 h 466"/>
                <a:gd name="T70" fmla="*/ 724 w 754"/>
                <a:gd name="T71" fmla="*/ 274 h 466"/>
                <a:gd name="T72" fmla="*/ 732 w 754"/>
                <a:gd name="T73" fmla="*/ 298 h 466"/>
                <a:gd name="T74" fmla="*/ 740 w 754"/>
                <a:gd name="T75" fmla="*/ 320 h 466"/>
                <a:gd name="T76" fmla="*/ 754 w 754"/>
                <a:gd name="T77" fmla="*/ 330 h 466"/>
                <a:gd name="T78" fmla="*/ 734 w 754"/>
                <a:gd name="T79" fmla="*/ 338 h 466"/>
                <a:gd name="T80" fmla="*/ 692 w 754"/>
                <a:gd name="T81" fmla="*/ 354 h 466"/>
                <a:gd name="T82" fmla="*/ 640 w 754"/>
                <a:gd name="T83" fmla="*/ 392 h 466"/>
                <a:gd name="T84" fmla="*/ 616 w 754"/>
                <a:gd name="T85" fmla="*/ 414 h 466"/>
                <a:gd name="T86" fmla="*/ 582 w 754"/>
                <a:gd name="T87" fmla="*/ 424 h 466"/>
                <a:gd name="T88" fmla="*/ 562 w 754"/>
                <a:gd name="T89" fmla="*/ 434 h 466"/>
                <a:gd name="T90" fmla="*/ 544 w 754"/>
                <a:gd name="T91" fmla="*/ 448 h 466"/>
                <a:gd name="T92" fmla="*/ 512 w 754"/>
                <a:gd name="T93" fmla="*/ 422 h 466"/>
                <a:gd name="T94" fmla="*/ 482 w 754"/>
                <a:gd name="T95" fmla="*/ 408 h 466"/>
                <a:gd name="T96" fmla="*/ 450 w 754"/>
                <a:gd name="T97" fmla="*/ 380 h 466"/>
                <a:gd name="T98" fmla="*/ 426 w 754"/>
                <a:gd name="T99" fmla="*/ 384 h 466"/>
                <a:gd name="T100" fmla="*/ 410 w 754"/>
                <a:gd name="T101" fmla="*/ 404 h 466"/>
                <a:gd name="T102" fmla="*/ 358 w 754"/>
                <a:gd name="T103" fmla="*/ 392 h 466"/>
                <a:gd name="T104" fmla="*/ 286 w 754"/>
                <a:gd name="T105" fmla="*/ 352 h 466"/>
                <a:gd name="T106" fmla="*/ 252 w 754"/>
                <a:gd name="T107" fmla="*/ 346 h 466"/>
                <a:gd name="T108" fmla="*/ 200 w 754"/>
                <a:gd name="T109" fmla="*/ 338 h 466"/>
                <a:gd name="T110" fmla="*/ 184 w 754"/>
                <a:gd name="T111" fmla="*/ 350 h 466"/>
                <a:gd name="T112" fmla="*/ 202 w 754"/>
                <a:gd name="T113" fmla="*/ 380 h 466"/>
                <a:gd name="T114" fmla="*/ 196 w 754"/>
                <a:gd name="T115" fmla="*/ 392 h 466"/>
                <a:gd name="T116" fmla="*/ 164 w 754"/>
                <a:gd name="T117" fmla="*/ 390 h 466"/>
                <a:gd name="T118" fmla="*/ 128 w 754"/>
                <a:gd name="T119" fmla="*/ 406 h 466"/>
                <a:gd name="T120" fmla="*/ 96 w 754"/>
                <a:gd name="T121" fmla="*/ 454 h 466"/>
                <a:gd name="T122" fmla="*/ 80 w 754"/>
                <a:gd name="T123" fmla="*/ 466 h 46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754" h="466">
                  <a:moveTo>
                    <a:pt x="80" y="466"/>
                  </a:moveTo>
                  <a:lnTo>
                    <a:pt x="80" y="466"/>
                  </a:lnTo>
                  <a:lnTo>
                    <a:pt x="72" y="452"/>
                  </a:lnTo>
                  <a:lnTo>
                    <a:pt x="64" y="440"/>
                  </a:lnTo>
                  <a:lnTo>
                    <a:pt x="44" y="418"/>
                  </a:lnTo>
                  <a:lnTo>
                    <a:pt x="4" y="380"/>
                  </a:lnTo>
                  <a:lnTo>
                    <a:pt x="2" y="368"/>
                  </a:lnTo>
                  <a:lnTo>
                    <a:pt x="2" y="362"/>
                  </a:lnTo>
                  <a:lnTo>
                    <a:pt x="4" y="356"/>
                  </a:lnTo>
                  <a:lnTo>
                    <a:pt x="6" y="348"/>
                  </a:lnTo>
                  <a:lnTo>
                    <a:pt x="8" y="328"/>
                  </a:lnTo>
                  <a:lnTo>
                    <a:pt x="0" y="310"/>
                  </a:lnTo>
                  <a:lnTo>
                    <a:pt x="6" y="306"/>
                  </a:lnTo>
                  <a:lnTo>
                    <a:pt x="18" y="304"/>
                  </a:lnTo>
                  <a:lnTo>
                    <a:pt x="44" y="302"/>
                  </a:lnTo>
                  <a:lnTo>
                    <a:pt x="96" y="304"/>
                  </a:lnTo>
                  <a:lnTo>
                    <a:pt x="112" y="298"/>
                  </a:lnTo>
                  <a:lnTo>
                    <a:pt x="126" y="288"/>
                  </a:lnTo>
                  <a:lnTo>
                    <a:pt x="138" y="276"/>
                  </a:lnTo>
                  <a:lnTo>
                    <a:pt x="152" y="264"/>
                  </a:lnTo>
                  <a:lnTo>
                    <a:pt x="178" y="244"/>
                  </a:lnTo>
                  <a:lnTo>
                    <a:pt x="180" y="226"/>
                  </a:lnTo>
                  <a:lnTo>
                    <a:pt x="162" y="200"/>
                  </a:lnTo>
                  <a:lnTo>
                    <a:pt x="144" y="182"/>
                  </a:lnTo>
                  <a:lnTo>
                    <a:pt x="126" y="166"/>
                  </a:lnTo>
                  <a:lnTo>
                    <a:pt x="106" y="156"/>
                  </a:lnTo>
                  <a:lnTo>
                    <a:pt x="100" y="144"/>
                  </a:lnTo>
                  <a:lnTo>
                    <a:pt x="98" y="96"/>
                  </a:lnTo>
                  <a:lnTo>
                    <a:pt x="114" y="80"/>
                  </a:lnTo>
                  <a:lnTo>
                    <a:pt x="124" y="72"/>
                  </a:lnTo>
                  <a:lnTo>
                    <a:pt x="136" y="66"/>
                  </a:lnTo>
                  <a:lnTo>
                    <a:pt x="142" y="60"/>
                  </a:lnTo>
                  <a:lnTo>
                    <a:pt x="146" y="54"/>
                  </a:lnTo>
                  <a:lnTo>
                    <a:pt x="146" y="48"/>
                  </a:lnTo>
                  <a:lnTo>
                    <a:pt x="146" y="42"/>
                  </a:lnTo>
                  <a:lnTo>
                    <a:pt x="140" y="30"/>
                  </a:lnTo>
                  <a:lnTo>
                    <a:pt x="134" y="22"/>
                  </a:lnTo>
                  <a:lnTo>
                    <a:pt x="118" y="10"/>
                  </a:lnTo>
                  <a:lnTo>
                    <a:pt x="112" y="6"/>
                  </a:lnTo>
                  <a:lnTo>
                    <a:pt x="108" y="0"/>
                  </a:lnTo>
                  <a:lnTo>
                    <a:pt x="196" y="0"/>
                  </a:lnTo>
                  <a:lnTo>
                    <a:pt x="234" y="6"/>
                  </a:lnTo>
                  <a:lnTo>
                    <a:pt x="238" y="14"/>
                  </a:lnTo>
                  <a:lnTo>
                    <a:pt x="246" y="22"/>
                  </a:lnTo>
                  <a:lnTo>
                    <a:pt x="254" y="30"/>
                  </a:lnTo>
                  <a:lnTo>
                    <a:pt x="264" y="38"/>
                  </a:lnTo>
                  <a:lnTo>
                    <a:pt x="276" y="46"/>
                  </a:lnTo>
                  <a:lnTo>
                    <a:pt x="288" y="52"/>
                  </a:lnTo>
                  <a:lnTo>
                    <a:pt x="300" y="58"/>
                  </a:lnTo>
                  <a:lnTo>
                    <a:pt x="314" y="62"/>
                  </a:lnTo>
                  <a:lnTo>
                    <a:pt x="338" y="72"/>
                  </a:lnTo>
                  <a:lnTo>
                    <a:pt x="456" y="74"/>
                  </a:lnTo>
                  <a:lnTo>
                    <a:pt x="494" y="100"/>
                  </a:lnTo>
                  <a:lnTo>
                    <a:pt x="498" y="108"/>
                  </a:lnTo>
                  <a:lnTo>
                    <a:pt x="504" y="116"/>
                  </a:lnTo>
                  <a:lnTo>
                    <a:pt x="512" y="126"/>
                  </a:lnTo>
                  <a:lnTo>
                    <a:pt x="524" y="136"/>
                  </a:lnTo>
                  <a:lnTo>
                    <a:pt x="578" y="140"/>
                  </a:lnTo>
                  <a:lnTo>
                    <a:pt x="618" y="158"/>
                  </a:lnTo>
                  <a:lnTo>
                    <a:pt x="622" y="160"/>
                  </a:lnTo>
                  <a:lnTo>
                    <a:pt x="626" y="160"/>
                  </a:lnTo>
                  <a:lnTo>
                    <a:pt x="638" y="160"/>
                  </a:lnTo>
                  <a:lnTo>
                    <a:pt x="652" y="162"/>
                  </a:lnTo>
                  <a:lnTo>
                    <a:pt x="660" y="164"/>
                  </a:lnTo>
                  <a:lnTo>
                    <a:pt x="668" y="170"/>
                  </a:lnTo>
                  <a:lnTo>
                    <a:pt x="670" y="174"/>
                  </a:lnTo>
                  <a:lnTo>
                    <a:pt x="672" y="180"/>
                  </a:lnTo>
                  <a:lnTo>
                    <a:pt x="676" y="186"/>
                  </a:lnTo>
                  <a:lnTo>
                    <a:pt x="684" y="192"/>
                  </a:lnTo>
                  <a:lnTo>
                    <a:pt x="690" y="194"/>
                  </a:lnTo>
                  <a:lnTo>
                    <a:pt x="702" y="196"/>
                  </a:lnTo>
                  <a:lnTo>
                    <a:pt x="710" y="198"/>
                  </a:lnTo>
                  <a:lnTo>
                    <a:pt x="714" y="202"/>
                  </a:lnTo>
                  <a:lnTo>
                    <a:pt x="718" y="208"/>
                  </a:lnTo>
                  <a:lnTo>
                    <a:pt x="720" y="214"/>
                  </a:lnTo>
                  <a:lnTo>
                    <a:pt x="708" y="228"/>
                  </a:lnTo>
                  <a:lnTo>
                    <a:pt x="706" y="236"/>
                  </a:lnTo>
                  <a:lnTo>
                    <a:pt x="702" y="250"/>
                  </a:lnTo>
                  <a:lnTo>
                    <a:pt x="708" y="256"/>
                  </a:lnTo>
                  <a:lnTo>
                    <a:pt x="716" y="264"/>
                  </a:lnTo>
                  <a:lnTo>
                    <a:pt x="724" y="274"/>
                  </a:lnTo>
                  <a:lnTo>
                    <a:pt x="732" y="290"/>
                  </a:lnTo>
                  <a:lnTo>
                    <a:pt x="732" y="298"/>
                  </a:lnTo>
                  <a:lnTo>
                    <a:pt x="734" y="310"/>
                  </a:lnTo>
                  <a:lnTo>
                    <a:pt x="736" y="316"/>
                  </a:lnTo>
                  <a:lnTo>
                    <a:pt x="740" y="320"/>
                  </a:lnTo>
                  <a:lnTo>
                    <a:pt x="746" y="326"/>
                  </a:lnTo>
                  <a:lnTo>
                    <a:pt x="754" y="330"/>
                  </a:lnTo>
                  <a:lnTo>
                    <a:pt x="754" y="334"/>
                  </a:lnTo>
                  <a:lnTo>
                    <a:pt x="734" y="338"/>
                  </a:lnTo>
                  <a:lnTo>
                    <a:pt x="718" y="342"/>
                  </a:lnTo>
                  <a:lnTo>
                    <a:pt x="704" y="348"/>
                  </a:lnTo>
                  <a:lnTo>
                    <a:pt x="692" y="354"/>
                  </a:lnTo>
                  <a:lnTo>
                    <a:pt x="670" y="372"/>
                  </a:lnTo>
                  <a:lnTo>
                    <a:pt x="640" y="392"/>
                  </a:lnTo>
                  <a:lnTo>
                    <a:pt x="634" y="396"/>
                  </a:lnTo>
                  <a:lnTo>
                    <a:pt x="626" y="400"/>
                  </a:lnTo>
                  <a:lnTo>
                    <a:pt x="616" y="414"/>
                  </a:lnTo>
                  <a:lnTo>
                    <a:pt x="598" y="420"/>
                  </a:lnTo>
                  <a:lnTo>
                    <a:pt x="582" y="424"/>
                  </a:lnTo>
                  <a:lnTo>
                    <a:pt x="576" y="426"/>
                  </a:lnTo>
                  <a:lnTo>
                    <a:pt x="570" y="430"/>
                  </a:lnTo>
                  <a:lnTo>
                    <a:pt x="562" y="434"/>
                  </a:lnTo>
                  <a:lnTo>
                    <a:pt x="556" y="442"/>
                  </a:lnTo>
                  <a:lnTo>
                    <a:pt x="544" y="448"/>
                  </a:lnTo>
                  <a:lnTo>
                    <a:pt x="512" y="422"/>
                  </a:lnTo>
                  <a:lnTo>
                    <a:pt x="500" y="418"/>
                  </a:lnTo>
                  <a:lnTo>
                    <a:pt x="490" y="414"/>
                  </a:lnTo>
                  <a:lnTo>
                    <a:pt x="482" y="408"/>
                  </a:lnTo>
                  <a:lnTo>
                    <a:pt x="474" y="402"/>
                  </a:lnTo>
                  <a:lnTo>
                    <a:pt x="462" y="390"/>
                  </a:lnTo>
                  <a:lnTo>
                    <a:pt x="450" y="380"/>
                  </a:lnTo>
                  <a:lnTo>
                    <a:pt x="434" y="382"/>
                  </a:lnTo>
                  <a:lnTo>
                    <a:pt x="426" y="384"/>
                  </a:lnTo>
                  <a:lnTo>
                    <a:pt x="420" y="392"/>
                  </a:lnTo>
                  <a:lnTo>
                    <a:pt x="410" y="404"/>
                  </a:lnTo>
                  <a:lnTo>
                    <a:pt x="392" y="402"/>
                  </a:lnTo>
                  <a:lnTo>
                    <a:pt x="374" y="398"/>
                  </a:lnTo>
                  <a:lnTo>
                    <a:pt x="358" y="392"/>
                  </a:lnTo>
                  <a:lnTo>
                    <a:pt x="342" y="384"/>
                  </a:lnTo>
                  <a:lnTo>
                    <a:pt x="312" y="366"/>
                  </a:lnTo>
                  <a:lnTo>
                    <a:pt x="286" y="352"/>
                  </a:lnTo>
                  <a:lnTo>
                    <a:pt x="268" y="348"/>
                  </a:lnTo>
                  <a:lnTo>
                    <a:pt x="252" y="346"/>
                  </a:lnTo>
                  <a:lnTo>
                    <a:pt x="228" y="338"/>
                  </a:lnTo>
                  <a:lnTo>
                    <a:pt x="200" y="338"/>
                  </a:lnTo>
                  <a:lnTo>
                    <a:pt x="192" y="342"/>
                  </a:lnTo>
                  <a:lnTo>
                    <a:pt x="186" y="344"/>
                  </a:lnTo>
                  <a:lnTo>
                    <a:pt x="184" y="350"/>
                  </a:lnTo>
                  <a:lnTo>
                    <a:pt x="186" y="358"/>
                  </a:lnTo>
                  <a:lnTo>
                    <a:pt x="192" y="368"/>
                  </a:lnTo>
                  <a:lnTo>
                    <a:pt x="202" y="380"/>
                  </a:lnTo>
                  <a:lnTo>
                    <a:pt x="196" y="392"/>
                  </a:lnTo>
                  <a:lnTo>
                    <a:pt x="182" y="390"/>
                  </a:lnTo>
                  <a:lnTo>
                    <a:pt x="164" y="390"/>
                  </a:lnTo>
                  <a:lnTo>
                    <a:pt x="150" y="394"/>
                  </a:lnTo>
                  <a:lnTo>
                    <a:pt x="138" y="398"/>
                  </a:lnTo>
                  <a:lnTo>
                    <a:pt x="128" y="406"/>
                  </a:lnTo>
                  <a:lnTo>
                    <a:pt x="118" y="414"/>
                  </a:lnTo>
                  <a:lnTo>
                    <a:pt x="112" y="426"/>
                  </a:lnTo>
                  <a:lnTo>
                    <a:pt x="96" y="454"/>
                  </a:lnTo>
                  <a:lnTo>
                    <a:pt x="88" y="460"/>
                  </a:lnTo>
                  <a:lnTo>
                    <a:pt x="80" y="466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  <a:extLst/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kern="0">
                <a:ln w="28575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78" name="Freeform 24"/>
            <p:cNvSpPr>
              <a:spLocks/>
            </p:cNvSpPr>
            <p:nvPr/>
          </p:nvSpPr>
          <p:spPr bwMode="auto">
            <a:xfrm>
              <a:off x="6423025" y="3759201"/>
              <a:ext cx="739775" cy="911225"/>
            </a:xfrm>
            <a:custGeom>
              <a:avLst/>
              <a:gdLst>
                <a:gd name="T0" fmla="*/ 212 w 466"/>
                <a:gd name="T1" fmla="*/ 570 h 574"/>
                <a:gd name="T2" fmla="*/ 202 w 466"/>
                <a:gd name="T3" fmla="*/ 516 h 574"/>
                <a:gd name="T4" fmla="*/ 166 w 466"/>
                <a:gd name="T5" fmla="*/ 522 h 574"/>
                <a:gd name="T6" fmla="*/ 148 w 466"/>
                <a:gd name="T7" fmla="*/ 546 h 574"/>
                <a:gd name="T8" fmla="*/ 140 w 466"/>
                <a:gd name="T9" fmla="*/ 538 h 574"/>
                <a:gd name="T10" fmla="*/ 122 w 466"/>
                <a:gd name="T11" fmla="*/ 520 h 574"/>
                <a:gd name="T12" fmla="*/ 114 w 466"/>
                <a:gd name="T13" fmla="*/ 490 h 574"/>
                <a:gd name="T14" fmla="*/ 102 w 466"/>
                <a:gd name="T15" fmla="*/ 470 h 574"/>
                <a:gd name="T16" fmla="*/ 100 w 466"/>
                <a:gd name="T17" fmla="*/ 446 h 574"/>
                <a:gd name="T18" fmla="*/ 106 w 466"/>
                <a:gd name="T19" fmla="*/ 416 h 574"/>
                <a:gd name="T20" fmla="*/ 68 w 466"/>
                <a:gd name="T21" fmla="*/ 398 h 574"/>
                <a:gd name="T22" fmla="*/ 58 w 466"/>
                <a:gd name="T23" fmla="*/ 380 h 574"/>
                <a:gd name="T24" fmla="*/ 56 w 466"/>
                <a:gd name="T25" fmla="*/ 366 h 574"/>
                <a:gd name="T26" fmla="*/ 86 w 466"/>
                <a:gd name="T27" fmla="*/ 346 h 574"/>
                <a:gd name="T28" fmla="*/ 96 w 466"/>
                <a:gd name="T29" fmla="*/ 284 h 574"/>
                <a:gd name="T30" fmla="*/ 78 w 466"/>
                <a:gd name="T31" fmla="*/ 252 h 574"/>
                <a:gd name="T32" fmla="*/ 48 w 466"/>
                <a:gd name="T33" fmla="*/ 262 h 574"/>
                <a:gd name="T34" fmla="*/ 30 w 466"/>
                <a:gd name="T35" fmla="*/ 252 h 574"/>
                <a:gd name="T36" fmla="*/ 0 w 466"/>
                <a:gd name="T37" fmla="*/ 202 h 574"/>
                <a:gd name="T38" fmla="*/ 10 w 466"/>
                <a:gd name="T39" fmla="*/ 180 h 574"/>
                <a:gd name="T40" fmla="*/ 42 w 466"/>
                <a:gd name="T41" fmla="*/ 148 h 574"/>
                <a:gd name="T42" fmla="*/ 44 w 466"/>
                <a:gd name="T43" fmla="*/ 72 h 574"/>
                <a:gd name="T44" fmla="*/ 58 w 466"/>
                <a:gd name="T45" fmla="*/ 74 h 574"/>
                <a:gd name="T46" fmla="*/ 76 w 466"/>
                <a:gd name="T47" fmla="*/ 110 h 574"/>
                <a:gd name="T48" fmla="*/ 110 w 466"/>
                <a:gd name="T49" fmla="*/ 120 h 574"/>
                <a:gd name="T50" fmla="*/ 126 w 466"/>
                <a:gd name="T51" fmla="*/ 80 h 574"/>
                <a:gd name="T52" fmla="*/ 134 w 466"/>
                <a:gd name="T53" fmla="*/ 54 h 574"/>
                <a:gd name="T54" fmla="*/ 102 w 466"/>
                <a:gd name="T55" fmla="*/ 6 h 574"/>
                <a:gd name="T56" fmla="*/ 118 w 466"/>
                <a:gd name="T57" fmla="*/ 0 h 574"/>
                <a:gd name="T58" fmla="*/ 150 w 466"/>
                <a:gd name="T59" fmla="*/ 40 h 574"/>
                <a:gd name="T60" fmla="*/ 176 w 466"/>
                <a:gd name="T61" fmla="*/ 80 h 574"/>
                <a:gd name="T62" fmla="*/ 264 w 466"/>
                <a:gd name="T63" fmla="*/ 106 h 574"/>
                <a:gd name="T64" fmla="*/ 294 w 466"/>
                <a:gd name="T65" fmla="*/ 174 h 574"/>
                <a:gd name="T66" fmla="*/ 318 w 466"/>
                <a:gd name="T67" fmla="*/ 202 h 574"/>
                <a:gd name="T68" fmla="*/ 358 w 466"/>
                <a:gd name="T69" fmla="*/ 194 h 574"/>
                <a:gd name="T70" fmla="*/ 362 w 466"/>
                <a:gd name="T71" fmla="*/ 180 h 574"/>
                <a:gd name="T72" fmla="*/ 388 w 466"/>
                <a:gd name="T73" fmla="*/ 194 h 574"/>
                <a:gd name="T74" fmla="*/ 382 w 466"/>
                <a:gd name="T75" fmla="*/ 224 h 574"/>
                <a:gd name="T76" fmla="*/ 338 w 466"/>
                <a:gd name="T77" fmla="*/ 250 h 574"/>
                <a:gd name="T78" fmla="*/ 330 w 466"/>
                <a:gd name="T79" fmla="*/ 280 h 574"/>
                <a:gd name="T80" fmla="*/ 326 w 466"/>
                <a:gd name="T81" fmla="*/ 302 h 574"/>
                <a:gd name="T82" fmla="*/ 380 w 466"/>
                <a:gd name="T83" fmla="*/ 346 h 574"/>
                <a:gd name="T84" fmla="*/ 392 w 466"/>
                <a:gd name="T85" fmla="*/ 360 h 574"/>
                <a:gd name="T86" fmla="*/ 456 w 466"/>
                <a:gd name="T87" fmla="*/ 378 h 574"/>
                <a:gd name="T88" fmla="*/ 466 w 466"/>
                <a:gd name="T89" fmla="*/ 402 h 574"/>
                <a:gd name="T90" fmla="*/ 426 w 466"/>
                <a:gd name="T91" fmla="*/ 420 h 574"/>
                <a:gd name="T92" fmla="*/ 416 w 466"/>
                <a:gd name="T93" fmla="*/ 440 h 574"/>
                <a:gd name="T94" fmla="*/ 420 w 466"/>
                <a:gd name="T95" fmla="*/ 460 h 574"/>
                <a:gd name="T96" fmla="*/ 400 w 466"/>
                <a:gd name="T97" fmla="*/ 522 h 574"/>
                <a:gd name="T98" fmla="*/ 378 w 466"/>
                <a:gd name="T99" fmla="*/ 546 h 574"/>
                <a:gd name="T100" fmla="*/ 330 w 466"/>
                <a:gd name="T101" fmla="*/ 560 h 574"/>
                <a:gd name="T102" fmla="*/ 278 w 466"/>
                <a:gd name="T103" fmla="*/ 566 h 574"/>
                <a:gd name="T104" fmla="*/ 256 w 466"/>
                <a:gd name="T105" fmla="*/ 536 h 574"/>
                <a:gd name="T106" fmla="*/ 238 w 466"/>
                <a:gd name="T107" fmla="*/ 532 h 574"/>
                <a:gd name="T108" fmla="*/ 226 w 466"/>
                <a:gd name="T109" fmla="*/ 574 h 574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0" t="0" r="r" b="b"/>
              <a:pathLst>
                <a:path w="466" h="574">
                  <a:moveTo>
                    <a:pt x="216" y="574"/>
                  </a:moveTo>
                  <a:lnTo>
                    <a:pt x="216" y="574"/>
                  </a:lnTo>
                  <a:lnTo>
                    <a:pt x="212" y="570"/>
                  </a:lnTo>
                  <a:lnTo>
                    <a:pt x="212" y="524"/>
                  </a:lnTo>
                  <a:lnTo>
                    <a:pt x="202" y="516"/>
                  </a:lnTo>
                  <a:lnTo>
                    <a:pt x="182" y="516"/>
                  </a:lnTo>
                  <a:lnTo>
                    <a:pt x="176" y="518"/>
                  </a:lnTo>
                  <a:lnTo>
                    <a:pt x="170" y="520"/>
                  </a:lnTo>
                  <a:lnTo>
                    <a:pt x="166" y="522"/>
                  </a:lnTo>
                  <a:lnTo>
                    <a:pt x="162" y="528"/>
                  </a:lnTo>
                  <a:lnTo>
                    <a:pt x="154" y="542"/>
                  </a:lnTo>
                  <a:lnTo>
                    <a:pt x="148" y="546"/>
                  </a:lnTo>
                  <a:lnTo>
                    <a:pt x="144" y="548"/>
                  </a:lnTo>
                  <a:lnTo>
                    <a:pt x="142" y="542"/>
                  </a:lnTo>
                  <a:lnTo>
                    <a:pt x="140" y="538"/>
                  </a:lnTo>
                  <a:lnTo>
                    <a:pt x="130" y="532"/>
                  </a:lnTo>
                  <a:lnTo>
                    <a:pt x="122" y="520"/>
                  </a:lnTo>
                  <a:lnTo>
                    <a:pt x="122" y="510"/>
                  </a:lnTo>
                  <a:lnTo>
                    <a:pt x="120" y="502"/>
                  </a:lnTo>
                  <a:lnTo>
                    <a:pt x="118" y="494"/>
                  </a:lnTo>
                  <a:lnTo>
                    <a:pt x="114" y="490"/>
                  </a:lnTo>
                  <a:lnTo>
                    <a:pt x="108" y="480"/>
                  </a:lnTo>
                  <a:lnTo>
                    <a:pt x="104" y="476"/>
                  </a:lnTo>
                  <a:lnTo>
                    <a:pt x="102" y="470"/>
                  </a:lnTo>
                  <a:lnTo>
                    <a:pt x="94" y="462"/>
                  </a:lnTo>
                  <a:lnTo>
                    <a:pt x="94" y="452"/>
                  </a:lnTo>
                  <a:lnTo>
                    <a:pt x="100" y="446"/>
                  </a:lnTo>
                  <a:lnTo>
                    <a:pt x="112" y="436"/>
                  </a:lnTo>
                  <a:lnTo>
                    <a:pt x="110" y="424"/>
                  </a:lnTo>
                  <a:lnTo>
                    <a:pt x="106" y="416"/>
                  </a:lnTo>
                  <a:lnTo>
                    <a:pt x="100" y="410"/>
                  </a:lnTo>
                  <a:lnTo>
                    <a:pt x="92" y="406"/>
                  </a:lnTo>
                  <a:lnTo>
                    <a:pt x="74" y="400"/>
                  </a:lnTo>
                  <a:lnTo>
                    <a:pt x="68" y="398"/>
                  </a:lnTo>
                  <a:lnTo>
                    <a:pt x="60" y="394"/>
                  </a:lnTo>
                  <a:lnTo>
                    <a:pt x="58" y="380"/>
                  </a:lnTo>
                  <a:lnTo>
                    <a:pt x="54" y="376"/>
                  </a:lnTo>
                  <a:lnTo>
                    <a:pt x="54" y="370"/>
                  </a:lnTo>
                  <a:lnTo>
                    <a:pt x="56" y="366"/>
                  </a:lnTo>
                  <a:lnTo>
                    <a:pt x="64" y="356"/>
                  </a:lnTo>
                  <a:lnTo>
                    <a:pt x="74" y="350"/>
                  </a:lnTo>
                  <a:lnTo>
                    <a:pt x="86" y="346"/>
                  </a:lnTo>
                  <a:lnTo>
                    <a:pt x="102" y="326"/>
                  </a:lnTo>
                  <a:lnTo>
                    <a:pt x="100" y="304"/>
                  </a:lnTo>
                  <a:lnTo>
                    <a:pt x="96" y="284"/>
                  </a:lnTo>
                  <a:lnTo>
                    <a:pt x="88" y="266"/>
                  </a:lnTo>
                  <a:lnTo>
                    <a:pt x="84" y="260"/>
                  </a:lnTo>
                  <a:lnTo>
                    <a:pt x="78" y="252"/>
                  </a:lnTo>
                  <a:lnTo>
                    <a:pt x="56" y="252"/>
                  </a:lnTo>
                  <a:lnTo>
                    <a:pt x="48" y="262"/>
                  </a:lnTo>
                  <a:lnTo>
                    <a:pt x="40" y="264"/>
                  </a:lnTo>
                  <a:lnTo>
                    <a:pt x="34" y="258"/>
                  </a:lnTo>
                  <a:lnTo>
                    <a:pt x="30" y="252"/>
                  </a:lnTo>
                  <a:lnTo>
                    <a:pt x="24" y="238"/>
                  </a:lnTo>
                  <a:lnTo>
                    <a:pt x="20" y="216"/>
                  </a:lnTo>
                  <a:lnTo>
                    <a:pt x="0" y="202"/>
                  </a:lnTo>
                  <a:lnTo>
                    <a:pt x="2" y="194"/>
                  </a:lnTo>
                  <a:lnTo>
                    <a:pt x="6" y="186"/>
                  </a:lnTo>
                  <a:lnTo>
                    <a:pt x="10" y="180"/>
                  </a:lnTo>
                  <a:lnTo>
                    <a:pt x="16" y="172"/>
                  </a:lnTo>
                  <a:lnTo>
                    <a:pt x="30" y="160"/>
                  </a:lnTo>
                  <a:lnTo>
                    <a:pt x="42" y="148"/>
                  </a:lnTo>
                  <a:lnTo>
                    <a:pt x="46" y="128"/>
                  </a:lnTo>
                  <a:lnTo>
                    <a:pt x="46" y="108"/>
                  </a:lnTo>
                  <a:lnTo>
                    <a:pt x="44" y="72"/>
                  </a:lnTo>
                  <a:lnTo>
                    <a:pt x="48" y="70"/>
                  </a:lnTo>
                  <a:lnTo>
                    <a:pt x="58" y="74"/>
                  </a:lnTo>
                  <a:lnTo>
                    <a:pt x="60" y="82"/>
                  </a:lnTo>
                  <a:lnTo>
                    <a:pt x="66" y="96"/>
                  </a:lnTo>
                  <a:lnTo>
                    <a:pt x="72" y="104"/>
                  </a:lnTo>
                  <a:lnTo>
                    <a:pt x="76" y="110"/>
                  </a:lnTo>
                  <a:lnTo>
                    <a:pt x="82" y="116"/>
                  </a:lnTo>
                  <a:lnTo>
                    <a:pt x="90" y="120"/>
                  </a:lnTo>
                  <a:lnTo>
                    <a:pt x="110" y="120"/>
                  </a:lnTo>
                  <a:lnTo>
                    <a:pt x="118" y="104"/>
                  </a:lnTo>
                  <a:lnTo>
                    <a:pt x="122" y="92"/>
                  </a:lnTo>
                  <a:lnTo>
                    <a:pt x="126" y="80"/>
                  </a:lnTo>
                  <a:lnTo>
                    <a:pt x="132" y="66"/>
                  </a:lnTo>
                  <a:lnTo>
                    <a:pt x="134" y="54"/>
                  </a:lnTo>
                  <a:lnTo>
                    <a:pt x="96" y="18"/>
                  </a:lnTo>
                  <a:lnTo>
                    <a:pt x="98" y="10"/>
                  </a:lnTo>
                  <a:lnTo>
                    <a:pt x="102" y="6"/>
                  </a:lnTo>
                  <a:lnTo>
                    <a:pt x="106" y="4"/>
                  </a:lnTo>
                  <a:lnTo>
                    <a:pt x="112" y="0"/>
                  </a:lnTo>
                  <a:lnTo>
                    <a:pt x="118" y="0"/>
                  </a:lnTo>
                  <a:lnTo>
                    <a:pt x="128" y="12"/>
                  </a:lnTo>
                  <a:lnTo>
                    <a:pt x="140" y="24"/>
                  </a:lnTo>
                  <a:lnTo>
                    <a:pt x="150" y="40"/>
                  </a:lnTo>
                  <a:lnTo>
                    <a:pt x="160" y="60"/>
                  </a:lnTo>
                  <a:lnTo>
                    <a:pt x="176" y="80"/>
                  </a:lnTo>
                  <a:lnTo>
                    <a:pt x="248" y="94"/>
                  </a:lnTo>
                  <a:lnTo>
                    <a:pt x="264" y="106"/>
                  </a:lnTo>
                  <a:lnTo>
                    <a:pt x="272" y="126"/>
                  </a:lnTo>
                  <a:lnTo>
                    <a:pt x="280" y="150"/>
                  </a:lnTo>
                  <a:lnTo>
                    <a:pt x="286" y="162"/>
                  </a:lnTo>
                  <a:lnTo>
                    <a:pt x="294" y="174"/>
                  </a:lnTo>
                  <a:lnTo>
                    <a:pt x="302" y="184"/>
                  </a:lnTo>
                  <a:lnTo>
                    <a:pt x="314" y="194"/>
                  </a:lnTo>
                  <a:lnTo>
                    <a:pt x="318" y="202"/>
                  </a:lnTo>
                  <a:lnTo>
                    <a:pt x="336" y="200"/>
                  </a:lnTo>
                  <a:lnTo>
                    <a:pt x="348" y="198"/>
                  </a:lnTo>
                  <a:lnTo>
                    <a:pt x="358" y="194"/>
                  </a:lnTo>
                  <a:lnTo>
                    <a:pt x="360" y="182"/>
                  </a:lnTo>
                  <a:lnTo>
                    <a:pt x="360" y="180"/>
                  </a:lnTo>
                  <a:lnTo>
                    <a:pt x="362" y="180"/>
                  </a:lnTo>
                  <a:lnTo>
                    <a:pt x="366" y="180"/>
                  </a:lnTo>
                  <a:lnTo>
                    <a:pt x="380" y="180"/>
                  </a:lnTo>
                  <a:lnTo>
                    <a:pt x="388" y="194"/>
                  </a:lnTo>
                  <a:lnTo>
                    <a:pt x="392" y="206"/>
                  </a:lnTo>
                  <a:lnTo>
                    <a:pt x="394" y="220"/>
                  </a:lnTo>
                  <a:lnTo>
                    <a:pt x="382" y="224"/>
                  </a:lnTo>
                  <a:lnTo>
                    <a:pt x="370" y="226"/>
                  </a:lnTo>
                  <a:lnTo>
                    <a:pt x="348" y="226"/>
                  </a:lnTo>
                  <a:lnTo>
                    <a:pt x="338" y="250"/>
                  </a:lnTo>
                  <a:lnTo>
                    <a:pt x="334" y="274"/>
                  </a:lnTo>
                  <a:lnTo>
                    <a:pt x="330" y="280"/>
                  </a:lnTo>
                  <a:lnTo>
                    <a:pt x="326" y="284"/>
                  </a:lnTo>
                  <a:lnTo>
                    <a:pt x="326" y="292"/>
                  </a:lnTo>
                  <a:lnTo>
                    <a:pt x="326" y="302"/>
                  </a:lnTo>
                  <a:lnTo>
                    <a:pt x="368" y="342"/>
                  </a:lnTo>
                  <a:lnTo>
                    <a:pt x="372" y="344"/>
                  </a:lnTo>
                  <a:lnTo>
                    <a:pt x="380" y="346"/>
                  </a:lnTo>
                  <a:lnTo>
                    <a:pt x="388" y="350"/>
                  </a:lnTo>
                  <a:lnTo>
                    <a:pt x="390" y="354"/>
                  </a:lnTo>
                  <a:lnTo>
                    <a:pt x="392" y="360"/>
                  </a:lnTo>
                  <a:lnTo>
                    <a:pt x="408" y="374"/>
                  </a:lnTo>
                  <a:lnTo>
                    <a:pt x="456" y="378"/>
                  </a:lnTo>
                  <a:lnTo>
                    <a:pt x="466" y="386"/>
                  </a:lnTo>
                  <a:lnTo>
                    <a:pt x="466" y="402"/>
                  </a:lnTo>
                  <a:lnTo>
                    <a:pt x="458" y="408"/>
                  </a:lnTo>
                  <a:lnTo>
                    <a:pt x="450" y="412"/>
                  </a:lnTo>
                  <a:lnTo>
                    <a:pt x="434" y="416"/>
                  </a:lnTo>
                  <a:lnTo>
                    <a:pt x="426" y="420"/>
                  </a:lnTo>
                  <a:lnTo>
                    <a:pt x="422" y="424"/>
                  </a:lnTo>
                  <a:lnTo>
                    <a:pt x="418" y="430"/>
                  </a:lnTo>
                  <a:lnTo>
                    <a:pt x="416" y="440"/>
                  </a:lnTo>
                  <a:lnTo>
                    <a:pt x="420" y="450"/>
                  </a:lnTo>
                  <a:lnTo>
                    <a:pt x="420" y="456"/>
                  </a:lnTo>
                  <a:lnTo>
                    <a:pt x="420" y="460"/>
                  </a:lnTo>
                  <a:lnTo>
                    <a:pt x="408" y="466"/>
                  </a:lnTo>
                  <a:lnTo>
                    <a:pt x="400" y="472"/>
                  </a:lnTo>
                  <a:lnTo>
                    <a:pt x="400" y="522"/>
                  </a:lnTo>
                  <a:lnTo>
                    <a:pt x="392" y="532"/>
                  </a:lnTo>
                  <a:lnTo>
                    <a:pt x="384" y="540"/>
                  </a:lnTo>
                  <a:lnTo>
                    <a:pt x="378" y="546"/>
                  </a:lnTo>
                  <a:lnTo>
                    <a:pt x="368" y="550"/>
                  </a:lnTo>
                  <a:lnTo>
                    <a:pt x="352" y="556"/>
                  </a:lnTo>
                  <a:lnTo>
                    <a:pt x="330" y="560"/>
                  </a:lnTo>
                  <a:lnTo>
                    <a:pt x="316" y="566"/>
                  </a:lnTo>
                  <a:lnTo>
                    <a:pt x="302" y="570"/>
                  </a:lnTo>
                  <a:lnTo>
                    <a:pt x="290" y="570"/>
                  </a:lnTo>
                  <a:lnTo>
                    <a:pt x="278" y="566"/>
                  </a:lnTo>
                  <a:lnTo>
                    <a:pt x="268" y="556"/>
                  </a:lnTo>
                  <a:lnTo>
                    <a:pt x="260" y="546"/>
                  </a:lnTo>
                  <a:lnTo>
                    <a:pt x="256" y="536"/>
                  </a:lnTo>
                  <a:lnTo>
                    <a:pt x="250" y="530"/>
                  </a:lnTo>
                  <a:lnTo>
                    <a:pt x="242" y="530"/>
                  </a:lnTo>
                  <a:lnTo>
                    <a:pt x="238" y="532"/>
                  </a:lnTo>
                  <a:lnTo>
                    <a:pt x="234" y="542"/>
                  </a:lnTo>
                  <a:lnTo>
                    <a:pt x="226" y="574"/>
                  </a:lnTo>
                  <a:lnTo>
                    <a:pt x="216" y="57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kern="0">
                <a:ln w="28575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79" name="Freeform 25"/>
            <p:cNvSpPr>
              <a:spLocks/>
            </p:cNvSpPr>
            <p:nvPr/>
          </p:nvSpPr>
          <p:spPr bwMode="auto">
            <a:xfrm>
              <a:off x="6619875" y="3635376"/>
              <a:ext cx="863600" cy="854075"/>
            </a:xfrm>
            <a:custGeom>
              <a:avLst/>
              <a:gdLst>
                <a:gd name="T0" fmla="*/ 322 w 544"/>
                <a:gd name="T1" fmla="*/ 532 h 538"/>
                <a:gd name="T2" fmla="*/ 308 w 544"/>
                <a:gd name="T3" fmla="*/ 518 h 538"/>
                <a:gd name="T4" fmla="*/ 308 w 544"/>
                <a:gd name="T5" fmla="*/ 508 h 538"/>
                <a:gd name="T6" fmla="*/ 354 w 544"/>
                <a:gd name="T7" fmla="*/ 484 h 538"/>
                <a:gd name="T8" fmla="*/ 342 w 544"/>
                <a:gd name="T9" fmla="*/ 450 h 538"/>
                <a:gd name="T10" fmla="*/ 298 w 544"/>
                <a:gd name="T11" fmla="*/ 444 h 538"/>
                <a:gd name="T12" fmla="*/ 272 w 544"/>
                <a:gd name="T13" fmla="*/ 420 h 538"/>
                <a:gd name="T14" fmla="*/ 240 w 544"/>
                <a:gd name="T15" fmla="*/ 400 h 538"/>
                <a:gd name="T16" fmla="*/ 216 w 544"/>
                <a:gd name="T17" fmla="*/ 380 h 538"/>
                <a:gd name="T18" fmla="*/ 216 w 544"/>
                <a:gd name="T19" fmla="*/ 364 h 538"/>
                <a:gd name="T20" fmla="*/ 224 w 544"/>
                <a:gd name="T21" fmla="*/ 334 h 538"/>
                <a:gd name="T22" fmla="*/ 254 w 544"/>
                <a:gd name="T23" fmla="*/ 314 h 538"/>
                <a:gd name="T24" fmla="*/ 280 w 544"/>
                <a:gd name="T25" fmla="*/ 304 h 538"/>
                <a:gd name="T26" fmla="*/ 264 w 544"/>
                <a:gd name="T27" fmla="*/ 250 h 538"/>
                <a:gd name="T28" fmla="*/ 228 w 544"/>
                <a:gd name="T29" fmla="*/ 252 h 538"/>
                <a:gd name="T30" fmla="*/ 202 w 544"/>
                <a:gd name="T31" fmla="*/ 272 h 538"/>
                <a:gd name="T32" fmla="*/ 186 w 544"/>
                <a:gd name="T33" fmla="*/ 256 h 538"/>
                <a:gd name="T34" fmla="*/ 152 w 544"/>
                <a:gd name="T35" fmla="*/ 186 h 538"/>
                <a:gd name="T36" fmla="*/ 116 w 544"/>
                <a:gd name="T37" fmla="*/ 158 h 538"/>
                <a:gd name="T38" fmla="*/ 58 w 544"/>
                <a:gd name="T39" fmla="*/ 146 h 538"/>
                <a:gd name="T40" fmla="*/ 26 w 544"/>
                <a:gd name="T41" fmla="*/ 98 h 538"/>
                <a:gd name="T42" fmla="*/ 0 w 544"/>
                <a:gd name="T43" fmla="*/ 56 h 538"/>
                <a:gd name="T44" fmla="*/ 10 w 544"/>
                <a:gd name="T45" fmla="*/ 36 h 538"/>
                <a:gd name="T46" fmla="*/ 30 w 544"/>
                <a:gd name="T47" fmla="*/ 52 h 538"/>
                <a:gd name="T48" fmla="*/ 36 w 544"/>
                <a:gd name="T49" fmla="*/ 60 h 538"/>
                <a:gd name="T50" fmla="*/ 60 w 544"/>
                <a:gd name="T51" fmla="*/ 90 h 538"/>
                <a:gd name="T52" fmla="*/ 112 w 544"/>
                <a:gd name="T53" fmla="*/ 98 h 538"/>
                <a:gd name="T54" fmla="*/ 140 w 544"/>
                <a:gd name="T55" fmla="*/ 68 h 538"/>
                <a:gd name="T56" fmla="*/ 160 w 544"/>
                <a:gd name="T57" fmla="*/ 76 h 538"/>
                <a:gd name="T58" fmla="*/ 200 w 544"/>
                <a:gd name="T59" fmla="*/ 50 h 538"/>
                <a:gd name="T60" fmla="*/ 212 w 544"/>
                <a:gd name="T61" fmla="*/ 10 h 538"/>
                <a:gd name="T62" fmla="*/ 236 w 544"/>
                <a:gd name="T63" fmla="*/ 0 h 538"/>
                <a:gd name="T64" fmla="*/ 268 w 544"/>
                <a:gd name="T65" fmla="*/ 52 h 538"/>
                <a:gd name="T66" fmla="*/ 338 w 544"/>
                <a:gd name="T67" fmla="*/ 88 h 538"/>
                <a:gd name="T68" fmla="*/ 412 w 544"/>
                <a:gd name="T69" fmla="*/ 218 h 538"/>
                <a:gd name="T70" fmla="*/ 424 w 544"/>
                <a:gd name="T71" fmla="*/ 258 h 538"/>
                <a:gd name="T72" fmla="*/ 500 w 544"/>
                <a:gd name="T73" fmla="*/ 312 h 538"/>
                <a:gd name="T74" fmla="*/ 526 w 544"/>
                <a:gd name="T75" fmla="*/ 336 h 538"/>
                <a:gd name="T76" fmla="*/ 470 w 544"/>
                <a:gd name="T77" fmla="*/ 340 h 538"/>
                <a:gd name="T78" fmla="*/ 504 w 544"/>
                <a:gd name="T79" fmla="*/ 374 h 538"/>
                <a:gd name="T80" fmla="*/ 498 w 544"/>
                <a:gd name="T81" fmla="*/ 392 h 538"/>
                <a:gd name="T82" fmla="*/ 540 w 544"/>
                <a:gd name="T83" fmla="*/ 420 h 538"/>
                <a:gd name="T84" fmla="*/ 540 w 544"/>
                <a:gd name="T85" fmla="*/ 440 h 538"/>
                <a:gd name="T86" fmla="*/ 502 w 544"/>
                <a:gd name="T87" fmla="*/ 468 h 538"/>
                <a:gd name="T88" fmla="*/ 498 w 544"/>
                <a:gd name="T89" fmla="*/ 474 h 538"/>
                <a:gd name="T90" fmla="*/ 452 w 544"/>
                <a:gd name="T91" fmla="*/ 514 h 538"/>
                <a:gd name="T92" fmla="*/ 416 w 544"/>
                <a:gd name="T93" fmla="*/ 530 h 538"/>
                <a:gd name="T94" fmla="*/ 342 w 544"/>
                <a:gd name="T95" fmla="*/ 538 h 538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544" h="538">
                  <a:moveTo>
                    <a:pt x="342" y="538"/>
                  </a:moveTo>
                  <a:lnTo>
                    <a:pt x="342" y="538"/>
                  </a:lnTo>
                  <a:lnTo>
                    <a:pt x="330" y="534"/>
                  </a:lnTo>
                  <a:lnTo>
                    <a:pt x="322" y="532"/>
                  </a:lnTo>
                  <a:lnTo>
                    <a:pt x="308" y="532"/>
                  </a:lnTo>
                  <a:lnTo>
                    <a:pt x="308" y="518"/>
                  </a:lnTo>
                  <a:lnTo>
                    <a:pt x="304" y="516"/>
                  </a:lnTo>
                  <a:lnTo>
                    <a:pt x="304" y="514"/>
                  </a:lnTo>
                  <a:lnTo>
                    <a:pt x="304" y="512"/>
                  </a:lnTo>
                  <a:lnTo>
                    <a:pt x="308" y="508"/>
                  </a:lnTo>
                  <a:lnTo>
                    <a:pt x="316" y="506"/>
                  </a:lnTo>
                  <a:lnTo>
                    <a:pt x="344" y="496"/>
                  </a:lnTo>
                  <a:lnTo>
                    <a:pt x="354" y="484"/>
                  </a:lnTo>
                  <a:lnTo>
                    <a:pt x="352" y="468"/>
                  </a:lnTo>
                  <a:lnTo>
                    <a:pt x="348" y="458"/>
                  </a:lnTo>
                  <a:lnTo>
                    <a:pt x="342" y="450"/>
                  </a:lnTo>
                  <a:lnTo>
                    <a:pt x="336" y="446"/>
                  </a:lnTo>
                  <a:lnTo>
                    <a:pt x="326" y="444"/>
                  </a:lnTo>
                  <a:lnTo>
                    <a:pt x="318" y="444"/>
                  </a:lnTo>
                  <a:lnTo>
                    <a:pt x="298" y="444"/>
                  </a:lnTo>
                  <a:lnTo>
                    <a:pt x="286" y="438"/>
                  </a:lnTo>
                  <a:lnTo>
                    <a:pt x="280" y="432"/>
                  </a:lnTo>
                  <a:lnTo>
                    <a:pt x="272" y="420"/>
                  </a:lnTo>
                  <a:lnTo>
                    <a:pt x="258" y="414"/>
                  </a:lnTo>
                  <a:lnTo>
                    <a:pt x="248" y="408"/>
                  </a:lnTo>
                  <a:lnTo>
                    <a:pt x="240" y="400"/>
                  </a:lnTo>
                  <a:lnTo>
                    <a:pt x="234" y="394"/>
                  </a:lnTo>
                  <a:lnTo>
                    <a:pt x="222" y="386"/>
                  </a:lnTo>
                  <a:lnTo>
                    <a:pt x="216" y="380"/>
                  </a:lnTo>
                  <a:lnTo>
                    <a:pt x="214" y="374"/>
                  </a:lnTo>
                  <a:lnTo>
                    <a:pt x="210" y="368"/>
                  </a:lnTo>
                  <a:lnTo>
                    <a:pt x="216" y="364"/>
                  </a:lnTo>
                  <a:lnTo>
                    <a:pt x="220" y="360"/>
                  </a:lnTo>
                  <a:lnTo>
                    <a:pt x="222" y="350"/>
                  </a:lnTo>
                  <a:lnTo>
                    <a:pt x="224" y="334"/>
                  </a:lnTo>
                  <a:lnTo>
                    <a:pt x="230" y="314"/>
                  </a:lnTo>
                  <a:lnTo>
                    <a:pt x="242" y="314"/>
                  </a:lnTo>
                  <a:lnTo>
                    <a:pt x="254" y="314"/>
                  </a:lnTo>
                  <a:lnTo>
                    <a:pt x="266" y="312"/>
                  </a:lnTo>
                  <a:lnTo>
                    <a:pt x="274" y="308"/>
                  </a:lnTo>
                  <a:lnTo>
                    <a:pt x="280" y="304"/>
                  </a:lnTo>
                  <a:lnTo>
                    <a:pt x="278" y="286"/>
                  </a:lnTo>
                  <a:lnTo>
                    <a:pt x="276" y="268"/>
                  </a:lnTo>
                  <a:lnTo>
                    <a:pt x="268" y="256"/>
                  </a:lnTo>
                  <a:lnTo>
                    <a:pt x="264" y="250"/>
                  </a:lnTo>
                  <a:lnTo>
                    <a:pt x="260" y="246"/>
                  </a:lnTo>
                  <a:lnTo>
                    <a:pt x="240" y="248"/>
                  </a:lnTo>
                  <a:lnTo>
                    <a:pt x="228" y="252"/>
                  </a:lnTo>
                  <a:lnTo>
                    <a:pt x="224" y="268"/>
                  </a:lnTo>
                  <a:lnTo>
                    <a:pt x="202" y="272"/>
                  </a:lnTo>
                  <a:lnTo>
                    <a:pt x="198" y="264"/>
                  </a:lnTo>
                  <a:lnTo>
                    <a:pt x="194" y="260"/>
                  </a:lnTo>
                  <a:lnTo>
                    <a:pt x="186" y="256"/>
                  </a:lnTo>
                  <a:lnTo>
                    <a:pt x="172" y="230"/>
                  </a:lnTo>
                  <a:lnTo>
                    <a:pt x="162" y="206"/>
                  </a:lnTo>
                  <a:lnTo>
                    <a:pt x="152" y="186"/>
                  </a:lnTo>
                  <a:lnTo>
                    <a:pt x="140" y="168"/>
                  </a:lnTo>
                  <a:lnTo>
                    <a:pt x="128" y="162"/>
                  </a:lnTo>
                  <a:lnTo>
                    <a:pt x="116" y="158"/>
                  </a:lnTo>
                  <a:lnTo>
                    <a:pt x="96" y="158"/>
                  </a:lnTo>
                  <a:lnTo>
                    <a:pt x="58" y="146"/>
                  </a:lnTo>
                  <a:lnTo>
                    <a:pt x="50" y="136"/>
                  </a:lnTo>
                  <a:lnTo>
                    <a:pt x="40" y="116"/>
                  </a:lnTo>
                  <a:lnTo>
                    <a:pt x="26" y="98"/>
                  </a:lnTo>
                  <a:lnTo>
                    <a:pt x="12" y="80"/>
                  </a:lnTo>
                  <a:lnTo>
                    <a:pt x="0" y="70"/>
                  </a:lnTo>
                  <a:lnTo>
                    <a:pt x="0" y="56"/>
                  </a:lnTo>
                  <a:lnTo>
                    <a:pt x="0" y="42"/>
                  </a:lnTo>
                  <a:lnTo>
                    <a:pt x="0" y="38"/>
                  </a:lnTo>
                  <a:lnTo>
                    <a:pt x="4" y="36"/>
                  </a:lnTo>
                  <a:lnTo>
                    <a:pt x="10" y="36"/>
                  </a:lnTo>
                  <a:lnTo>
                    <a:pt x="18" y="40"/>
                  </a:lnTo>
                  <a:lnTo>
                    <a:pt x="22" y="48"/>
                  </a:lnTo>
                  <a:lnTo>
                    <a:pt x="30" y="52"/>
                  </a:lnTo>
                  <a:lnTo>
                    <a:pt x="30" y="56"/>
                  </a:lnTo>
                  <a:lnTo>
                    <a:pt x="36" y="60"/>
                  </a:lnTo>
                  <a:lnTo>
                    <a:pt x="44" y="68"/>
                  </a:lnTo>
                  <a:lnTo>
                    <a:pt x="50" y="76"/>
                  </a:lnTo>
                  <a:lnTo>
                    <a:pt x="60" y="90"/>
                  </a:lnTo>
                  <a:lnTo>
                    <a:pt x="68" y="92"/>
                  </a:lnTo>
                  <a:lnTo>
                    <a:pt x="80" y="96"/>
                  </a:lnTo>
                  <a:lnTo>
                    <a:pt x="112" y="98"/>
                  </a:lnTo>
                  <a:lnTo>
                    <a:pt x="118" y="94"/>
                  </a:lnTo>
                  <a:lnTo>
                    <a:pt x="124" y="88"/>
                  </a:lnTo>
                  <a:lnTo>
                    <a:pt x="134" y="74"/>
                  </a:lnTo>
                  <a:lnTo>
                    <a:pt x="140" y="68"/>
                  </a:lnTo>
                  <a:lnTo>
                    <a:pt x="146" y="66"/>
                  </a:lnTo>
                  <a:lnTo>
                    <a:pt x="150" y="66"/>
                  </a:lnTo>
                  <a:lnTo>
                    <a:pt x="154" y="68"/>
                  </a:lnTo>
                  <a:lnTo>
                    <a:pt x="160" y="76"/>
                  </a:lnTo>
                  <a:lnTo>
                    <a:pt x="178" y="78"/>
                  </a:lnTo>
                  <a:lnTo>
                    <a:pt x="200" y="50"/>
                  </a:lnTo>
                  <a:lnTo>
                    <a:pt x="202" y="32"/>
                  </a:lnTo>
                  <a:lnTo>
                    <a:pt x="208" y="16"/>
                  </a:lnTo>
                  <a:lnTo>
                    <a:pt x="212" y="10"/>
                  </a:lnTo>
                  <a:lnTo>
                    <a:pt x="218" y="4"/>
                  </a:lnTo>
                  <a:lnTo>
                    <a:pt x="226" y="2"/>
                  </a:lnTo>
                  <a:lnTo>
                    <a:pt x="236" y="0"/>
                  </a:lnTo>
                  <a:lnTo>
                    <a:pt x="236" y="26"/>
                  </a:lnTo>
                  <a:lnTo>
                    <a:pt x="268" y="52"/>
                  </a:lnTo>
                  <a:lnTo>
                    <a:pt x="284" y="58"/>
                  </a:lnTo>
                  <a:lnTo>
                    <a:pt x="300" y="68"/>
                  </a:lnTo>
                  <a:lnTo>
                    <a:pt x="318" y="78"/>
                  </a:lnTo>
                  <a:lnTo>
                    <a:pt x="338" y="88"/>
                  </a:lnTo>
                  <a:lnTo>
                    <a:pt x="372" y="150"/>
                  </a:lnTo>
                  <a:lnTo>
                    <a:pt x="390" y="184"/>
                  </a:lnTo>
                  <a:lnTo>
                    <a:pt x="412" y="218"/>
                  </a:lnTo>
                  <a:lnTo>
                    <a:pt x="414" y="230"/>
                  </a:lnTo>
                  <a:lnTo>
                    <a:pt x="418" y="244"/>
                  </a:lnTo>
                  <a:lnTo>
                    <a:pt x="424" y="258"/>
                  </a:lnTo>
                  <a:lnTo>
                    <a:pt x="432" y="274"/>
                  </a:lnTo>
                  <a:lnTo>
                    <a:pt x="478" y="298"/>
                  </a:lnTo>
                  <a:lnTo>
                    <a:pt x="500" y="312"/>
                  </a:lnTo>
                  <a:lnTo>
                    <a:pt x="526" y="330"/>
                  </a:lnTo>
                  <a:lnTo>
                    <a:pt x="526" y="336"/>
                  </a:lnTo>
                  <a:lnTo>
                    <a:pt x="522" y="340"/>
                  </a:lnTo>
                  <a:lnTo>
                    <a:pt x="514" y="340"/>
                  </a:lnTo>
                  <a:lnTo>
                    <a:pt x="496" y="342"/>
                  </a:lnTo>
                  <a:lnTo>
                    <a:pt x="470" y="340"/>
                  </a:lnTo>
                  <a:lnTo>
                    <a:pt x="470" y="362"/>
                  </a:lnTo>
                  <a:lnTo>
                    <a:pt x="504" y="374"/>
                  </a:lnTo>
                  <a:lnTo>
                    <a:pt x="500" y="380"/>
                  </a:lnTo>
                  <a:lnTo>
                    <a:pt x="498" y="386"/>
                  </a:lnTo>
                  <a:lnTo>
                    <a:pt x="498" y="392"/>
                  </a:lnTo>
                  <a:lnTo>
                    <a:pt x="500" y="400"/>
                  </a:lnTo>
                  <a:lnTo>
                    <a:pt x="540" y="420"/>
                  </a:lnTo>
                  <a:lnTo>
                    <a:pt x="544" y="426"/>
                  </a:lnTo>
                  <a:lnTo>
                    <a:pt x="542" y="434"/>
                  </a:lnTo>
                  <a:lnTo>
                    <a:pt x="540" y="440"/>
                  </a:lnTo>
                  <a:lnTo>
                    <a:pt x="536" y="446"/>
                  </a:lnTo>
                  <a:lnTo>
                    <a:pt x="530" y="450"/>
                  </a:lnTo>
                  <a:lnTo>
                    <a:pt x="516" y="460"/>
                  </a:lnTo>
                  <a:lnTo>
                    <a:pt x="502" y="468"/>
                  </a:lnTo>
                  <a:lnTo>
                    <a:pt x="502" y="472"/>
                  </a:lnTo>
                  <a:lnTo>
                    <a:pt x="498" y="474"/>
                  </a:lnTo>
                  <a:lnTo>
                    <a:pt x="492" y="478"/>
                  </a:lnTo>
                  <a:lnTo>
                    <a:pt x="478" y="490"/>
                  </a:lnTo>
                  <a:lnTo>
                    <a:pt x="452" y="514"/>
                  </a:lnTo>
                  <a:lnTo>
                    <a:pt x="418" y="526"/>
                  </a:lnTo>
                  <a:lnTo>
                    <a:pt x="416" y="530"/>
                  </a:lnTo>
                  <a:lnTo>
                    <a:pt x="366" y="528"/>
                  </a:lnTo>
                  <a:lnTo>
                    <a:pt x="354" y="532"/>
                  </a:lnTo>
                  <a:lnTo>
                    <a:pt x="342" y="53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kern="0">
                <a:ln w="28575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0" name="Freeform 26"/>
            <p:cNvSpPr>
              <a:spLocks/>
            </p:cNvSpPr>
            <p:nvPr/>
          </p:nvSpPr>
          <p:spPr bwMode="auto">
            <a:xfrm>
              <a:off x="5727700" y="3489326"/>
              <a:ext cx="889000" cy="860425"/>
            </a:xfrm>
            <a:custGeom>
              <a:avLst/>
              <a:gdLst>
                <a:gd name="T0" fmla="*/ 434 w 560"/>
                <a:gd name="T1" fmla="*/ 536 h 542"/>
                <a:gd name="T2" fmla="*/ 400 w 560"/>
                <a:gd name="T3" fmla="*/ 518 h 542"/>
                <a:gd name="T4" fmla="*/ 346 w 560"/>
                <a:gd name="T5" fmla="*/ 512 h 542"/>
                <a:gd name="T6" fmla="*/ 316 w 560"/>
                <a:gd name="T7" fmla="*/ 476 h 542"/>
                <a:gd name="T8" fmla="*/ 282 w 560"/>
                <a:gd name="T9" fmla="*/ 454 h 542"/>
                <a:gd name="T10" fmla="*/ 116 w 560"/>
                <a:gd name="T11" fmla="*/ 434 h 542"/>
                <a:gd name="T12" fmla="*/ 84 w 560"/>
                <a:gd name="T13" fmla="*/ 412 h 542"/>
                <a:gd name="T14" fmla="*/ 68 w 560"/>
                <a:gd name="T15" fmla="*/ 398 h 542"/>
                <a:gd name="T16" fmla="*/ 58 w 560"/>
                <a:gd name="T17" fmla="*/ 370 h 542"/>
                <a:gd name="T18" fmla="*/ 18 w 560"/>
                <a:gd name="T19" fmla="*/ 292 h 542"/>
                <a:gd name="T20" fmla="*/ 2 w 560"/>
                <a:gd name="T21" fmla="*/ 246 h 542"/>
                <a:gd name="T22" fmla="*/ 14 w 560"/>
                <a:gd name="T23" fmla="*/ 206 h 542"/>
                <a:gd name="T24" fmla="*/ 50 w 560"/>
                <a:gd name="T25" fmla="*/ 182 h 542"/>
                <a:gd name="T26" fmla="*/ 68 w 560"/>
                <a:gd name="T27" fmla="*/ 172 h 542"/>
                <a:gd name="T28" fmla="*/ 104 w 560"/>
                <a:gd name="T29" fmla="*/ 164 h 542"/>
                <a:gd name="T30" fmla="*/ 138 w 560"/>
                <a:gd name="T31" fmla="*/ 144 h 542"/>
                <a:gd name="T32" fmla="*/ 208 w 560"/>
                <a:gd name="T33" fmla="*/ 128 h 542"/>
                <a:gd name="T34" fmla="*/ 234 w 560"/>
                <a:gd name="T35" fmla="*/ 106 h 542"/>
                <a:gd name="T36" fmla="*/ 266 w 560"/>
                <a:gd name="T37" fmla="*/ 74 h 542"/>
                <a:gd name="T38" fmla="*/ 280 w 560"/>
                <a:gd name="T39" fmla="*/ 44 h 542"/>
                <a:gd name="T40" fmla="*/ 284 w 560"/>
                <a:gd name="T41" fmla="*/ 0 h 542"/>
                <a:gd name="T42" fmla="*/ 414 w 560"/>
                <a:gd name="T43" fmla="*/ 12 h 542"/>
                <a:gd name="T44" fmla="*/ 428 w 560"/>
                <a:gd name="T45" fmla="*/ 32 h 542"/>
                <a:gd name="T46" fmla="*/ 444 w 560"/>
                <a:gd name="T47" fmla="*/ 58 h 542"/>
                <a:gd name="T48" fmla="*/ 438 w 560"/>
                <a:gd name="T49" fmla="*/ 82 h 542"/>
                <a:gd name="T50" fmla="*/ 418 w 560"/>
                <a:gd name="T51" fmla="*/ 96 h 542"/>
                <a:gd name="T52" fmla="*/ 408 w 560"/>
                <a:gd name="T53" fmla="*/ 118 h 542"/>
                <a:gd name="T54" fmla="*/ 396 w 560"/>
                <a:gd name="T55" fmla="*/ 122 h 542"/>
                <a:gd name="T56" fmla="*/ 432 w 560"/>
                <a:gd name="T57" fmla="*/ 156 h 542"/>
                <a:gd name="T58" fmla="*/ 434 w 560"/>
                <a:gd name="T59" fmla="*/ 162 h 542"/>
                <a:gd name="T60" fmla="*/ 466 w 560"/>
                <a:gd name="T61" fmla="*/ 186 h 542"/>
                <a:gd name="T62" fmla="*/ 498 w 560"/>
                <a:gd name="T63" fmla="*/ 192 h 542"/>
                <a:gd name="T64" fmla="*/ 516 w 560"/>
                <a:gd name="T65" fmla="*/ 188 h 542"/>
                <a:gd name="T66" fmla="*/ 532 w 560"/>
                <a:gd name="T67" fmla="*/ 204 h 542"/>
                <a:gd name="T68" fmla="*/ 558 w 560"/>
                <a:gd name="T69" fmla="*/ 234 h 542"/>
                <a:gd name="T70" fmla="*/ 554 w 560"/>
                <a:gd name="T71" fmla="*/ 244 h 542"/>
                <a:gd name="T72" fmla="*/ 544 w 560"/>
                <a:gd name="T73" fmla="*/ 282 h 542"/>
                <a:gd name="T74" fmla="*/ 528 w 560"/>
                <a:gd name="T75" fmla="*/ 276 h 542"/>
                <a:gd name="T76" fmla="*/ 500 w 560"/>
                <a:gd name="T77" fmla="*/ 234 h 542"/>
                <a:gd name="T78" fmla="*/ 472 w 560"/>
                <a:gd name="T79" fmla="*/ 232 h 542"/>
                <a:gd name="T80" fmla="*/ 474 w 560"/>
                <a:gd name="T81" fmla="*/ 302 h 542"/>
                <a:gd name="T82" fmla="*/ 442 w 560"/>
                <a:gd name="T83" fmla="*/ 344 h 542"/>
                <a:gd name="T84" fmla="*/ 428 w 560"/>
                <a:gd name="T85" fmla="*/ 376 h 542"/>
                <a:gd name="T86" fmla="*/ 450 w 560"/>
                <a:gd name="T87" fmla="*/ 392 h 542"/>
                <a:gd name="T88" fmla="*/ 460 w 560"/>
                <a:gd name="T89" fmla="*/ 430 h 542"/>
                <a:gd name="T90" fmla="*/ 474 w 560"/>
                <a:gd name="T91" fmla="*/ 444 h 542"/>
                <a:gd name="T92" fmla="*/ 486 w 560"/>
                <a:gd name="T93" fmla="*/ 446 h 542"/>
                <a:gd name="T94" fmla="*/ 504 w 560"/>
                <a:gd name="T95" fmla="*/ 434 h 542"/>
                <a:gd name="T96" fmla="*/ 520 w 560"/>
                <a:gd name="T97" fmla="*/ 448 h 542"/>
                <a:gd name="T98" fmla="*/ 530 w 560"/>
                <a:gd name="T99" fmla="*/ 484 h 542"/>
                <a:gd name="T100" fmla="*/ 526 w 560"/>
                <a:gd name="T101" fmla="*/ 502 h 542"/>
                <a:gd name="T102" fmla="*/ 492 w 560"/>
                <a:gd name="T103" fmla="*/ 522 h 542"/>
                <a:gd name="T104" fmla="*/ 478 w 560"/>
                <a:gd name="T105" fmla="*/ 542 h 542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0" t="0" r="r" b="b"/>
              <a:pathLst>
                <a:path w="560" h="542">
                  <a:moveTo>
                    <a:pt x="478" y="542"/>
                  </a:moveTo>
                  <a:lnTo>
                    <a:pt x="478" y="542"/>
                  </a:lnTo>
                  <a:lnTo>
                    <a:pt x="434" y="536"/>
                  </a:lnTo>
                  <a:lnTo>
                    <a:pt x="400" y="518"/>
                  </a:lnTo>
                  <a:lnTo>
                    <a:pt x="376" y="518"/>
                  </a:lnTo>
                  <a:lnTo>
                    <a:pt x="360" y="516"/>
                  </a:lnTo>
                  <a:lnTo>
                    <a:pt x="346" y="512"/>
                  </a:lnTo>
                  <a:lnTo>
                    <a:pt x="334" y="502"/>
                  </a:lnTo>
                  <a:lnTo>
                    <a:pt x="316" y="476"/>
                  </a:lnTo>
                  <a:lnTo>
                    <a:pt x="282" y="454"/>
                  </a:lnTo>
                  <a:lnTo>
                    <a:pt x="162" y="452"/>
                  </a:lnTo>
                  <a:lnTo>
                    <a:pt x="116" y="434"/>
                  </a:lnTo>
                  <a:lnTo>
                    <a:pt x="96" y="424"/>
                  </a:lnTo>
                  <a:lnTo>
                    <a:pt x="90" y="418"/>
                  </a:lnTo>
                  <a:lnTo>
                    <a:pt x="84" y="412"/>
                  </a:lnTo>
                  <a:lnTo>
                    <a:pt x="74" y="406"/>
                  </a:lnTo>
                  <a:lnTo>
                    <a:pt x="68" y="398"/>
                  </a:lnTo>
                  <a:lnTo>
                    <a:pt x="60" y="386"/>
                  </a:lnTo>
                  <a:lnTo>
                    <a:pt x="58" y="370"/>
                  </a:lnTo>
                  <a:lnTo>
                    <a:pt x="54" y="356"/>
                  </a:lnTo>
                  <a:lnTo>
                    <a:pt x="42" y="332"/>
                  </a:lnTo>
                  <a:lnTo>
                    <a:pt x="18" y="292"/>
                  </a:lnTo>
                  <a:lnTo>
                    <a:pt x="2" y="246"/>
                  </a:lnTo>
                  <a:lnTo>
                    <a:pt x="0" y="208"/>
                  </a:lnTo>
                  <a:lnTo>
                    <a:pt x="14" y="206"/>
                  </a:lnTo>
                  <a:lnTo>
                    <a:pt x="26" y="198"/>
                  </a:lnTo>
                  <a:lnTo>
                    <a:pt x="40" y="190"/>
                  </a:lnTo>
                  <a:lnTo>
                    <a:pt x="50" y="182"/>
                  </a:lnTo>
                  <a:lnTo>
                    <a:pt x="58" y="176"/>
                  </a:lnTo>
                  <a:lnTo>
                    <a:pt x="68" y="172"/>
                  </a:lnTo>
                  <a:lnTo>
                    <a:pt x="86" y="170"/>
                  </a:lnTo>
                  <a:lnTo>
                    <a:pt x="104" y="164"/>
                  </a:lnTo>
                  <a:lnTo>
                    <a:pt x="120" y="156"/>
                  </a:lnTo>
                  <a:lnTo>
                    <a:pt x="138" y="144"/>
                  </a:lnTo>
                  <a:lnTo>
                    <a:pt x="154" y="142"/>
                  </a:lnTo>
                  <a:lnTo>
                    <a:pt x="172" y="138"/>
                  </a:lnTo>
                  <a:lnTo>
                    <a:pt x="208" y="128"/>
                  </a:lnTo>
                  <a:lnTo>
                    <a:pt x="222" y="118"/>
                  </a:lnTo>
                  <a:lnTo>
                    <a:pt x="234" y="106"/>
                  </a:lnTo>
                  <a:lnTo>
                    <a:pt x="258" y="82"/>
                  </a:lnTo>
                  <a:lnTo>
                    <a:pt x="266" y="74"/>
                  </a:lnTo>
                  <a:lnTo>
                    <a:pt x="274" y="64"/>
                  </a:lnTo>
                  <a:lnTo>
                    <a:pt x="278" y="54"/>
                  </a:lnTo>
                  <a:lnTo>
                    <a:pt x="280" y="44"/>
                  </a:lnTo>
                  <a:lnTo>
                    <a:pt x="284" y="20"/>
                  </a:lnTo>
                  <a:lnTo>
                    <a:pt x="284" y="0"/>
                  </a:lnTo>
                  <a:lnTo>
                    <a:pt x="338" y="12"/>
                  </a:lnTo>
                  <a:lnTo>
                    <a:pt x="414" y="12"/>
                  </a:lnTo>
                  <a:lnTo>
                    <a:pt x="428" y="32"/>
                  </a:lnTo>
                  <a:lnTo>
                    <a:pt x="436" y="38"/>
                  </a:lnTo>
                  <a:lnTo>
                    <a:pt x="442" y="50"/>
                  </a:lnTo>
                  <a:lnTo>
                    <a:pt x="444" y="58"/>
                  </a:lnTo>
                  <a:lnTo>
                    <a:pt x="444" y="66"/>
                  </a:lnTo>
                  <a:lnTo>
                    <a:pt x="442" y="74"/>
                  </a:lnTo>
                  <a:lnTo>
                    <a:pt x="438" y="82"/>
                  </a:lnTo>
                  <a:lnTo>
                    <a:pt x="426" y="88"/>
                  </a:lnTo>
                  <a:lnTo>
                    <a:pt x="418" y="96"/>
                  </a:lnTo>
                  <a:lnTo>
                    <a:pt x="412" y="104"/>
                  </a:lnTo>
                  <a:lnTo>
                    <a:pt x="408" y="118"/>
                  </a:lnTo>
                  <a:lnTo>
                    <a:pt x="402" y="120"/>
                  </a:lnTo>
                  <a:lnTo>
                    <a:pt x="396" y="122"/>
                  </a:lnTo>
                  <a:lnTo>
                    <a:pt x="396" y="130"/>
                  </a:lnTo>
                  <a:lnTo>
                    <a:pt x="432" y="156"/>
                  </a:lnTo>
                  <a:lnTo>
                    <a:pt x="434" y="162"/>
                  </a:lnTo>
                  <a:lnTo>
                    <a:pt x="448" y="174"/>
                  </a:lnTo>
                  <a:lnTo>
                    <a:pt x="456" y="180"/>
                  </a:lnTo>
                  <a:lnTo>
                    <a:pt x="466" y="186"/>
                  </a:lnTo>
                  <a:lnTo>
                    <a:pt x="476" y="192"/>
                  </a:lnTo>
                  <a:lnTo>
                    <a:pt x="488" y="194"/>
                  </a:lnTo>
                  <a:lnTo>
                    <a:pt x="498" y="192"/>
                  </a:lnTo>
                  <a:lnTo>
                    <a:pt x="510" y="186"/>
                  </a:lnTo>
                  <a:lnTo>
                    <a:pt x="516" y="188"/>
                  </a:lnTo>
                  <a:lnTo>
                    <a:pt x="520" y="192"/>
                  </a:lnTo>
                  <a:lnTo>
                    <a:pt x="532" y="204"/>
                  </a:lnTo>
                  <a:lnTo>
                    <a:pt x="560" y="226"/>
                  </a:lnTo>
                  <a:lnTo>
                    <a:pt x="558" y="234"/>
                  </a:lnTo>
                  <a:lnTo>
                    <a:pt x="556" y="240"/>
                  </a:lnTo>
                  <a:lnTo>
                    <a:pt x="554" y="244"/>
                  </a:lnTo>
                  <a:lnTo>
                    <a:pt x="550" y="256"/>
                  </a:lnTo>
                  <a:lnTo>
                    <a:pt x="548" y="270"/>
                  </a:lnTo>
                  <a:lnTo>
                    <a:pt x="544" y="282"/>
                  </a:lnTo>
                  <a:lnTo>
                    <a:pt x="528" y="276"/>
                  </a:lnTo>
                  <a:lnTo>
                    <a:pt x="514" y="256"/>
                  </a:lnTo>
                  <a:lnTo>
                    <a:pt x="504" y="240"/>
                  </a:lnTo>
                  <a:lnTo>
                    <a:pt x="500" y="234"/>
                  </a:lnTo>
                  <a:lnTo>
                    <a:pt x="492" y="232"/>
                  </a:lnTo>
                  <a:lnTo>
                    <a:pt x="484" y="230"/>
                  </a:lnTo>
                  <a:lnTo>
                    <a:pt x="472" y="232"/>
                  </a:lnTo>
                  <a:lnTo>
                    <a:pt x="474" y="302"/>
                  </a:lnTo>
                  <a:lnTo>
                    <a:pt x="466" y="316"/>
                  </a:lnTo>
                  <a:lnTo>
                    <a:pt x="454" y="330"/>
                  </a:lnTo>
                  <a:lnTo>
                    <a:pt x="442" y="344"/>
                  </a:lnTo>
                  <a:lnTo>
                    <a:pt x="428" y="354"/>
                  </a:lnTo>
                  <a:lnTo>
                    <a:pt x="428" y="376"/>
                  </a:lnTo>
                  <a:lnTo>
                    <a:pt x="436" y="384"/>
                  </a:lnTo>
                  <a:lnTo>
                    <a:pt x="450" y="392"/>
                  </a:lnTo>
                  <a:lnTo>
                    <a:pt x="460" y="430"/>
                  </a:lnTo>
                  <a:lnTo>
                    <a:pt x="462" y="434"/>
                  </a:lnTo>
                  <a:lnTo>
                    <a:pt x="466" y="438"/>
                  </a:lnTo>
                  <a:lnTo>
                    <a:pt x="474" y="444"/>
                  </a:lnTo>
                  <a:lnTo>
                    <a:pt x="480" y="446"/>
                  </a:lnTo>
                  <a:lnTo>
                    <a:pt x="486" y="446"/>
                  </a:lnTo>
                  <a:lnTo>
                    <a:pt x="492" y="440"/>
                  </a:lnTo>
                  <a:lnTo>
                    <a:pt x="498" y="436"/>
                  </a:lnTo>
                  <a:lnTo>
                    <a:pt x="504" y="434"/>
                  </a:lnTo>
                  <a:lnTo>
                    <a:pt x="514" y="436"/>
                  </a:lnTo>
                  <a:lnTo>
                    <a:pt x="520" y="448"/>
                  </a:lnTo>
                  <a:lnTo>
                    <a:pt x="526" y="464"/>
                  </a:lnTo>
                  <a:lnTo>
                    <a:pt x="528" y="474"/>
                  </a:lnTo>
                  <a:lnTo>
                    <a:pt x="530" y="484"/>
                  </a:lnTo>
                  <a:lnTo>
                    <a:pt x="530" y="492"/>
                  </a:lnTo>
                  <a:lnTo>
                    <a:pt x="526" y="502"/>
                  </a:lnTo>
                  <a:lnTo>
                    <a:pt x="516" y="504"/>
                  </a:lnTo>
                  <a:lnTo>
                    <a:pt x="506" y="510"/>
                  </a:lnTo>
                  <a:lnTo>
                    <a:pt x="492" y="522"/>
                  </a:lnTo>
                  <a:lnTo>
                    <a:pt x="478" y="54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kern="0">
                <a:ln w="28575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1" name="Freeform 27"/>
            <p:cNvSpPr>
              <a:spLocks/>
            </p:cNvSpPr>
            <p:nvPr/>
          </p:nvSpPr>
          <p:spPr bwMode="auto">
            <a:xfrm>
              <a:off x="5026025" y="2933701"/>
              <a:ext cx="777875" cy="1409700"/>
            </a:xfrm>
            <a:custGeom>
              <a:avLst/>
              <a:gdLst>
                <a:gd name="T0" fmla="*/ 320 w 490"/>
                <a:gd name="T1" fmla="*/ 878 h 888"/>
                <a:gd name="T2" fmla="*/ 252 w 490"/>
                <a:gd name="T3" fmla="*/ 834 h 888"/>
                <a:gd name="T4" fmla="*/ 196 w 490"/>
                <a:gd name="T5" fmla="*/ 838 h 888"/>
                <a:gd name="T6" fmla="*/ 170 w 490"/>
                <a:gd name="T7" fmla="*/ 842 h 888"/>
                <a:gd name="T8" fmla="*/ 136 w 490"/>
                <a:gd name="T9" fmla="*/ 824 h 888"/>
                <a:gd name="T10" fmla="*/ 106 w 490"/>
                <a:gd name="T11" fmla="*/ 804 h 888"/>
                <a:gd name="T12" fmla="*/ 56 w 490"/>
                <a:gd name="T13" fmla="*/ 800 h 888"/>
                <a:gd name="T14" fmla="*/ 12 w 490"/>
                <a:gd name="T15" fmla="*/ 776 h 888"/>
                <a:gd name="T16" fmla="*/ 20 w 490"/>
                <a:gd name="T17" fmla="*/ 744 h 888"/>
                <a:gd name="T18" fmla="*/ 8 w 490"/>
                <a:gd name="T19" fmla="*/ 726 h 888"/>
                <a:gd name="T20" fmla="*/ 0 w 490"/>
                <a:gd name="T21" fmla="*/ 706 h 888"/>
                <a:gd name="T22" fmla="*/ 62 w 490"/>
                <a:gd name="T23" fmla="*/ 696 h 888"/>
                <a:gd name="T24" fmla="*/ 66 w 490"/>
                <a:gd name="T25" fmla="*/ 648 h 888"/>
                <a:gd name="T26" fmla="*/ 52 w 490"/>
                <a:gd name="T27" fmla="*/ 602 h 888"/>
                <a:gd name="T28" fmla="*/ 56 w 490"/>
                <a:gd name="T29" fmla="*/ 536 h 888"/>
                <a:gd name="T30" fmla="*/ 104 w 490"/>
                <a:gd name="T31" fmla="*/ 530 h 888"/>
                <a:gd name="T32" fmla="*/ 168 w 490"/>
                <a:gd name="T33" fmla="*/ 548 h 888"/>
                <a:gd name="T34" fmla="*/ 172 w 490"/>
                <a:gd name="T35" fmla="*/ 504 h 888"/>
                <a:gd name="T36" fmla="*/ 190 w 490"/>
                <a:gd name="T37" fmla="*/ 494 h 888"/>
                <a:gd name="T38" fmla="*/ 214 w 490"/>
                <a:gd name="T39" fmla="*/ 500 h 888"/>
                <a:gd name="T40" fmla="*/ 248 w 490"/>
                <a:gd name="T41" fmla="*/ 478 h 888"/>
                <a:gd name="T42" fmla="*/ 246 w 490"/>
                <a:gd name="T43" fmla="*/ 416 h 888"/>
                <a:gd name="T44" fmla="*/ 256 w 490"/>
                <a:gd name="T45" fmla="*/ 384 h 888"/>
                <a:gd name="T46" fmla="*/ 240 w 490"/>
                <a:gd name="T47" fmla="*/ 362 h 888"/>
                <a:gd name="T48" fmla="*/ 196 w 490"/>
                <a:gd name="T49" fmla="*/ 334 h 888"/>
                <a:gd name="T50" fmla="*/ 152 w 490"/>
                <a:gd name="T51" fmla="*/ 318 h 888"/>
                <a:gd name="T52" fmla="*/ 126 w 490"/>
                <a:gd name="T53" fmla="*/ 296 h 888"/>
                <a:gd name="T54" fmla="*/ 130 w 490"/>
                <a:gd name="T55" fmla="*/ 244 h 888"/>
                <a:gd name="T56" fmla="*/ 148 w 490"/>
                <a:gd name="T57" fmla="*/ 222 h 888"/>
                <a:gd name="T58" fmla="*/ 184 w 490"/>
                <a:gd name="T59" fmla="*/ 226 h 888"/>
                <a:gd name="T60" fmla="*/ 270 w 490"/>
                <a:gd name="T61" fmla="*/ 220 h 888"/>
                <a:gd name="T62" fmla="*/ 278 w 490"/>
                <a:gd name="T63" fmla="*/ 162 h 888"/>
                <a:gd name="T64" fmla="*/ 280 w 490"/>
                <a:gd name="T65" fmla="*/ 130 h 888"/>
                <a:gd name="T66" fmla="*/ 304 w 490"/>
                <a:gd name="T67" fmla="*/ 104 h 888"/>
                <a:gd name="T68" fmla="*/ 364 w 490"/>
                <a:gd name="T69" fmla="*/ 38 h 888"/>
                <a:gd name="T70" fmla="*/ 404 w 490"/>
                <a:gd name="T71" fmla="*/ 28 h 888"/>
                <a:gd name="T72" fmla="*/ 416 w 490"/>
                <a:gd name="T73" fmla="*/ 22 h 888"/>
                <a:gd name="T74" fmla="*/ 440 w 490"/>
                <a:gd name="T75" fmla="*/ 2 h 888"/>
                <a:gd name="T76" fmla="*/ 462 w 490"/>
                <a:gd name="T77" fmla="*/ 20 h 888"/>
                <a:gd name="T78" fmla="*/ 452 w 490"/>
                <a:gd name="T79" fmla="*/ 52 h 888"/>
                <a:gd name="T80" fmla="*/ 438 w 490"/>
                <a:gd name="T81" fmla="*/ 108 h 888"/>
                <a:gd name="T82" fmla="*/ 422 w 490"/>
                <a:gd name="T83" fmla="*/ 138 h 888"/>
                <a:gd name="T84" fmla="*/ 430 w 490"/>
                <a:gd name="T85" fmla="*/ 228 h 888"/>
                <a:gd name="T86" fmla="*/ 408 w 490"/>
                <a:gd name="T87" fmla="*/ 284 h 888"/>
                <a:gd name="T88" fmla="*/ 398 w 490"/>
                <a:gd name="T89" fmla="*/ 384 h 888"/>
                <a:gd name="T90" fmla="*/ 418 w 490"/>
                <a:gd name="T91" fmla="*/ 454 h 888"/>
                <a:gd name="T92" fmla="*/ 412 w 490"/>
                <a:gd name="T93" fmla="*/ 526 h 888"/>
                <a:gd name="T94" fmla="*/ 428 w 490"/>
                <a:gd name="T95" fmla="*/ 556 h 888"/>
                <a:gd name="T96" fmla="*/ 432 w 490"/>
                <a:gd name="T97" fmla="*/ 600 h 888"/>
                <a:gd name="T98" fmla="*/ 476 w 490"/>
                <a:gd name="T99" fmla="*/ 690 h 888"/>
                <a:gd name="T100" fmla="*/ 462 w 490"/>
                <a:gd name="T101" fmla="*/ 726 h 888"/>
                <a:gd name="T102" fmla="*/ 362 w 490"/>
                <a:gd name="T103" fmla="*/ 728 h 888"/>
                <a:gd name="T104" fmla="*/ 354 w 490"/>
                <a:gd name="T105" fmla="*/ 744 h 888"/>
                <a:gd name="T106" fmla="*/ 398 w 490"/>
                <a:gd name="T107" fmla="*/ 792 h 888"/>
                <a:gd name="T108" fmla="*/ 350 w 490"/>
                <a:gd name="T109" fmla="*/ 828 h 888"/>
                <a:gd name="T110" fmla="*/ 344 w 490"/>
                <a:gd name="T111" fmla="*/ 888 h 888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0" t="0" r="r" b="b"/>
              <a:pathLst>
                <a:path w="490" h="888">
                  <a:moveTo>
                    <a:pt x="344" y="888"/>
                  </a:moveTo>
                  <a:lnTo>
                    <a:pt x="344" y="888"/>
                  </a:lnTo>
                  <a:lnTo>
                    <a:pt x="330" y="884"/>
                  </a:lnTo>
                  <a:lnTo>
                    <a:pt x="320" y="878"/>
                  </a:lnTo>
                  <a:lnTo>
                    <a:pt x="304" y="866"/>
                  </a:lnTo>
                  <a:lnTo>
                    <a:pt x="278" y="842"/>
                  </a:lnTo>
                  <a:lnTo>
                    <a:pt x="252" y="834"/>
                  </a:lnTo>
                  <a:lnTo>
                    <a:pt x="232" y="834"/>
                  </a:lnTo>
                  <a:lnTo>
                    <a:pt x="214" y="834"/>
                  </a:lnTo>
                  <a:lnTo>
                    <a:pt x="196" y="838"/>
                  </a:lnTo>
                  <a:lnTo>
                    <a:pt x="188" y="840"/>
                  </a:lnTo>
                  <a:lnTo>
                    <a:pt x="180" y="844"/>
                  </a:lnTo>
                  <a:lnTo>
                    <a:pt x="170" y="842"/>
                  </a:lnTo>
                  <a:lnTo>
                    <a:pt x="160" y="836"/>
                  </a:lnTo>
                  <a:lnTo>
                    <a:pt x="146" y="826"/>
                  </a:lnTo>
                  <a:lnTo>
                    <a:pt x="136" y="824"/>
                  </a:lnTo>
                  <a:lnTo>
                    <a:pt x="128" y="822"/>
                  </a:lnTo>
                  <a:lnTo>
                    <a:pt x="120" y="818"/>
                  </a:lnTo>
                  <a:lnTo>
                    <a:pt x="114" y="814"/>
                  </a:lnTo>
                  <a:lnTo>
                    <a:pt x="106" y="804"/>
                  </a:lnTo>
                  <a:lnTo>
                    <a:pt x="102" y="802"/>
                  </a:lnTo>
                  <a:lnTo>
                    <a:pt x="98" y="800"/>
                  </a:lnTo>
                  <a:lnTo>
                    <a:pt x="56" y="800"/>
                  </a:lnTo>
                  <a:lnTo>
                    <a:pt x="12" y="784"/>
                  </a:lnTo>
                  <a:lnTo>
                    <a:pt x="12" y="776"/>
                  </a:lnTo>
                  <a:lnTo>
                    <a:pt x="14" y="770"/>
                  </a:lnTo>
                  <a:lnTo>
                    <a:pt x="20" y="758"/>
                  </a:lnTo>
                  <a:lnTo>
                    <a:pt x="20" y="744"/>
                  </a:lnTo>
                  <a:lnTo>
                    <a:pt x="18" y="734"/>
                  </a:lnTo>
                  <a:lnTo>
                    <a:pt x="14" y="728"/>
                  </a:lnTo>
                  <a:lnTo>
                    <a:pt x="8" y="726"/>
                  </a:lnTo>
                  <a:lnTo>
                    <a:pt x="2" y="718"/>
                  </a:lnTo>
                  <a:lnTo>
                    <a:pt x="0" y="714"/>
                  </a:lnTo>
                  <a:lnTo>
                    <a:pt x="0" y="708"/>
                  </a:lnTo>
                  <a:lnTo>
                    <a:pt x="0" y="706"/>
                  </a:lnTo>
                  <a:lnTo>
                    <a:pt x="58" y="704"/>
                  </a:lnTo>
                  <a:lnTo>
                    <a:pt x="62" y="696"/>
                  </a:lnTo>
                  <a:lnTo>
                    <a:pt x="66" y="686"/>
                  </a:lnTo>
                  <a:lnTo>
                    <a:pt x="66" y="676"/>
                  </a:lnTo>
                  <a:lnTo>
                    <a:pt x="68" y="666"/>
                  </a:lnTo>
                  <a:lnTo>
                    <a:pt x="66" y="648"/>
                  </a:lnTo>
                  <a:lnTo>
                    <a:pt x="64" y="632"/>
                  </a:lnTo>
                  <a:lnTo>
                    <a:pt x="52" y="602"/>
                  </a:lnTo>
                  <a:lnTo>
                    <a:pt x="46" y="564"/>
                  </a:lnTo>
                  <a:lnTo>
                    <a:pt x="46" y="550"/>
                  </a:lnTo>
                  <a:lnTo>
                    <a:pt x="50" y="542"/>
                  </a:lnTo>
                  <a:lnTo>
                    <a:pt x="56" y="536"/>
                  </a:lnTo>
                  <a:lnTo>
                    <a:pt x="68" y="532"/>
                  </a:lnTo>
                  <a:lnTo>
                    <a:pt x="84" y="530"/>
                  </a:lnTo>
                  <a:lnTo>
                    <a:pt x="104" y="530"/>
                  </a:lnTo>
                  <a:lnTo>
                    <a:pt x="150" y="552"/>
                  </a:lnTo>
                  <a:lnTo>
                    <a:pt x="162" y="550"/>
                  </a:lnTo>
                  <a:lnTo>
                    <a:pt x="168" y="548"/>
                  </a:lnTo>
                  <a:lnTo>
                    <a:pt x="172" y="546"/>
                  </a:lnTo>
                  <a:lnTo>
                    <a:pt x="172" y="504"/>
                  </a:lnTo>
                  <a:lnTo>
                    <a:pt x="174" y="500"/>
                  </a:lnTo>
                  <a:lnTo>
                    <a:pt x="178" y="496"/>
                  </a:lnTo>
                  <a:lnTo>
                    <a:pt x="182" y="494"/>
                  </a:lnTo>
                  <a:lnTo>
                    <a:pt x="190" y="494"/>
                  </a:lnTo>
                  <a:lnTo>
                    <a:pt x="204" y="494"/>
                  </a:lnTo>
                  <a:lnTo>
                    <a:pt x="210" y="496"/>
                  </a:lnTo>
                  <a:lnTo>
                    <a:pt x="214" y="500"/>
                  </a:lnTo>
                  <a:lnTo>
                    <a:pt x="242" y="500"/>
                  </a:lnTo>
                  <a:lnTo>
                    <a:pt x="246" y="490"/>
                  </a:lnTo>
                  <a:lnTo>
                    <a:pt x="248" y="478"/>
                  </a:lnTo>
                  <a:lnTo>
                    <a:pt x="250" y="454"/>
                  </a:lnTo>
                  <a:lnTo>
                    <a:pt x="250" y="432"/>
                  </a:lnTo>
                  <a:lnTo>
                    <a:pt x="248" y="424"/>
                  </a:lnTo>
                  <a:lnTo>
                    <a:pt x="246" y="416"/>
                  </a:lnTo>
                  <a:lnTo>
                    <a:pt x="248" y="404"/>
                  </a:lnTo>
                  <a:lnTo>
                    <a:pt x="250" y="396"/>
                  </a:lnTo>
                  <a:lnTo>
                    <a:pt x="256" y="384"/>
                  </a:lnTo>
                  <a:lnTo>
                    <a:pt x="256" y="364"/>
                  </a:lnTo>
                  <a:lnTo>
                    <a:pt x="240" y="362"/>
                  </a:lnTo>
                  <a:lnTo>
                    <a:pt x="224" y="352"/>
                  </a:lnTo>
                  <a:lnTo>
                    <a:pt x="210" y="342"/>
                  </a:lnTo>
                  <a:lnTo>
                    <a:pt x="196" y="334"/>
                  </a:lnTo>
                  <a:lnTo>
                    <a:pt x="188" y="328"/>
                  </a:lnTo>
                  <a:lnTo>
                    <a:pt x="170" y="324"/>
                  </a:lnTo>
                  <a:lnTo>
                    <a:pt x="152" y="318"/>
                  </a:lnTo>
                  <a:lnTo>
                    <a:pt x="136" y="312"/>
                  </a:lnTo>
                  <a:lnTo>
                    <a:pt x="126" y="306"/>
                  </a:lnTo>
                  <a:lnTo>
                    <a:pt x="126" y="296"/>
                  </a:lnTo>
                  <a:lnTo>
                    <a:pt x="128" y="290"/>
                  </a:lnTo>
                  <a:lnTo>
                    <a:pt x="136" y="280"/>
                  </a:lnTo>
                  <a:lnTo>
                    <a:pt x="130" y="244"/>
                  </a:lnTo>
                  <a:lnTo>
                    <a:pt x="134" y="242"/>
                  </a:lnTo>
                  <a:lnTo>
                    <a:pt x="140" y="236"/>
                  </a:lnTo>
                  <a:lnTo>
                    <a:pt x="148" y="222"/>
                  </a:lnTo>
                  <a:lnTo>
                    <a:pt x="162" y="222"/>
                  </a:lnTo>
                  <a:lnTo>
                    <a:pt x="172" y="222"/>
                  </a:lnTo>
                  <a:lnTo>
                    <a:pt x="184" y="226"/>
                  </a:lnTo>
                  <a:lnTo>
                    <a:pt x="264" y="230"/>
                  </a:lnTo>
                  <a:lnTo>
                    <a:pt x="270" y="220"/>
                  </a:lnTo>
                  <a:lnTo>
                    <a:pt x="276" y="210"/>
                  </a:lnTo>
                  <a:lnTo>
                    <a:pt x="278" y="198"/>
                  </a:lnTo>
                  <a:lnTo>
                    <a:pt x="280" y="186"/>
                  </a:lnTo>
                  <a:lnTo>
                    <a:pt x="278" y="162"/>
                  </a:lnTo>
                  <a:lnTo>
                    <a:pt x="278" y="144"/>
                  </a:lnTo>
                  <a:lnTo>
                    <a:pt x="278" y="136"/>
                  </a:lnTo>
                  <a:lnTo>
                    <a:pt x="280" y="130"/>
                  </a:lnTo>
                  <a:lnTo>
                    <a:pt x="282" y="124"/>
                  </a:lnTo>
                  <a:lnTo>
                    <a:pt x="286" y="120"/>
                  </a:lnTo>
                  <a:lnTo>
                    <a:pt x="294" y="114"/>
                  </a:lnTo>
                  <a:lnTo>
                    <a:pt x="304" y="104"/>
                  </a:lnTo>
                  <a:lnTo>
                    <a:pt x="334" y="60"/>
                  </a:lnTo>
                  <a:lnTo>
                    <a:pt x="364" y="38"/>
                  </a:lnTo>
                  <a:lnTo>
                    <a:pt x="382" y="12"/>
                  </a:lnTo>
                  <a:lnTo>
                    <a:pt x="404" y="28"/>
                  </a:lnTo>
                  <a:lnTo>
                    <a:pt x="410" y="28"/>
                  </a:lnTo>
                  <a:lnTo>
                    <a:pt x="416" y="22"/>
                  </a:lnTo>
                  <a:lnTo>
                    <a:pt x="422" y="16"/>
                  </a:lnTo>
                  <a:lnTo>
                    <a:pt x="430" y="0"/>
                  </a:lnTo>
                  <a:lnTo>
                    <a:pt x="440" y="2"/>
                  </a:lnTo>
                  <a:lnTo>
                    <a:pt x="450" y="4"/>
                  </a:lnTo>
                  <a:lnTo>
                    <a:pt x="456" y="8"/>
                  </a:lnTo>
                  <a:lnTo>
                    <a:pt x="460" y="12"/>
                  </a:lnTo>
                  <a:lnTo>
                    <a:pt x="462" y="20"/>
                  </a:lnTo>
                  <a:lnTo>
                    <a:pt x="464" y="28"/>
                  </a:lnTo>
                  <a:lnTo>
                    <a:pt x="452" y="52"/>
                  </a:lnTo>
                  <a:lnTo>
                    <a:pt x="450" y="72"/>
                  </a:lnTo>
                  <a:lnTo>
                    <a:pt x="446" y="90"/>
                  </a:lnTo>
                  <a:lnTo>
                    <a:pt x="444" y="100"/>
                  </a:lnTo>
                  <a:lnTo>
                    <a:pt x="438" y="108"/>
                  </a:lnTo>
                  <a:lnTo>
                    <a:pt x="432" y="118"/>
                  </a:lnTo>
                  <a:lnTo>
                    <a:pt x="424" y="126"/>
                  </a:lnTo>
                  <a:lnTo>
                    <a:pt x="422" y="138"/>
                  </a:lnTo>
                  <a:lnTo>
                    <a:pt x="420" y="150"/>
                  </a:lnTo>
                  <a:lnTo>
                    <a:pt x="422" y="174"/>
                  </a:lnTo>
                  <a:lnTo>
                    <a:pt x="430" y="228"/>
                  </a:lnTo>
                  <a:lnTo>
                    <a:pt x="430" y="238"/>
                  </a:lnTo>
                  <a:lnTo>
                    <a:pt x="428" y="246"/>
                  </a:lnTo>
                  <a:lnTo>
                    <a:pt x="420" y="266"/>
                  </a:lnTo>
                  <a:lnTo>
                    <a:pt x="408" y="284"/>
                  </a:lnTo>
                  <a:lnTo>
                    <a:pt x="398" y="300"/>
                  </a:lnTo>
                  <a:lnTo>
                    <a:pt x="398" y="384"/>
                  </a:lnTo>
                  <a:lnTo>
                    <a:pt x="412" y="416"/>
                  </a:lnTo>
                  <a:lnTo>
                    <a:pt x="416" y="434"/>
                  </a:lnTo>
                  <a:lnTo>
                    <a:pt x="418" y="454"/>
                  </a:lnTo>
                  <a:lnTo>
                    <a:pt x="414" y="472"/>
                  </a:lnTo>
                  <a:lnTo>
                    <a:pt x="410" y="492"/>
                  </a:lnTo>
                  <a:lnTo>
                    <a:pt x="410" y="514"/>
                  </a:lnTo>
                  <a:lnTo>
                    <a:pt x="412" y="526"/>
                  </a:lnTo>
                  <a:lnTo>
                    <a:pt x="414" y="538"/>
                  </a:lnTo>
                  <a:lnTo>
                    <a:pt x="422" y="548"/>
                  </a:lnTo>
                  <a:lnTo>
                    <a:pt x="428" y="556"/>
                  </a:lnTo>
                  <a:lnTo>
                    <a:pt x="434" y="568"/>
                  </a:lnTo>
                  <a:lnTo>
                    <a:pt x="432" y="600"/>
                  </a:lnTo>
                  <a:lnTo>
                    <a:pt x="456" y="660"/>
                  </a:lnTo>
                  <a:lnTo>
                    <a:pt x="466" y="674"/>
                  </a:lnTo>
                  <a:lnTo>
                    <a:pt x="476" y="690"/>
                  </a:lnTo>
                  <a:lnTo>
                    <a:pt x="484" y="710"/>
                  </a:lnTo>
                  <a:lnTo>
                    <a:pt x="490" y="732"/>
                  </a:lnTo>
                  <a:lnTo>
                    <a:pt x="462" y="726"/>
                  </a:lnTo>
                  <a:lnTo>
                    <a:pt x="404" y="726"/>
                  </a:lnTo>
                  <a:lnTo>
                    <a:pt x="372" y="728"/>
                  </a:lnTo>
                  <a:lnTo>
                    <a:pt x="362" y="728"/>
                  </a:lnTo>
                  <a:lnTo>
                    <a:pt x="356" y="732"/>
                  </a:lnTo>
                  <a:lnTo>
                    <a:pt x="354" y="744"/>
                  </a:lnTo>
                  <a:lnTo>
                    <a:pt x="394" y="776"/>
                  </a:lnTo>
                  <a:lnTo>
                    <a:pt x="398" y="792"/>
                  </a:lnTo>
                  <a:lnTo>
                    <a:pt x="382" y="798"/>
                  </a:lnTo>
                  <a:lnTo>
                    <a:pt x="370" y="806"/>
                  </a:lnTo>
                  <a:lnTo>
                    <a:pt x="360" y="816"/>
                  </a:lnTo>
                  <a:lnTo>
                    <a:pt x="350" y="828"/>
                  </a:lnTo>
                  <a:lnTo>
                    <a:pt x="350" y="888"/>
                  </a:lnTo>
                  <a:lnTo>
                    <a:pt x="344" y="88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kern="0">
                <a:ln w="28575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2" name="Freeform 28"/>
            <p:cNvSpPr>
              <a:spLocks/>
            </p:cNvSpPr>
            <p:nvPr/>
          </p:nvSpPr>
          <p:spPr bwMode="auto">
            <a:xfrm>
              <a:off x="2630487" y="2911834"/>
              <a:ext cx="1962151" cy="1428749"/>
            </a:xfrm>
            <a:custGeom>
              <a:avLst/>
              <a:gdLst>
                <a:gd name="T0" fmla="*/ 494 w 1236"/>
                <a:gd name="T1" fmla="*/ 798 h 900"/>
                <a:gd name="T2" fmla="*/ 430 w 1236"/>
                <a:gd name="T3" fmla="*/ 762 h 900"/>
                <a:gd name="T4" fmla="*/ 278 w 1236"/>
                <a:gd name="T5" fmla="*/ 748 h 900"/>
                <a:gd name="T6" fmla="*/ 176 w 1236"/>
                <a:gd name="T7" fmla="*/ 704 h 900"/>
                <a:gd name="T8" fmla="*/ 148 w 1236"/>
                <a:gd name="T9" fmla="*/ 670 h 900"/>
                <a:gd name="T10" fmla="*/ 70 w 1236"/>
                <a:gd name="T11" fmla="*/ 640 h 900"/>
                <a:gd name="T12" fmla="*/ 24 w 1236"/>
                <a:gd name="T13" fmla="*/ 596 h 900"/>
                <a:gd name="T14" fmla="*/ 0 w 1236"/>
                <a:gd name="T15" fmla="*/ 412 h 900"/>
                <a:gd name="T16" fmla="*/ 16 w 1236"/>
                <a:gd name="T17" fmla="*/ 340 h 900"/>
                <a:gd name="T18" fmla="*/ 26 w 1236"/>
                <a:gd name="T19" fmla="*/ 328 h 900"/>
                <a:gd name="T20" fmla="*/ 52 w 1236"/>
                <a:gd name="T21" fmla="*/ 314 h 900"/>
                <a:gd name="T22" fmla="*/ 98 w 1236"/>
                <a:gd name="T23" fmla="*/ 336 h 900"/>
                <a:gd name="T24" fmla="*/ 150 w 1236"/>
                <a:gd name="T25" fmla="*/ 336 h 900"/>
                <a:gd name="T26" fmla="*/ 138 w 1236"/>
                <a:gd name="T27" fmla="*/ 274 h 900"/>
                <a:gd name="T28" fmla="*/ 168 w 1236"/>
                <a:gd name="T29" fmla="*/ 236 h 900"/>
                <a:gd name="T30" fmla="*/ 186 w 1236"/>
                <a:gd name="T31" fmla="*/ 192 h 900"/>
                <a:gd name="T32" fmla="*/ 152 w 1236"/>
                <a:gd name="T33" fmla="*/ 150 h 900"/>
                <a:gd name="T34" fmla="*/ 120 w 1236"/>
                <a:gd name="T35" fmla="*/ 120 h 900"/>
                <a:gd name="T36" fmla="*/ 118 w 1236"/>
                <a:gd name="T37" fmla="*/ 92 h 900"/>
                <a:gd name="T38" fmla="*/ 104 w 1236"/>
                <a:gd name="T39" fmla="*/ 58 h 900"/>
                <a:gd name="T40" fmla="*/ 234 w 1236"/>
                <a:gd name="T41" fmla="*/ 42 h 900"/>
                <a:gd name="T42" fmla="*/ 340 w 1236"/>
                <a:gd name="T43" fmla="*/ 4 h 900"/>
                <a:gd name="T44" fmla="*/ 430 w 1236"/>
                <a:gd name="T45" fmla="*/ 8 h 900"/>
                <a:gd name="T46" fmla="*/ 526 w 1236"/>
                <a:gd name="T47" fmla="*/ 22 h 900"/>
                <a:gd name="T48" fmla="*/ 654 w 1236"/>
                <a:gd name="T49" fmla="*/ 114 h 900"/>
                <a:gd name="T50" fmla="*/ 720 w 1236"/>
                <a:gd name="T51" fmla="*/ 110 h 900"/>
                <a:gd name="T52" fmla="*/ 720 w 1236"/>
                <a:gd name="T53" fmla="*/ 56 h 900"/>
                <a:gd name="T54" fmla="*/ 792 w 1236"/>
                <a:gd name="T55" fmla="*/ 72 h 900"/>
                <a:gd name="T56" fmla="*/ 930 w 1236"/>
                <a:gd name="T57" fmla="*/ 128 h 900"/>
                <a:gd name="T58" fmla="*/ 952 w 1236"/>
                <a:gd name="T59" fmla="*/ 142 h 900"/>
                <a:gd name="T60" fmla="*/ 1088 w 1236"/>
                <a:gd name="T61" fmla="*/ 224 h 900"/>
                <a:gd name="T62" fmla="*/ 1174 w 1236"/>
                <a:gd name="T63" fmla="*/ 250 h 900"/>
                <a:gd name="T64" fmla="*/ 1216 w 1236"/>
                <a:gd name="T65" fmla="*/ 368 h 900"/>
                <a:gd name="T66" fmla="*/ 1236 w 1236"/>
                <a:gd name="T67" fmla="*/ 452 h 900"/>
                <a:gd name="T68" fmla="*/ 1184 w 1236"/>
                <a:gd name="T69" fmla="*/ 496 h 900"/>
                <a:gd name="T70" fmla="*/ 1120 w 1236"/>
                <a:gd name="T71" fmla="*/ 584 h 900"/>
                <a:gd name="T72" fmla="*/ 1144 w 1236"/>
                <a:gd name="T73" fmla="*/ 626 h 900"/>
                <a:gd name="T74" fmla="*/ 1086 w 1236"/>
                <a:gd name="T75" fmla="*/ 606 h 900"/>
                <a:gd name="T76" fmla="*/ 1030 w 1236"/>
                <a:gd name="T77" fmla="*/ 642 h 900"/>
                <a:gd name="T78" fmla="*/ 1064 w 1236"/>
                <a:gd name="T79" fmla="*/ 694 h 900"/>
                <a:gd name="T80" fmla="*/ 1076 w 1236"/>
                <a:gd name="T81" fmla="*/ 792 h 900"/>
                <a:gd name="T82" fmla="*/ 1034 w 1236"/>
                <a:gd name="T83" fmla="*/ 804 h 900"/>
                <a:gd name="T84" fmla="*/ 996 w 1236"/>
                <a:gd name="T85" fmla="*/ 806 h 900"/>
                <a:gd name="T86" fmla="*/ 956 w 1236"/>
                <a:gd name="T87" fmla="*/ 788 h 900"/>
                <a:gd name="T88" fmla="*/ 920 w 1236"/>
                <a:gd name="T89" fmla="*/ 800 h 900"/>
                <a:gd name="T90" fmla="*/ 878 w 1236"/>
                <a:gd name="T91" fmla="*/ 780 h 900"/>
                <a:gd name="T92" fmla="*/ 828 w 1236"/>
                <a:gd name="T93" fmla="*/ 698 h 900"/>
                <a:gd name="T94" fmla="*/ 778 w 1236"/>
                <a:gd name="T95" fmla="*/ 654 h 900"/>
                <a:gd name="T96" fmla="*/ 700 w 1236"/>
                <a:gd name="T97" fmla="*/ 662 h 900"/>
                <a:gd name="T98" fmla="*/ 722 w 1236"/>
                <a:gd name="T99" fmla="*/ 746 h 900"/>
                <a:gd name="T100" fmla="*/ 694 w 1236"/>
                <a:gd name="T101" fmla="*/ 796 h 900"/>
                <a:gd name="T102" fmla="*/ 664 w 1236"/>
                <a:gd name="T103" fmla="*/ 862 h 900"/>
                <a:gd name="T104" fmla="*/ 634 w 1236"/>
                <a:gd name="T105" fmla="*/ 886 h 900"/>
                <a:gd name="T106" fmla="*/ 604 w 1236"/>
                <a:gd name="T107" fmla="*/ 884 h 900"/>
                <a:gd name="T108" fmla="*/ 568 w 1236"/>
                <a:gd name="T109" fmla="*/ 880 h 900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0" t="0" r="r" b="b"/>
              <a:pathLst>
                <a:path w="1236" h="900">
                  <a:moveTo>
                    <a:pt x="552" y="900"/>
                  </a:moveTo>
                  <a:lnTo>
                    <a:pt x="552" y="900"/>
                  </a:lnTo>
                  <a:lnTo>
                    <a:pt x="522" y="874"/>
                  </a:lnTo>
                  <a:lnTo>
                    <a:pt x="510" y="834"/>
                  </a:lnTo>
                  <a:lnTo>
                    <a:pt x="494" y="798"/>
                  </a:lnTo>
                  <a:lnTo>
                    <a:pt x="486" y="790"/>
                  </a:lnTo>
                  <a:lnTo>
                    <a:pt x="478" y="782"/>
                  </a:lnTo>
                  <a:lnTo>
                    <a:pt x="460" y="772"/>
                  </a:lnTo>
                  <a:lnTo>
                    <a:pt x="444" y="766"/>
                  </a:lnTo>
                  <a:lnTo>
                    <a:pt x="430" y="762"/>
                  </a:lnTo>
                  <a:lnTo>
                    <a:pt x="322" y="764"/>
                  </a:lnTo>
                  <a:lnTo>
                    <a:pt x="310" y="762"/>
                  </a:lnTo>
                  <a:lnTo>
                    <a:pt x="298" y="758"/>
                  </a:lnTo>
                  <a:lnTo>
                    <a:pt x="278" y="748"/>
                  </a:lnTo>
                  <a:lnTo>
                    <a:pt x="262" y="736"/>
                  </a:lnTo>
                  <a:lnTo>
                    <a:pt x="248" y="724"/>
                  </a:lnTo>
                  <a:lnTo>
                    <a:pt x="220" y="720"/>
                  </a:lnTo>
                  <a:lnTo>
                    <a:pt x="198" y="712"/>
                  </a:lnTo>
                  <a:lnTo>
                    <a:pt x="176" y="704"/>
                  </a:lnTo>
                  <a:lnTo>
                    <a:pt x="158" y="692"/>
                  </a:lnTo>
                  <a:lnTo>
                    <a:pt x="156" y="686"/>
                  </a:lnTo>
                  <a:lnTo>
                    <a:pt x="154" y="680"/>
                  </a:lnTo>
                  <a:lnTo>
                    <a:pt x="148" y="670"/>
                  </a:lnTo>
                  <a:lnTo>
                    <a:pt x="138" y="662"/>
                  </a:lnTo>
                  <a:lnTo>
                    <a:pt x="118" y="658"/>
                  </a:lnTo>
                  <a:lnTo>
                    <a:pt x="100" y="654"/>
                  </a:lnTo>
                  <a:lnTo>
                    <a:pt x="84" y="648"/>
                  </a:lnTo>
                  <a:lnTo>
                    <a:pt x="70" y="640"/>
                  </a:lnTo>
                  <a:lnTo>
                    <a:pt x="62" y="638"/>
                  </a:lnTo>
                  <a:lnTo>
                    <a:pt x="54" y="634"/>
                  </a:lnTo>
                  <a:lnTo>
                    <a:pt x="42" y="624"/>
                  </a:lnTo>
                  <a:lnTo>
                    <a:pt x="32" y="610"/>
                  </a:lnTo>
                  <a:lnTo>
                    <a:pt x="24" y="596"/>
                  </a:lnTo>
                  <a:lnTo>
                    <a:pt x="18" y="580"/>
                  </a:lnTo>
                  <a:lnTo>
                    <a:pt x="12" y="566"/>
                  </a:lnTo>
                  <a:lnTo>
                    <a:pt x="6" y="542"/>
                  </a:lnTo>
                  <a:lnTo>
                    <a:pt x="0" y="412"/>
                  </a:lnTo>
                  <a:lnTo>
                    <a:pt x="14" y="388"/>
                  </a:lnTo>
                  <a:lnTo>
                    <a:pt x="18" y="376"/>
                  </a:lnTo>
                  <a:lnTo>
                    <a:pt x="22" y="366"/>
                  </a:lnTo>
                  <a:lnTo>
                    <a:pt x="20" y="352"/>
                  </a:lnTo>
                  <a:lnTo>
                    <a:pt x="16" y="340"/>
                  </a:lnTo>
                  <a:lnTo>
                    <a:pt x="12" y="332"/>
                  </a:lnTo>
                  <a:lnTo>
                    <a:pt x="10" y="328"/>
                  </a:lnTo>
                  <a:lnTo>
                    <a:pt x="22" y="326"/>
                  </a:lnTo>
                  <a:lnTo>
                    <a:pt x="26" y="328"/>
                  </a:lnTo>
                  <a:lnTo>
                    <a:pt x="32" y="330"/>
                  </a:lnTo>
                  <a:lnTo>
                    <a:pt x="42" y="330"/>
                  </a:lnTo>
                  <a:lnTo>
                    <a:pt x="50" y="320"/>
                  </a:lnTo>
                  <a:lnTo>
                    <a:pt x="52" y="314"/>
                  </a:lnTo>
                  <a:lnTo>
                    <a:pt x="60" y="312"/>
                  </a:lnTo>
                  <a:lnTo>
                    <a:pt x="66" y="312"/>
                  </a:lnTo>
                  <a:lnTo>
                    <a:pt x="72" y="316"/>
                  </a:lnTo>
                  <a:lnTo>
                    <a:pt x="78" y="320"/>
                  </a:lnTo>
                  <a:lnTo>
                    <a:pt x="90" y="330"/>
                  </a:lnTo>
                  <a:lnTo>
                    <a:pt x="98" y="336"/>
                  </a:lnTo>
                  <a:lnTo>
                    <a:pt x="108" y="342"/>
                  </a:lnTo>
                  <a:lnTo>
                    <a:pt x="128" y="342"/>
                  </a:lnTo>
                  <a:lnTo>
                    <a:pt x="140" y="340"/>
                  </a:lnTo>
                  <a:lnTo>
                    <a:pt x="150" y="336"/>
                  </a:lnTo>
                  <a:lnTo>
                    <a:pt x="158" y="326"/>
                  </a:lnTo>
                  <a:lnTo>
                    <a:pt x="158" y="300"/>
                  </a:lnTo>
                  <a:lnTo>
                    <a:pt x="148" y="286"/>
                  </a:lnTo>
                  <a:lnTo>
                    <a:pt x="138" y="274"/>
                  </a:lnTo>
                  <a:lnTo>
                    <a:pt x="136" y="270"/>
                  </a:lnTo>
                  <a:lnTo>
                    <a:pt x="136" y="264"/>
                  </a:lnTo>
                  <a:lnTo>
                    <a:pt x="136" y="258"/>
                  </a:lnTo>
                  <a:lnTo>
                    <a:pt x="140" y="252"/>
                  </a:lnTo>
                  <a:lnTo>
                    <a:pt x="168" y="236"/>
                  </a:lnTo>
                  <a:lnTo>
                    <a:pt x="180" y="224"/>
                  </a:lnTo>
                  <a:lnTo>
                    <a:pt x="184" y="212"/>
                  </a:lnTo>
                  <a:lnTo>
                    <a:pt x="188" y="200"/>
                  </a:lnTo>
                  <a:lnTo>
                    <a:pt x="186" y="192"/>
                  </a:lnTo>
                  <a:lnTo>
                    <a:pt x="184" y="184"/>
                  </a:lnTo>
                  <a:lnTo>
                    <a:pt x="178" y="178"/>
                  </a:lnTo>
                  <a:lnTo>
                    <a:pt x="172" y="174"/>
                  </a:lnTo>
                  <a:lnTo>
                    <a:pt x="160" y="164"/>
                  </a:lnTo>
                  <a:lnTo>
                    <a:pt x="152" y="150"/>
                  </a:lnTo>
                  <a:lnTo>
                    <a:pt x="142" y="138"/>
                  </a:lnTo>
                  <a:lnTo>
                    <a:pt x="132" y="128"/>
                  </a:lnTo>
                  <a:lnTo>
                    <a:pt x="126" y="126"/>
                  </a:lnTo>
                  <a:lnTo>
                    <a:pt x="122" y="126"/>
                  </a:lnTo>
                  <a:lnTo>
                    <a:pt x="120" y="120"/>
                  </a:lnTo>
                  <a:lnTo>
                    <a:pt x="116" y="114"/>
                  </a:lnTo>
                  <a:lnTo>
                    <a:pt x="114" y="110"/>
                  </a:lnTo>
                  <a:lnTo>
                    <a:pt x="114" y="104"/>
                  </a:lnTo>
                  <a:lnTo>
                    <a:pt x="118" y="98"/>
                  </a:lnTo>
                  <a:lnTo>
                    <a:pt x="118" y="92"/>
                  </a:lnTo>
                  <a:lnTo>
                    <a:pt x="118" y="86"/>
                  </a:lnTo>
                  <a:lnTo>
                    <a:pt x="116" y="80"/>
                  </a:lnTo>
                  <a:lnTo>
                    <a:pt x="110" y="70"/>
                  </a:lnTo>
                  <a:lnTo>
                    <a:pt x="104" y="66"/>
                  </a:lnTo>
                  <a:lnTo>
                    <a:pt x="104" y="58"/>
                  </a:lnTo>
                  <a:lnTo>
                    <a:pt x="120" y="56"/>
                  </a:lnTo>
                  <a:lnTo>
                    <a:pt x="138" y="52"/>
                  </a:lnTo>
                  <a:lnTo>
                    <a:pt x="176" y="50"/>
                  </a:lnTo>
                  <a:lnTo>
                    <a:pt x="214" y="46"/>
                  </a:lnTo>
                  <a:lnTo>
                    <a:pt x="234" y="42"/>
                  </a:lnTo>
                  <a:lnTo>
                    <a:pt x="252" y="38"/>
                  </a:lnTo>
                  <a:lnTo>
                    <a:pt x="280" y="24"/>
                  </a:lnTo>
                  <a:lnTo>
                    <a:pt x="310" y="12"/>
                  </a:lnTo>
                  <a:lnTo>
                    <a:pt x="324" y="6"/>
                  </a:lnTo>
                  <a:lnTo>
                    <a:pt x="340" y="4"/>
                  </a:lnTo>
                  <a:lnTo>
                    <a:pt x="358" y="0"/>
                  </a:lnTo>
                  <a:lnTo>
                    <a:pt x="378" y="0"/>
                  </a:lnTo>
                  <a:lnTo>
                    <a:pt x="400" y="10"/>
                  </a:lnTo>
                  <a:lnTo>
                    <a:pt x="430" y="8"/>
                  </a:lnTo>
                  <a:lnTo>
                    <a:pt x="462" y="10"/>
                  </a:lnTo>
                  <a:lnTo>
                    <a:pt x="478" y="10"/>
                  </a:lnTo>
                  <a:lnTo>
                    <a:pt x="494" y="12"/>
                  </a:lnTo>
                  <a:lnTo>
                    <a:pt x="510" y="16"/>
                  </a:lnTo>
                  <a:lnTo>
                    <a:pt x="526" y="22"/>
                  </a:lnTo>
                  <a:lnTo>
                    <a:pt x="604" y="72"/>
                  </a:lnTo>
                  <a:lnTo>
                    <a:pt x="612" y="84"/>
                  </a:lnTo>
                  <a:lnTo>
                    <a:pt x="638" y="104"/>
                  </a:lnTo>
                  <a:lnTo>
                    <a:pt x="654" y="114"/>
                  </a:lnTo>
                  <a:lnTo>
                    <a:pt x="676" y="122"/>
                  </a:lnTo>
                  <a:lnTo>
                    <a:pt x="706" y="122"/>
                  </a:lnTo>
                  <a:lnTo>
                    <a:pt x="720" y="110"/>
                  </a:lnTo>
                  <a:lnTo>
                    <a:pt x="722" y="94"/>
                  </a:lnTo>
                  <a:lnTo>
                    <a:pt x="720" y="80"/>
                  </a:lnTo>
                  <a:lnTo>
                    <a:pt x="718" y="68"/>
                  </a:lnTo>
                  <a:lnTo>
                    <a:pt x="716" y="58"/>
                  </a:lnTo>
                  <a:lnTo>
                    <a:pt x="720" y="56"/>
                  </a:lnTo>
                  <a:lnTo>
                    <a:pt x="724" y="54"/>
                  </a:lnTo>
                  <a:lnTo>
                    <a:pt x="736" y="52"/>
                  </a:lnTo>
                  <a:lnTo>
                    <a:pt x="762" y="52"/>
                  </a:lnTo>
                  <a:lnTo>
                    <a:pt x="792" y="72"/>
                  </a:lnTo>
                  <a:lnTo>
                    <a:pt x="822" y="80"/>
                  </a:lnTo>
                  <a:lnTo>
                    <a:pt x="858" y="84"/>
                  </a:lnTo>
                  <a:lnTo>
                    <a:pt x="898" y="104"/>
                  </a:lnTo>
                  <a:lnTo>
                    <a:pt x="930" y="128"/>
                  </a:lnTo>
                  <a:lnTo>
                    <a:pt x="930" y="132"/>
                  </a:lnTo>
                  <a:lnTo>
                    <a:pt x="940" y="140"/>
                  </a:lnTo>
                  <a:lnTo>
                    <a:pt x="952" y="142"/>
                  </a:lnTo>
                  <a:lnTo>
                    <a:pt x="964" y="140"/>
                  </a:lnTo>
                  <a:lnTo>
                    <a:pt x="992" y="136"/>
                  </a:lnTo>
                  <a:lnTo>
                    <a:pt x="1032" y="184"/>
                  </a:lnTo>
                  <a:lnTo>
                    <a:pt x="1088" y="224"/>
                  </a:lnTo>
                  <a:lnTo>
                    <a:pt x="1116" y="238"/>
                  </a:lnTo>
                  <a:lnTo>
                    <a:pt x="1166" y="238"/>
                  </a:lnTo>
                  <a:lnTo>
                    <a:pt x="1174" y="250"/>
                  </a:lnTo>
                  <a:lnTo>
                    <a:pt x="1182" y="272"/>
                  </a:lnTo>
                  <a:lnTo>
                    <a:pt x="1188" y="294"/>
                  </a:lnTo>
                  <a:lnTo>
                    <a:pt x="1194" y="316"/>
                  </a:lnTo>
                  <a:lnTo>
                    <a:pt x="1216" y="368"/>
                  </a:lnTo>
                  <a:lnTo>
                    <a:pt x="1220" y="412"/>
                  </a:lnTo>
                  <a:lnTo>
                    <a:pt x="1228" y="422"/>
                  </a:lnTo>
                  <a:lnTo>
                    <a:pt x="1234" y="436"/>
                  </a:lnTo>
                  <a:lnTo>
                    <a:pt x="1236" y="444"/>
                  </a:lnTo>
                  <a:lnTo>
                    <a:pt x="1236" y="452"/>
                  </a:lnTo>
                  <a:lnTo>
                    <a:pt x="1232" y="458"/>
                  </a:lnTo>
                  <a:lnTo>
                    <a:pt x="1226" y="466"/>
                  </a:lnTo>
                  <a:lnTo>
                    <a:pt x="1200" y="482"/>
                  </a:lnTo>
                  <a:lnTo>
                    <a:pt x="1192" y="488"/>
                  </a:lnTo>
                  <a:lnTo>
                    <a:pt x="1184" y="496"/>
                  </a:lnTo>
                  <a:lnTo>
                    <a:pt x="1172" y="514"/>
                  </a:lnTo>
                  <a:lnTo>
                    <a:pt x="1156" y="542"/>
                  </a:lnTo>
                  <a:lnTo>
                    <a:pt x="1120" y="568"/>
                  </a:lnTo>
                  <a:lnTo>
                    <a:pt x="1120" y="584"/>
                  </a:lnTo>
                  <a:lnTo>
                    <a:pt x="1154" y="614"/>
                  </a:lnTo>
                  <a:lnTo>
                    <a:pt x="1152" y="620"/>
                  </a:lnTo>
                  <a:lnTo>
                    <a:pt x="1148" y="624"/>
                  </a:lnTo>
                  <a:lnTo>
                    <a:pt x="1144" y="626"/>
                  </a:lnTo>
                  <a:lnTo>
                    <a:pt x="1138" y="628"/>
                  </a:lnTo>
                  <a:lnTo>
                    <a:pt x="1128" y="628"/>
                  </a:lnTo>
                  <a:lnTo>
                    <a:pt x="1120" y="628"/>
                  </a:lnTo>
                  <a:lnTo>
                    <a:pt x="1086" y="606"/>
                  </a:lnTo>
                  <a:lnTo>
                    <a:pt x="1052" y="604"/>
                  </a:lnTo>
                  <a:lnTo>
                    <a:pt x="1038" y="606"/>
                  </a:lnTo>
                  <a:lnTo>
                    <a:pt x="1030" y="608"/>
                  </a:lnTo>
                  <a:lnTo>
                    <a:pt x="1030" y="632"/>
                  </a:lnTo>
                  <a:lnTo>
                    <a:pt x="1030" y="642"/>
                  </a:lnTo>
                  <a:lnTo>
                    <a:pt x="1032" y="652"/>
                  </a:lnTo>
                  <a:lnTo>
                    <a:pt x="1036" y="662"/>
                  </a:lnTo>
                  <a:lnTo>
                    <a:pt x="1042" y="672"/>
                  </a:lnTo>
                  <a:lnTo>
                    <a:pt x="1052" y="682"/>
                  </a:lnTo>
                  <a:lnTo>
                    <a:pt x="1064" y="694"/>
                  </a:lnTo>
                  <a:lnTo>
                    <a:pt x="1064" y="730"/>
                  </a:lnTo>
                  <a:lnTo>
                    <a:pt x="1080" y="780"/>
                  </a:lnTo>
                  <a:lnTo>
                    <a:pt x="1078" y="788"/>
                  </a:lnTo>
                  <a:lnTo>
                    <a:pt x="1076" y="792"/>
                  </a:lnTo>
                  <a:lnTo>
                    <a:pt x="1074" y="796"/>
                  </a:lnTo>
                  <a:lnTo>
                    <a:pt x="1068" y="798"/>
                  </a:lnTo>
                  <a:lnTo>
                    <a:pt x="1058" y="800"/>
                  </a:lnTo>
                  <a:lnTo>
                    <a:pt x="1046" y="800"/>
                  </a:lnTo>
                  <a:lnTo>
                    <a:pt x="1034" y="804"/>
                  </a:lnTo>
                  <a:lnTo>
                    <a:pt x="1028" y="808"/>
                  </a:lnTo>
                  <a:lnTo>
                    <a:pt x="1014" y="818"/>
                  </a:lnTo>
                  <a:lnTo>
                    <a:pt x="1004" y="818"/>
                  </a:lnTo>
                  <a:lnTo>
                    <a:pt x="996" y="806"/>
                  </a:lnTo>
                  <a:lnTo>
                    <a:pt x="968" y="804"/>
                  </a:lnTo>
                  <a:lnTo>
                    <a:pt x="968" y="798"/>
                  </a:lnTo>
                  <a:lnTo>
                    <a:pt x="964" y="794"/>
                  </a:lnTo>
                  <a:lnTo>
                    <a:pt x="956" y="788"/>
                  </a:lnTo>
                  <a:lnTo>
                    <a:pt x="936" y="786"/>
                  </a:lnTo>
                  <a:lnTo>
                    <a:pt x="934" y="792"/>
                  </a:lnTo>
                  <a:lnTo>
                    <a:pt x="926" y="796"/>
                  </a:lnTo>
                  <a:lnTo>
                    <a:pt x="920" y="800"/>
                  </a:lnTo>
                  <a:lnTo>
                    <a:pt x="914" y="800"/>
                  </a:lnTo>
                  <a:lnTo>
                    <a:pt x="908" y="786"/>
                  </a:lnTo>
                  <a:lnTo>
                    <a:pt x="878" y="780"/>
                  </a:lnTo>
                  <a:lnTo>
                    <a:pt x="836" y="732"/>
                  </a:lnTo>
                  <a:lnTo>
                    <a:pt x="830" y="722"/>
                  </a:lnTo>
                  <a:lnTo>
                    <a:pt x="830" y="710"/>
                  </a:lnTo>
                  <a:lnTo>
                    <a:pt x="828" y="698"/>
                  </a:lnTo>
                  <a:lnTo>
                    <a:pt x="824" y="690"/>
                  </a:lnTo>
                  <a:lnTo>
                    <a:pt x="820" y="682"/>
                  </a:lnTo>
                  <a:lnTo>
                    <a:pt x="808" y="670"/>
                  </a:lnTo>
                  <a:lnTo>
                    <a:pt x="796" y="658"/>
                  </a:lnTo>
                  <a:lnTo>
                    <a:pt x="778" y="654"/>
                  </a:lnTo>
                  <a:lnTo>
                    <a:pt x="758" y="652"/>
                  </a:lnTo>
                  <a:lnTo>
                    <a:pt x="724" y="654"/>
                  </a:lnTo>
                  <a:lnTo>
                    <a:pt x="706" y="656"/>
                  </a:lnTo>
                  <a:lnTo>
                    <a:pt x="702" y="660"/>
                  </a:lnTo>
                  <a:lnTo>
                    <a:pt x="700" y="662"/>
                  </a:lnTo>
                  <a:lnTo>
                    <a:pt x="698" y="674"/>
                  </a:lnTo>
                  <a:lnTo>
                    <a:pt x="698" y="694"/>
                  </a:lnTo>
                  <a:lnTo>
                    <a:pt x="722" y="726"/>
                  </a:lnTo>
                  <a:lnTo>
                    <a:pt x="722" y="746"/>
                  </a:lnTo>
                  <a:lnTo>
                    <a:pt x="712" y="758"/>
                  </a:lnTo>
                  <a:lnTo>
                    <a:pt x="700" y="772"/>
                  </a:lnTo>
                  <a:lnTo>
                    <a:pt x="696" y="778"/>
                  </a:lnTo>
                  <a:lnTo>
                    <a:pt x="694" y="786"/>
                  </a:lnTo>
                  <a:lnTo>
                    <a:pt x="694" y="796"/>
                  </a:lnTo>
                  <a:lnTo>
                    <a:pt x="698" y="804"/>
                  </a:lnTo>
                  <a:lnTo>
                    <a:pt x="698" y="810"/>
                  </a:lnTo>
                  <a:lnTo>
                    <a:pt x="694" y="818"/>
                  </a:lnTo>
                  <a:lnTo>
                    <a:pt x="684" y="834"/>
                  </a:lnTo>
                  <a:lnTo>
                    <a:pt x="664" y="862"/>
                  </a:lnTo>
                  <a:lnTo>
                    <a:pt x="658" y="870"/>
                  </a:lnTo>
                  <a:lnTo>
                    <a:pt x="652" y="878"/>
                  </a:lnTo>
                  <a:lnTo>
                    <a:pt x="644" y="882"/>
                  </a:lnTo>
                  <a:lnTo>
                    <a:pt x="634" y="886"/>
                  </a:lnTo>
                  <a:lnTo>
                    <a:pt x="624" y="898"/>
                  </a:lnTo>
                  <a:lnTo>
                    <a:pt x="618" y="896"/>
                  </a:lnTo>
                  <a:lnTo>
                    <a:pt x="612" y="896"/>
                  </a:lnTo>
                  <a:lnTo>
                    <a:pt x="608" y="890"/>
                  </a:lnTo>
                  <a:lnTo>
                    <a:pt x="604" y="884"/>
                  </a:lnTo>
                  <a:lnTo>
                    <a:pt x="604" y="880"/>
                  </a:lnTo>
                  <a:lnTo>
                    <a:pt x="598" y="878"/>
                  </a:lnTo>
                  <a:lnTo>
                    <a:pt x="594" y="876"/>
                  </a:lnTo>
                  <a:lnTo>
                    <a:pt x="582" y="876"/>
                  </a:lnTo>
                  <a:lnTo>
                    <a:pt x="568" y="880"/>
                  </a:lnTo>
                  <a:lnTo>
                    <a:pt x="560" y="892"/>
                  </a:lnTo>
                  <a:lnTo>
                    <a:pt x="556" y="896"/>
                  </a:lnTo>
                  <a:lnTo>
                    <a:pt x="552" y="90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kern="0">
                <a:ln w="28575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3" name="Freeform 29"/>
            <p:cNvSpPr>
              <a:spLocks/>
            </p:cNvSpPr>
            <p:nvPr/>
          </p:nvSpPr>
          <p:spPr bwMode="auto">
            <a:xfrm>
              <a:off x="5676900" y="2717801"/>
              <a:ext cx="539750" cy="1085850"/>
            </a:xfrm>
            <a:custGeom>
              <a:avLst/>
              <a:gdLst>
                <a:gd name="T0" fmla="*/ 24 w 340"/>
                <a:gd name="T1" fmla="*/ 676 h 684"/>
                <a:gd name="T2" fmla="*/ 10 w 340"/>
                <a:gd name="T3" fmla="*/ 654 h 684"/>
                <a:gd name="T4" fmla="*/ 10 w 340"/>
                <a:gd name="T5" fmla="*/ 624 h 684"/>
                <a:gd name="T6" fmla="*/ 18 w 340"/>
                <a:gd name="T7" fmla="*/ 560 h 684"/>
                <a:gd name="T8" fmla="*/ 0 w 340"/>
                <a:gd name="T9" fmla="*/ 514 h 684"/>
                <a:gd name="T10" fmla="*/ 8 w 340"/>
                <a:gd name="T11" fmla="*/ 426 h 684"/>
                <a:gd name="T12" fmla="*/ 30 w 340"/>
                <a:gd name="T13" fmla="*/ 386 h 684"/>
                <a:gd name="T14" fmla="*/ 24 w 340"/>
                <a:gd name="T15" fmla="*/ 326 h 684"/>
                <a:gd name="T16" fmla="*/ 22 w 340"/>
                <a:gd name="T17" fmla="*/ 282 h 684"/>
                <a:gd name="T18" fmla="*/ 44 w 340"/>
                <a:gd name="T19" fmla="*/ 248 h 684"/>
                <a:gd name="T20" fmla="*/ 50 w 340"/>
                <a:gd name="T21" fmla="*/ 218 h 684"/>
                <a:gd name="T22" fmla="*/ 64 w 340"/>
                <a:gd name="T23" fmla="*/ 170 h 684"/>
                <a:gd name="T24" fmla="*/ 70 w 340"/>
                <a:gd name="T25" fmla="*/ 150 h 684"/>
                <a:gd name="T26" fmla="*/ 94 w 340"/>
                <a:gd name="T27" fmla="*/ 122 h 684"/>
                <a:gd name="T28" fmla="*/ 128 w 340"/>
                <a:gd name="T29" fmla="*/ 82 h 684"/>
                <a:gd name="T30" fmla="*/ 152 w 340"/>
                <a:gd name="T31" fmla="*/ 58 h 684"/>
                <a:gd name="T32" fmla="*/ 170 w 340"/>
                <a:gd name="T33" fmla="*/ 40 h 684"/>
                <a:gd name="T34" fmla="*/ 224 w 340"/>
                <a:gd name="T35" fmla="*/ 40 h 684"/>
                <a:gd name="T36" fmla="*/ 238 w 340"/>
                <a:gd name="T37" fmla="*/ 32 h 684"/>
                <a:gd name="T38" fmla="*/ 270 w 340"/>
                <a:gd name="T39" fmla="*/ 20 h 684"/>
                <a:gd name="T40" fmla="*/ 290 w 340"/>
                <a:gd name="T41" fmla="*/ 0 h 684"/>
                <a:gd name="T42" fmla="*/ 308 w 340"/>
                <a:gd name="T43" fmla="*/ 12 h 684"/>
                <a:gd name="T44" fmla="*/ 290 w 340"/>
                <a:gd name="T45" fmla="*/ 34 h 684"/>
                <a:gd name="T46" fmla="*/ 276 w 340"/>
                <a:gd name="T47" fmla="*/ 54 h 684"/>
                <a:gd name="T48" fmla="*/ 286 w 340"/>
                <a:gd name="T49" fmla="*/ 64 h 684"/>
                <a:gd name="T50" fmla="*/ 310 w 340"/>
                <a:gd name="T51" fmla="*/ 82 h 684"/>
                <a:gd name="T52" fmla="*/ 340 w 340"/>
                <a:gd name="T53" fmla="*/ 124 h 684"/>
                <a:gd name="T54" fmla="*/ 328 w 340"/>
                <a:gd name="T55" fmla="*/ 158 h 684"/>
                <a:gd name="T56" fmla="*/ 290 w 340"/>
                <a:gd name="T57" fmla="*/ 186 h 684"/>
                <a:gd name="T58" fmla="*/ 268 w 340"/>
                <a:gd name="T59" fmla="*/ 228 h 684"/>
                <a:gd name="T60" fmla="*/ 274 w 340"/>
                <a:gd name="T61" fmla="*/ 256 h 684"/>
                <a:gd name="T62" fmla="*/ 300 w 340"/>
                <a:gd name="T63" fmla="*/ 278 h 684"/>
                <a:gd name="T64" fmla="*/ 320 w 340"/>
                <a:gd name="T65" fmla="*/ 312 h 684"/>
                <a:gd name="T66" fmla="*/ 328 w 340"/>
                <a:gd name="T67" fmla="*/ 344 h 684"/>
                <a:gd name="T68" fmla="*/ 316 w 340"/>
                <a:gd name="T69" fmla="*/ 384 h 684"/>
                <a:gd name="T70" fmla="*/ 298 w 340"/>
                <a:gd name="T71" fmla="*/ 412 h 684"/>
                <a:gd name="T72" fmla="*/ 276 w 340"/>
                <a:gd name="T73" fmla="*/ 436 h 684"/>
                <a:gd name="T74" fmla="*/ 298 w 340"/>
                <a:gd name="T75" fmla="*/ 474 h 684"/>
                <a:gd name="T76" fmla="*/ 302 w 340"/>
                <a:gd name="T77" fmla="*/ 506 h 684"/>
                <a:gd name="T78" fmla="*/ 296 w 340"/>
                <a:gd name="T79" fmla="*/ 544 h 684"/>
                <a:gd name="T80" fmla="*/ 236 w 340"/>
                <a:gd name="T81" fmla="*/ 602 h 684"/>
                <a:gd name="T82" fmla="*/ 164 w 340"/>
                <a:gd name="T83" fmla="*/ 620 h 684"/>
                <a:gd name="T84" fmla="*/ 112 w 340"/>
                <a:gd name="T85" fmla="*/ 644 h 684"/>
                <a:gd name="T86" fmla="*/ 66 w 340"/>
                <a:gd name="T87" fmla="*/ 664 h 684"/>
                <a:gd name="T88" fmla="*/ 48 w 340"/>
                <a:gd name="T89" fmla="*/ 678 h 684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340" h="684">
                  <a:moveTo>
                    <a:pt x="32" y="684"/>
                  </a:moveTo>
                  <a:lnTo>
                    <a:pt x="32" y="684"/>
                  </a:lnTo>
                  <a:lnTo>
                    <a:pt x="24" y="676"/>
                  </a:lnTo>
                  <a:lnTo>
                    <a:pt x="16" y="668"/>
                  </a:lnTo>
                  <a:lnTo>
                    <a:pt x="12" y="662"/>
                  </a:lnTo>
                  <a:lnTo>
                    <a:pt x="10" y="654"/>
                  </a:lnTo>
                  <a:lnTo>
                    <a:pt x="10" y="638"/>
                  </a:lnTo>
                  <a:lnTo>
                    <a:pt x="10" y="624"/>
                  </a:lnTo>
                  <a:lnTo>
                    <a:pt x="20" y="594"/>
                  </a:lnTo>
                  <a:lnTo>
                    <a:pt x="18" y="560"/>
                  </a:lnTo>
                  <a:lnTo>
                    <a:pt x="0" y="514"/>
                  </a:lnTo>
                  <a:lnTo>
                    <a:pt x="0" y="440"/>
                  </a:lnTo>
                  <a:lnTo>
                    <a:pt x="8" y="426"/>
                  </a:lnTo>
                  <a:lnTo>
                    <a:pt x="16" y="412"/>
                  </a:lnTo>
                  <a:lnTo>
                    <a:pt x="30" y="386"/>
                  </a:lnTo>
                  <a:lnTo>
                    <a:pt x="30" y="358"/>
                  </a:lnTo>
                  <a:lnTo>
                    <a:pt x="24" y="326"/>
                  </a:lnTo>
                  <a:lnTo>
                    <a:pt x="22" y="310"/>
                  </a:lnTo>
                  <a:lnTo>
                    <a:pt x="20" y="296"/>
                  </a:lnTo>
                  <a:lnTo>
                    <a:pt x="22" y="282"/>
                  </a:lnTo>
                  <a:lnTo>
                    <a:pt x="24" y="270"/>
                  </a:lnTo>
                  <a:lnTo>
                    <a:pt x="32" y="258"/>
                  </a:lnTo>
                  <a:lnTo>
                    <a:pt x="44" y="248"/>
                  </a:lnTo>
                  <a:lnTo>
                    <a:pt x="48" y="232"/>
                  </a:lnTo>
                  <a:lnTo>
                    <a:pt x="50" y="218"/>
                  </a:lnTo>
                  <a:lnTo>
                    <a:pt x="52" y="192"/>
                  </a:lnTo>
                  <a:lnTo>
                    <a:pt x="64" y="170"/>
                  </a:lnTo>
                  <a:lnTo>
                    <a:pt x="66" y="158"/>
                  </a:lnTo>
                  <a:lnTo>
                    <a:pt x="70" y="150"/>
                  </a:lnTo>
                  <a:lnTo>
                    <a:pt x="74" y="142"/>
                  </a:lnTo>
                  <a:lnTo>
                    <a:pt x="80" y="134"/>
                  </a:lnTo>
                  <a:lnTo>
                    <a:pt x="94" y="122"/>
                  </a:lnTo>
                  <a:lnTo>
                    <a:pt x="110" y="110"/>
                  </a:lnTo>
                  <a:lnTo>
                    <a:pt x="128" y="82"/>
                  </a:lnTo>
                  <a:lnTo>
                    <a:pt x="140" y="68"/>
                  </a:lnTo>
                  <a:lnTo>
                    <a:pt x="146" y="62"/>
                  </a:lnTo>
                  <a:lnTo>
                    <a:pt x="152" y="58"/>
                  </a:lnTo>
                  <a:lnTo>
                    <a:pt x="170" y="40"/>
                  </a:lnTo>
                  <a:lnTo>
                    <a:pt x="204" y="42"/>
                  </a:lnTo>
                  <a:lnTo>
                    <a:pt x="214" y="42"/>
                  </a:lnTo>
                  <a:lnTo>
                    <a:pt x="224" y="40"/>
                  </a:lnTo>
                  <a:lnTo>
                    <a:pt x="232" y="38"/>
                  </a:lnTo>
                  <a:lnTo>
                    <a:pt x="238" y="32"/>
                  </a:lnTo>
                  <a:lnTo>
                    <a:pt x="250" y="30"/>
                  </a:lnTo>
                  <a:lnTo>
                    <a:pt x="260" y="26"/>
                  </a:lnTo>
                  <a:lnTo>
                    <a:pt x="270" y="20"/>
                  </a:lnTo>
                  <a:lnTo>
                    <a:pt x="282" y="10"/>
                  </a:lnTo>
                  <a:lnTo>
                    <a:pt x="290" y="0"/>
                  </a:lnTo>
                  <a:lnTo>
                    <a:pt x="308" y="12"/>
                  </a:lnTo>
                  <a:lnTo>
                    <a:pt x="306" y="18"/>
                  </a:lnTo>
                  <a:lnTo>
                    <a:pt x="302" y="24"/>
                  </a:lnTo>
                  <a:lnTo>
                    <a:pt x="290" y="34"/>
                  </a:lnTo>
                  <a:lnTo>
                    <a:pt x="284" y="40"/>
                  </a:lnTo>
                  <a:lnTo>
                    <a:pt x="280" y="46"/>
                  </a:lnTo>
                  <a:lnTo>
                    <a:pt x="276" y="54"/>
                  </a:lnTo>
                  <a:lnTo>
                    <a:pt x="278" y="62"/>
                  </a:lnTo>
                  <a:lnTo>
                    <a:pt x="286" y="64"/>
                  </a:lnTo>
                  <a:lnTo>
                    <a:pt x="296" y="68"/>
                  </a:lnTo>
                  <a:lnTo>
                    <a:pt x="302" y="74"/>
                  </a:lnTo>
                  <a:lnTo>
                    <a:pt x="310" y="82"/>
                  </a:lnTo>
                  <a:lnTo>
                    <a:pt x="324" y="100"/>
                  </a:lnTo>
                  <a:lnTo>
                    <a:pt x="340" y="124"/>
                  </a:lnTo>
                  <a:lnTo>
                    <a:pt x="340" y="142"/>
                  </a:lnTo>
                  <a:lnTo>
                    <a:pt x="328" y="158"/>
                  </a:lnTo>
                  <a:lnTo>
                    <a:pt x="318" y="168"/>
                  </a:lnTo>
                  <a:lnTo>
                    <a:pt x="290" y="186"/>
                  </a:lnTo>
                  <a:lnTo>
                    <a:pt x="280" y="202"/>
                  </a:lnTo>
                  <a:lnTo>
                    <a:pt x="272" y="218"/>
                  </a:lnTo>
                  <a:lnTo>
                    <a:pt x="268" y="228"/>
                  </a:lnTo>
                  <a:lnTo>
                    <a:pt x="268" y="238"/>
                  </a:lnTo>
                  <a:lnTo>
                    <a:pt x="268" y="248"/>
                  </a:lnTo>
                  <a:lnTo>
                    <a:pt x="274" y="256"/>
                  </a:lnTo>
                  <a:lnTo>
                    <a:pt x="300" y="278"/>
                  </a:lnTo>
                  <a:lnTo>
                    <a:pt x="308" y="290"/>
                  </a:lnTo>
                  <a:lnTo>
                    <a:pt x="316" y="302"/>
                  </a:lnTo>
                  <a:lnTo>
                    <a:pt x="320" y="312"/>
                  </a:lnTo>
                  <a:lnTo>
                    <a:pt x="324" y="320"/>
                  </a:lnTo>
                  <a:lnTo>
                    <a:pt x="326" y="332"/>
                  </a:lnTo>
                  <a:lnTo>
                    <a:pt x="328" y="344"/>
                  </a:lnTo>
                  <a:lnTo>
                    <a:pt x="322" y="364"/>
                  </a:lnTo>
                  <a:lnTo>
                    <a:pt x="316" y="384"/>
                  </a:lnTo>
                  <a:lnTo>
                    <a:pt x="308" y="398"/>
                  </a:lnTo>
                  <a:lnTo>
                    <a:pt x="298" y="412"/>
                  </a:lnTo>
                  <a:lnTo>
                    <a:pt x="286" y="426"/>
                  </a:lnTo>
                  <a:lnTo>
                    <a:pt x="276" y="436"/>
                  </a:lnTo>
                  <a:lnTo>
                    <a:pt x="274" y="448"/>
                  </a:lnTo>
                  <a:lnTo>
                    <a:pt x="298" y="474"/>
                  </a:lnTo>
                  <a:lnTo>
                    <a:pt x="302" y="488"/>
                  </a:lnTo>
                  <a:lnTo>
                    <a:pt x="302" y="506"/>
                  </a:lnTo>
                  <a:lnTo>
                    <a:pt x="300" y="524"/>
                  </a:lnTo>
                  <a:lnTo>
                    <a:pt x="296" y="544"/>
                  </a:lnTo>
                  <a:lnTo>
                    <a:pt x="282" y="560"/>
                  </a:lnTo>
                  <a:lnTo>
                    <a:pt x="268" y="574"/>
                  </a:lnTo>
                  <a:lnTo>
                    <a:pt x="236" y="602"/>
                  </a:lnTo>
                  <a:lnTo>
                    <a:pt x="164" y="620"/>
                  </a:lnTo>
                  <a:lnTo>
                    <a:pt x="146" y="632"/>
                  </a:lnTo>
                  <a:lnTo>
                    <a:pt x="128" y="640"/>
                  </a:lnTo>
                  <a:lnTo>
                    <a:pt x="112" y="644"/>
                  </a:lnTo>
                  <a:lnTo>
                    <a:pt x="92" y="648"/>
                  </a:lnTo>
                  <a:lnTo>
                    <a:pt x="66" y="664"/>
                  </a:lnTo>
                  <a:lnTo>
                    <a:pt x="56" y="672"/>
                  </a:lnTo>
                  <a:lnTo>
                    <a:pt x="48" y="678"/>
                  </a:lnTo>
                  <a:lnTo>
                    <a:pt x="32" y="68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kern="0">
                <a:ln w="28575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4" name="Freeform 30"/>
            <p:cNvSpPr>
              <a:spLocks/>
            </p:cNvSpPr>
            <p:nvPr/>
          </p:nvSpPr>
          <p:spPr bwMode="auto">
            <a:xfrm>
              <a:off x="6384925" y="3101976"/>
              <a:ext cx="1016000" cy="679450"/>
            </a:xfrm>
            <a:custGeom>
              <a:avLst/>
              <a:gdLst>
                <a:gd name="T0" fmla="*/ 42 w 640"/>
                <a:gd name="T1" fmla="*/ 410 h 428"/>
                <a:gd name="T2" fmla="*/ 0 w 640"/>
                <a:gd name="T3" fmla="*/ 372 h 428"/>
                <a:gd name="T4" fmla="*/ 26 w 640"/>
                <a:gd name="T5" fmla="*/ 338 h 428"/>
                <a:gd name="T6" fmla="*/ 38 w 640"/>
                <a:gd name="T7" fmla="*/ 322 h 428"/>
                <a:gd name="T8" fmla="*/ 26 w 640"/>
                <a:gd name="T9" fmla="*/ 244 h 428"/>
                <a:gd name="T10" fmla="*/ 12 w 640"/>
                <a:gd name="T11" fmla="*/ 208 h 428"/>
                <a:gd name="T12" fmla="*/ 20 w 640"/>
                <a:gd name="T13" fmla="*/ 174 h 428"/>
                <a:gd name="T14" fmla="*/ 42 w 640"/>
                <a:gd name="T15" fmla="*/ 144 h 428"/>
                <a:gd name="T16" fmla="*/ 76 w 640"/>
                <a:gd name="T17" fmla="*/ 106 h 428"/>
                <a:gd name="T18" fmla="*/ 104 w 640"/>
                <a:gd name="T19" fmla="*/ 80 h 428"/>
                <a:gd name="T20" fmla="*/ 150 w 640"/>
                <a:gd name="T21" fmla="*/ 52 h 428"/>
                <a:gd name="T22" fmla="*/ 210 w 640"/>
                <a:gd name="T23" fmla="*/ 38 h 428"/>
                <a:gd name="T24" fmla="*/ 236 w 640"/>
                <a:gd name="T25" fmla="*/ 38 h 428"/>
                <a:gd name="T26" fmla="*/ 268 w 640"/>
                <a:gd name="T27" fmla="*/ 16 h 428"/>
                <a:gd name="T28" fmla="*/ 294 w 640"/>
                <a:gd name="T29" fmla="*/ 12 h 428"/>
                <a:gd name="T30" fmla="*/ 308 w 640"/>
                <a:gd name="T31" fmla="*/ 36 h 428"/>
                <a:gd name="T32" fmla="*/ 308 w 640"/>
                <a:gd name="T33" fmla="*/ 80 h 428"/>
                <a:gd name="T34" fmla="*/ 360 w 640"/>
                <a:gd name="T35" fmla="*/ 108 h 428"/>
                <a:gd name="T36" fmla="*/ 384 w 640"/>
                <a:gd name="T37" fmla="*/ 110 h 428"/>
                <a:gd name="T38" fmla="*/ 432 w 640"/>
                <a:gd name="T39" fmla="*/ 38 h 428"/>
                <a:gd name="T40" fmla="*/ 452 w 640"/>
                <a:gd name="T41" fmla="*/ 24 h 428"/>
                <a:gd name="T42" fmla="*/ 492 w 640"/>
                <a:gd name="T43" fmla="*/ 16 h 428"/>
                <a:gd name="T44" fmla="*/ 536 w 640"/>
                <a:gd name="T45" fmla="*/ 34 h 428"/>
                <a:gd name="T46" fmla="*/ 640 w 640"/>
                <a:gd name="T47" fmla="*/ 36 h 428"/>
                <a:gd name="T48" fmla="*/ 636 w 640"/>
                <a:gd name="T49" fmla="*/ 46 h 428"/>
                <a:gd name="T50" fmla="*/ 632 w 640"/>
                <a:gd name="T51" fmla="*/ 76 h 428"/>
                <a:gd name="T52" fmla="*/ 570 w 640"/>
                <a:gd name="T53" fmla="*/ 96 h 428"/>
                <a:gd name="T54" fmla="*/ 514 w 640"/>
                <a:gd name="T55" fmla="*/ 136 h 428"/>
                <a:gd name="T56" fmla="*/ 500 w 640"/>
                <a:gd name="T57" fmla="*/ 160 h 428"/>
                <a:gd name="T58" fmla="*/ 472 w 640"/>
                <a:gd name="T59" fmla="*/ 178 h 428"/>
                <a:gd name="T60" fmla="*/ 446 w 640"/>
                <a:gd name="T61" fmla="*/ 188 h 428"/>
                <a:gd name="T62" fmla="*/ 438 w 640"/>
                <a:gd name="T63" fmla="*/ 228 h 428"/>
                <a:gd name="T64" fmla="*/ 418 w 640"/>
                <a:gd name="T65" fmla="*/ 252 h 428"/>
                <a:gd name="T66" fmla="*/ 400 w 640"/>
                <a:gd name="T67" fmla="*/ 276 h 428"/>
                <a:gd name="T68" fmla="*/ 390 w 640"/>
                <a:gd name="T69" fmla="*/ 324 h 428"/>
                <a:gd name="T70" fmla="*/ 374 w 640"/>
                <a:gd name="T71" fmla="*/ 326 h 428"/>
                <a:gd name="T72" fmla="*/ 350 w 640"/>
                <a:gd name="T73" fmla="*/ 342 h 428"/>
                <a:gd name="T74" fmla="*/ 338 w 640"/>
                <a:gd name="T75" fmla="*/ 366 h 428"/>
                <a:gd name="T76" fmla="*/ 322 w 640"/>
                <a:gd name="T77" fmla="*/ 400 h 428"/>
                <a:gd name="T78" fmla="*/ 314 w 640"/>
                <a:gd name="T79" fmla="*/ 400 h 428"/>
                <a:gd name="T80" fmla="*/ 304 w 640"/>
                <a:gd name="T81" fmla="*/ 392 h 428"/>
                <a:gd name="T82" fmla="*/ 274 w 640"/>
                <a:gd name="T83" fmla="*/ 404 h 428"/>
                <a:gd name="T84" fmla="*/ 250 w 640"/>
                <a:gd name="T85" fmla="*/ 422 h 428"/>
                <a:gd name="T86" fmla="*/ 214 w 640"/>
                <a:gd name="T87" fmla="*/ 416 h 428"/>
                <a:gd name="T88" fmla="*/ 208 w 640"/>
                <a:gd name="T89" fmla="*/ 404 h 428"/>
                <a:gd name="T90" fmla="*/ 142 w 640"/>
                <a:gd name="T91" fmla="*/ 362 h 428"/>
                <a:gd name="T92" fmla="*/ 138 w 640"/>
                <a:gd name="T93" fmla="*/ 380 h 428"/>
                <a:gd name="T94" fmla="*/ 126 w 640"/>
                <a:gd name="T95" fmla="*/ 406 h 428"/>
                <a:gd name="T96" fmla="*/ 108 w 640"/>
                <a:gd name="T97" fmla="*/ 418 h 428"/>
                <a:gd name="T98" fmla="*/ 86 w 640"/>
                <a:gd name="T99" fmla="*/ 422 h 428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640" h="428">
                  <a:moveTo>
                    <a:pt x="70" y="428"/>
                  </a:moveTo>
                  <a:lnTo>
                    <a:pt x="70" y="428"/>
                  </a:lnTo>
                  <a:lnTo>
                    <a:pt x="42" y="410"/>
                  </a:lnTo>
                  <a:lnTo>
                    <a:pt x="0" y="372"/>
                  </a:lnTo>
                  <a:lnTo>
                    <a:pt x="10" y="352"/>
                  </a:lnTo>
                  <a:lnTo>
                    <a:pt x="26" y="338"/>
                  </a:lnTo>
                  <a:lnTo>
                    <a:pt x="32" y="330"/>
                  </a:lnTo>
                  <a:lnTo>
                    <a:pt x="38" y="322"/>
                  </a:lnTo>
                  <a:lnTo>
                    <a:pt x="38" y="288"/>
                  </a:lnTo>
                  <a:lnTo>
                    <a:pt x="26" y="244"/>
                  </a:lnTo>
                  <a:lnTo>
                    <a:pt x="18" y="220"/>
                  </a:lnTo>
                  <a:lnTo>
                    <a:pt x="12" y="208"/>
                  </a:lnTo>
                  <a:lnTo>
                    <a:pt x="12" y="186"/>
                  </a:lnTo>
                  <a:lnTo>
                    <a:pt x="14" y="180"/>
                  </a:lnTo>
                  <a:lnTo>
                    <a:pt x="20" y="174"/>
                  </a:lnTo>
                  <a:lnTo>
                    <a:pt x="30" y="156"/>
                  </a:lnTo>
                  <a:lnTo>
                    <a:pt x="42" y="144"/>
                  </a:lnTo>
                  <a:lnTo>
                    <a:pt x="68" y="118"/>
                  </a:lnTo>
                  <a:lnTo>
                    <a:pt x="76" y="106"/>
                  </a:lnTo>
                  <a:lnTo>
                    <a:pt x="84" y="96"/>
                  </a:lnTo>
                  <a:lnTo>
                    <a:pt x="92" y="88"/>
                  </a:lnTo>
                  <a:lnTo>
                    <a:pt x="104" y="80"/>
                  </a:lnTo>
                  <a:lnTo>
                    <a:pt x="126" y="66"/>
                  </a:lnTo>
                  <a:lnTo>
                    <a:pt x="150" y="52"/>
                  </a:lnTo>
                  <a:lnTo>
                    <a:pt x="202" y="0"/>
                  </a:lnTo>
                  <a:lnTo>
                    <a:pt x="210" y="38"/>
                  </a:lnTo>
                  <a:lnTo>
                    <a:pt x="236" y="38"/>
                  </a:lnTo>
                  <a:lnTo>
                    <a:pt x="248" y="16"/>
                  </a:lnTo>
                  <a:lnTo>
                    <a:pt x="268" y="16"/>
                  </a:lnTo>
                  <a:lnTo>
                    <a:pt x="282" y="16"/>
                  </a:lnTo>
                  <a:lnTo>
                    <a:pt x="294" y="12"/>
                  </a:lnTo>
                  <a:lnTo>
                    <a:pt x="294" y="16"/>
                  </a:lnTo>
                  <a:lnTo>
                    <a:pt x="298" y="22"/>
                  </a:lnTo>
                  <a:lnTo>
                    <a:pt x="308" y="36"/>
                  </a:lnTo>
                  <a:lnTo>
                    <a:pt x="308" y="80"/>
                  </a:lnTo>
                  <a:lnTo>
                    <a:pt x="322" y="90"/>
                  </a:lnTo>
                  <a:lnTo>
                    <a:pt x="340" y="100"/>
                  </a:lnTo>
                  <a:lnTo>
                    <a:pt x="360" y="108"/>
                  </a:lnTo>
                  <a:lnTo>
                    <a:pt x="372" y="110"/>
                  </a:lnTo>
                  <a:lnTo>
                    <a:pt x="384" y="110"/>
                  </a:lnTo>
                  <a:lnTo>
                    <a:pt x="424" y="48"/>
                  </a:lnTo>
                  <a:lnTo>
                    <a:pt x="432" y="38"/>
                  </a:lnTo>
                  <a:lnTo>
                    <a:pt x="440" y="30"/>
                  </a:lnTo>
                  <a:lnTo>
                    <a:pt x="452" y="24"/>
                  </a:lnTo>
                  <a:lnTo>
                    <a:pt x="462" y="18"/>
                  </a:lnTo>
                  <a:lnTo>
                    <a:pt x="476" y="16"/>
                  </a:lnTo>
                  <a:lnTo>
                    <a:pt x="492" y="16"/>
                  </a:lnTo>
                  <a:lnTo>
                    <a:pt x="536" y="34"/>
                  </a:lnTo>
                  <a:lnTo>
                    <a:pt x="632" y="32"/>
                  </a:lnTo>
                  <a:lnTo>
                    <a:pt x="640" y="36"/>
                  </a:lnTo>
                  <a:lnTo>
                    <a:pt x="636" y="40"/>
                  </a:lnTo>
                  <a:lnTo>
                    <a:pt x="636" y="46"/>
                  </a:lnTo>
                  <a:lnTo>
                    <a:pt x="632" y="76"/>
                  </a:lnTo>
                  <a:lnTo>
                    <a:pt x="598" y="80"/>
                  </a:lnTo>
                  <a:lnTo>
                    <a:pt x="570" y="96"/>
                  </a:lnTo>
                  <a:lnTo>
                    <a:pt x="540" y="114"/>
                  </a:lnTo>
                  <a:lnTo>
                    <a:pt x="526" y="124"/>
                  </a:lnTo>
                  <a:lnTo>
                    <a:pt x="514" y="136"/>
                  </a:lnTo>
                  <a:lnTo>
                    <a:pt x="506" y="148"/>
                  </a:lnTo>
                  <a:lnTo>
                    <a:pt x="500" y="160"/>
                  </a:lnTo>
                  <a:lnTo>
                    <a:pt x="478" y="170"/>
                  </a:lnTo>
                  <a:lnTo>
                    <a:pt x="472" y="178"/>
                  </a:lnTo>
                  <a:lnTo>
                    <a:pt x="464" y="182"/>
                  </a:lnTo>
                  <a:lnTo>
                    <a:pt x="446" y="188"/>
                  </a:lnTo>
                  <a:lnTo>
                    <a:pt x="440" y="194"/>
                  </a:lnTo>
                  <a:lnTo>
                    <a:pt x="438" y="228"/>
                  </a:lnTo>
                  <a:lnTo>
                    <a:pt x="430" y="240"/>
                  </a:lnTo>
                  <a:lnTo>
                    <a:pt x="418" y="252"/>
                  </a:lnTo>
                  <a:lnTo>
                    <a:pt x="408" y="264"/>
                  </a:lnTo>
                  <a:lnTo>
                    <a:pt x="400" y="276"/>
                  </a:lnTo>
                  <a:lnTo>
                    <a:pt x="400" y="298"/>
                  </a:lnTo>
                  <a:lnTo>
                    <a:pt x="396" y="312"/>
                  </a:lnTo>
                  <a:lnTo>
                    <a:pt x="390" y="324"/>
                  </a:lnTo>
                  <a:lnTo>
                    <a:pt x="382" y="324"/>
                  </a:lnTo>
                  <a:lnTo>
                    <a:pt x="374" y="326"/>
                  </a:lnTo>
                  <a:lnTo>
                    <a:pt x="366" y="328"/>
                  </a:lnTo>
                  <a:lnTo>
                    <a:pt x="360" y="332"/>
                  </a:lnTo>
                  <a:lnTo>
                    <a:pt x="350" y="342"/>
                  </a:lnTo>
                  <a:lnTo>
                    <a:pt x="342" y="352"/>
                  </a:lnTo>
                  <a:lnTo>
                    <a:pt x="338" y="366"/>
                  </a:lnTo>
                  <a:lnTo>
                    <a:pt x="334" y="380"/>
                  </a:lnTo>
                  <a:lnTo>
                    <a:pt x="326" y="394"/>
                  </a:lnTo>
                  <a:lnTo>
                    <a:pt x="322" y="400"/>
                  </a:lnTo>
                  <a:lnTo>
                    <a:pt x="314" y="404"/>
                  </a:lnTo>
                  <a:lnTo>
                    <a:pt x="314" y="400"/>
                  </a:lnTo>
                  <a:lnTo>
                    <a:pt x="304" y="392"/>
                  </a:lnTo>
                  <a:lnTo>
                    <a:pt x="286" y="390"/>
                  </a:lnTo>
                  <a:lnTo>
                    <a:pt x="274" y="404"/>
                  </a:lnTo>
                  <a:lnTo>
                    <a:pt x="262" y="420"/>
                  </a:lnTo>
                  <a:lnTo>
                    <a:pt x="250" y="422"/>
                  </a:lnTo>
                  <a:lnTo>
                    <a:pt x="236" y="422"/>
                  </a:lnTo>
                  <a:lnTo>
                    <a:pt x="222" y="420"/>
                  </a:lnTo>
                  <a:lnTo>
                    <a:pt x="214" y="416"/>
                  </a:lnTo>
                  <a:lnTo>
                    <a:pt x="208" y="404"/>
                  </a:lnTo>
                  <a:lnTo>
                    <a:pt x="168" y="364"/>
                  </a:lnTo>
                  <a:lnTo>
                    <a:pt x="142" y="362"/>
                  </a:lnTo>
                  <a:lnTo>
                    <a:pt x="140" y="370"/>
                  </a:lnTo>
                  <a:lnTo>
                    <a:pt x="138" y="380"/>
                  </a:lnTo>
                  <a:lnTo>
                    <a:pt x="136" y="404"/>
                  </a:lnTo>
                  <a:lnTo>
                    <a:pt x="126" y="406"/>
                  </a:lnTo>
                  <a:lnTo>
                    <a:pt x="118" y="410"/>
                  </a:lnTo>
                  <a:lnTo>
                    <a:pt x="112" y="414"/>
                  </a:lnTo>
                  <a:lnTo>
                    <a:pt x="108" y="418"/>
                  </a:lnTo>
                  <a:lnTo>
                    <a:pt x="96" y="420"/>
                  </a:lnTo>
                  <a:lnTo>
                    <a:pt x="86" y="422"/>
                  </a:lnTo>
                  <a:lnTo>
                    <a:pt x="70" y="42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kern="0">
                <a:ln w="28575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5" name="Freeform 31"/>
            <p:cNvSpPr>
              <a:spLocks/>
            </p:cNvSpPr>
            <p:nvPr/>
          </p:nvSpPr>
          <p:spPr bwMode="auto">
            <a:xfrm>
              <a:off x="4806950" y="3000376"/>
              <a:ext cx="438150" cy="682625"/>
            </a:xfrm>
            <a:custGeom>
              <a:avLst/>
              <a:gdLst>
                <a:gd name="T0" fmla="*/ 106 w 276"/>
                <a:gd name="T1" fmla="*/ 398 h 430"/>
                <a:gd name="T2" fmla="*/ 98 w 276"/>
                <a:gd name="T3" fmla="*/ 364 h 430"/>
                <a:gd name="T4" fmla="*/ 92 w 276"/>
                <a:gd name="T5" fmla="*/ 318 h 430"/>
                <a:gd name="T6" fmla="*/ 86 w 276"/>
                <a:gd name="T7" fmla="*/ 280 h 430"/>
                <a:gd name="T8" fmla="*/ 52 w 276"/>
                <a:gd name="T9" fmla="*/ 240 h 430"/>
                <a:gd name="T10" fmla="*/ 26 w 276"/>
                <a:gd name="T11" fmla="*/ 214 h 430"/>
                <a:gd name="T12" fmla="*/ 0 w 276"/>
                <a:gd name="T13" fmla="*/ 200 h 430"/>
                <a:gd name="T14" fmla="*/ 4 w 276"/>
                <a:gd name="T15" fmla="*/ 196 h 430"/>
                <a:gd name="T16" fmla="*/ 28 w 276"/>
                <a:gd name="T17" fmla="*/ 186 h 430"/>
                <a:gd name="T18" fmla="*/ 68 w 276"/>
                <a:gd name="T19" fmla="*/ 180 h 430"/>
                <a:gd name="T20" fmla="*/ 84 w 276"/>
                <a:gd name="T21" fmla="*/ 166 h 430"/>
                <a:gd name="T22" fmla="*/ 112 w 276"/>
                <a:gd name="T23" fmla="*/ 160 h 430"/>
                <a:gd name="T24" fmla="*/ 130 w 276"/>
                <a:gd name="T25" fmla="*/ 138 h 430"/>
                <a:gd name="T26" fmla="*/ 128 w 276"/>
                <a:gd name="T27" fmla="*/ 98 h 430"/>
                <a:gd name="T28" fmla="*/ 158 w 276"/>
                <a:gd name="T29" fmla="*/ 42 h 430"/>
                <a:gd name="T30" fmla="*/ 162 w 276"/>
                <a:gd name="T31" fmla="*/ 12 h 430"/>
                <a:gd name="T32" fmla="*/ 170 w 276"/>
                <a:gd name="T33" fmla="*/ 10 h 430"/>
                <a:gd name="T34" fmla="*/ 190 w 276"/>
                <a:gd name="T35" fmla="*/ 2 h 430"/>
                <a:gd name="T36" fmla="*/ 204 w 276"/>
                <a:gd name="T37" fmla="*/ 0 h 430"/>
                <a:gd name="T38" fmla="*/ 220 w 276"/>
                <a:gd name="T39" fmla="*/ 6 h 430"/>
                <a:gd name="T40" fmla="*/ 226 w 276"/>
                <a:gd name="T41" fmla="*/ 22 h 430"/>
                <a:gd name="T42" fmla="*/ 218 w 276"/>
                <a:gd name="T43" fmla="*/ 40 h 430"/>
                <a:gd name="T44" fmla="*/ 212 w 276"/>
                <a:gd name="T45" fmla="*/ 58 h 430"/>
                <a:gd name="T46" fmla="*/ 196 w 276"/>
                <a:gd name="T47" fmla="*/ 82 h 430"/>
                <a:gd name="T48" fmla="*/ 192 w 276"/>
                <a:gd name="T49" fmla="*/ 108 h 430"/>
                <a:gd name="T50" fmla="*/ 194 w 276"/>
                <a:gd name="T51" fmla="*/ 132 h 430"/>
                <a:gd name="T52" fmla="*/ 232 w 276"/>
                <a:gd name="T53" fmla="*/ 138 h 430"/>
                <a:gd name="T54" fmla="*/ 248 w 276"/>
                <a:gd name="T55" fmla="*/ 154 h 430"/>
                <a:gd name="T56" fmla="*/ 268 w 276"/>
                <a:gd name="T57" fmla="*/ 168 h 430"/>
                <a:gd name="T58" fmla="*/ 276 w 276"/>
                <a:gd name="T59" fmla="*/ 170 h 430"/>
                <a:gd name="T60" fmla="*/ 270 w 276"/>
                <a:gd name="T61" fmla="*/ 184 h 430"/>
                <a:gd name="T62" fmla="*/ 258 w 276"/>
                <a:gd name="T63" fmla="*/ 198 h 430"/>
                <a:gd name="T64" fmla="*/ 252 w 276"/>
                <a:gd name="T65" fmla="*/ 206 h 430"/>
                <a:gd name="T66" fmla="*/ 228 w 276"/>
                <a:gd name="T67" fmla="*/ 226 h 430"/>
                <a:gd name="T68" fmla="*/ 216 w 276"/>
                <a:gd name="T69" fmla="*/ 228 h 430"/>
                <a:gd name="T70" fmla="*/ 202 w 276"/>
                <a:gd name="T71" fmla="*/ 232 h 430"/>
                <a:gd name="T72" fmla="*/ 202 w 276"/>
                <a:gd name="T73" fmla="*/ 248 h 430"/>
                <a:gd name="T74" fmla="*/ 198 w 276"/>
                <a:gd name="T75" fmla="*/ 270 h 430"/>
                <a:gd name="T76" fmla="*/ 188 w 276"/>
                <a:gd name="T77" fmla="*/ 284 h 430"/>
                <a:gd name="T78" fmla="*/ 180 w 276"/>
                <a:gd name="T79" fmla="*/ 308 h 430"/>
                <a:gd name="T80" fmla="*/ 178 w 276"/>
                <a:gd name="T81" fmla="*/ 332 h 430"/>
                <a:gd name="T82" fmla="*/ 194 w 276"/>
                <a:gd name="T83" fmla="*/ 346 h 430"/>
                <a:gd name="T84" fmla="*/ 214 w 276"/>
                <a:gd name="T85" fmla="*/ 352 h 430"/>
                <a:gd name="T86" fmla="*/ 222 w 276"/>
                <a:gd name="T87" fmla="*/ 364 h 430"/>
                <a:gd name="T88" fmla="*/ 222 w 276"/>
                <a:gd name="T89" fmla="*/ 382 h 430"/>
                <a:gd name="T90" fmla="*/ 216 w 276"/>
                <a:gd name="T91" fmla="*/ 394 h 430"/>
                <a:gd name="T92" fmla="*/ 198 w 276"/>
                <a:gd name="T93" fmla="*/ 400 h 430"/>
                <a:gd name="T94" fmla="*/ 184 w 276"/>
                <a:gd name="T95" fmla="*/ 406 h 430"/>
                <a:gd name="T96" fmla="*/ 154 w 276"/>
                <a:gd name="T97" fmla="*/ 430 h 430"/>
                <a:gd name="T98" fmla="*/ 142 w 276"/>
                <a:gd name="T99" fmla="*/ 428 h 430"/>
                <a:gd name="T100" fmla="*/ 106 w 276"/>
                <a:gd name="T101" fmla="*/ 398 h 430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276" h="430">
                  <a:moveTo>
                    <a:pt x="106" y="398"/>
                  </a:moveTo>
                  <a:lnTo>
                    <a:pt x="106" y="398"/>
                  </a:lnTo>
                  <a:lnTo>
                    <a:pt x="98" y="364"/>
                  </a:lnTo>
                  <a:lnTo>
                    <a:pt x="96" y="340"/>
                  </a:lnTo>
                  <a:lnTo>
                    <a:pt x="92" y="318"/>
                  </a:lnTo>
                  <a:lnTo>
                    <a:pt x="86" y="280"/>
                  </a:lnTo>
                  <a:lnTo>
                    <a:pt x="68" y="258"/>
                  </a:lnTo>
                  <a:lnTo>
                    <a:pt x="52" y="240"/>
                  </a:lnTo>
                  <a:lnTo>
                    <a:pt x="36" y="226"/>
                  </a:lnTo>
                  <a:lnTo>
                    <a:pt x="26" y="214"/>
                  </a:lnTo>
                  <a:lnTo>
                    <a:pt x="0" y="200"/>
                  </a:lnTo>
                  <a:lnTo>
                    <a:pt x="4" y="196"/>
                  </a:lnTo>
                  <a:lnTo>
                    <a:pt x="10" y="192"/>
                  </a:lnTo>
                  <a:lnTo>
                    <a:pt x="28" y="186"/>
                  </a:lnTo>
                  <a:lnTo>
                    <a:pt x="68" y="180"/>
                  </a:lnTo>
                  <a:lnTo>
                    <a:pt x="78" y="170"/>
                  </a:lnTo>
                  <a:lnTo>
                    <a:pt x="84" y="166"/>
                  </a:lnTo>
                  <a:lnTo>
                    <a:pt x="94" y="162"/>
                  </a:lnTo>
                  <a:lnTo>
                    <a:pt x="112" y="160"/>
                  </a:lnTo>
                  <a:lnTo>
                    <a:pt x="130" y="138"/>
                  </a:lnTo>
                  <a:lnTo>
                    <a:pt x="128" y="98"/>
                  </a:lnTo>
                  <a:lnTo>
                    <a:pt x="158" y="42"/>
                  </a:lnTo>
                  <a:lnTo>
                    <a:pt x="162" y="12"/>
                  </a:lnTo>
                  <a:lnTo>
                    <a:pt x="170" y="10"/>
                  </a:lnTo>
                  <a:lnTo>
                    <a:pt x="176" y="8"/>
                  </a:lnTo>
                  <a:lnTo>
                    <a:pt x="190" y="2"/>
                  </a:lnTo>
                  <a:lnTo>
                    <a:pt x="198" y="0"/>
                  </a:lnTo>
                  <a:lnTo>
                    <a:pt x="204" y="0"/>
                  </a:lnTo>
                  <a:lnTo>
                    <a:pt x="212" y="2"/>
                  </a:lnTo>
                  <a:lnTo>
                    <a:pt x="220" y="6"/>
                  </a:lnTo>
                  <a:lnTo>
                    <a:pt x="226" y="22"/>
                  </a:lnTo>
                  <a:lnTo>
                    <a:pt x="218" y="40"/>
                  </a:lnTo>
                  <a:lnTo>
                    <a:pt x="212" y="58"/>
                  </a:lnTo>
                  <a:lnTo>
                    <a:pt x="198" y="74"/>
                  </a:lnTo>
                  <a:lnTo>
                    <a:pt x="196" y="82"/>
                  </a:lnTo>
                  <a:lnTo>
                    <a:pt x="192" y="90"/>
                  </a:lnTo>
                  <a:lnTo>
                    <a:pt x="192" y="108"/>
                  </a:lnTo>
                  <a:lnTo>
                    <a:pt x="194" y="132"/>
                  </a:lnTo>
                  <a:lnTo>
                    <a:pt x="232" y="138"/>
                  </a:lnTo>
                  <a:lnTo>
                    <a:pt x="238" y="146"/>
                  </a:lnTo>
                  <a:lnTo>
                    <a:pt x="248" y="154"/>
                  </a:lnTo>
                  <a:lnTo>
                    <a:pt x="260" y="164"/>
                  </a:lnTo>
                  <a:lnTo>
                    <a:pt x="268" y="168"/>
                  </a:lnTo>
                  <a:lnTo>
                    <a:pt x="276" y="170"/>
                  </a:lnTo>
                  <a:lnTo>
                    <a:pt x="274" y="176"/>
                  </a:lnTo>
                  <a:lnTo>
                    <a:pt x="270" y="184"/>
                  </a:lnTo>
                  <a:lnTo>
                    <a:pt x="264" y="192"/>
                  </a:lnTo>
                  <a:lnTo>
                    <a:pt x="258" y="198"/>
                  </a:lnTo>
                  <a:lnTo>
                    <a:pt x="252" y="206"/>
                  </a:lnTo>
                  <a:lnTo>
                    <a:pt x="244" y="214"/>
                  </a:lnTo>
                  <a:lnTo>
                    <a:pt x="228" y="226"/>
                  </a:lnTo>
                  <a:lnTo>
                    <a:pt x="216" y="228"/>
                  </a:lnTo>
                  <a:lnTo>
                    <a:pt x="206" y="228"/>
                  </a:lnTo>
                  <a:lnTo>
                    <a:pt x="202" y="232"/>
                  </a:lnTo>
                  <a:lnTo>
                    <a:pt x="200" y="236"/>
                  </a:lnTo>
                  <a:lnTo>
                    <a:pt x="202" y="248"/>
                  </a:lnTo>
                  <a:lnTo>
                    <a:pt x="200" y="258"/>
                  </a:lnTo>
                  <a:lnTo>
                    <a:pt x="198" y="270"/>
                  </a:lnTo>
                  <a:lnTo>
                    <a:pt x="188" y="284"/>
                  </a:lnTo>
                  <a:lnTo>
                    <a:pt x="182" y="296"/>
                  </a:lnTo>
                  <a:lnTo>
                    <a:pt x="180" y="308"/>
                  </a:lnTo>
                  <a:lnTo>
                    <a:pt x="178" y="332"/>
                  </a:lnTo>
                  <a:lnTo>
                    <a:pt x="194" y="346"/>
                  </a:lnTo>
                  <a:lnTo>
                    <a:pt x="202" y="348"/>
                  </a:lnTo>
                  <a:lnTo>
                    <a:pt x="214" y="352"/>
                  </a:lnTo>
                  <a:lnTo>
                    <a:pt x="218" y="358"/>
                  </a:lnTo>
                  <a:lnTo>
                    <a:pt x="222" y="364"/>
                  </a:lnTo>
                  <a:lnTo>
                    <a:pt x="224" y="372"/>
                  </a:lnTo>
                  <a:lnTo>
                    <a:pt x="222" y="382"/>
                  </a:lnTo>
                  <a:lnTo>
                    <a:pt x="216" y="394"/>
                  </a:lnTo>
                  <a:lnTo>
                    <a:pt x="198" y="400"/>
                  </a:lnTo>
                  <a:lnTo>
                    <a:pt x="184" y="406"/>
                  </a:lnTo>
                  <a:lnTo>
                    <a:pt x="160" y="426"/>
                  </a:lnTo>
                  <a:lnTo>
                    <a:pt x="154" y="430"/>
                  </a:lnTo>
                  <a:lnTo>
                    <a:pt x="148" y="430"/>
                  </a:lnTo>
                  <a:lnTo>
                    <a:pt x="142" y="428"/>
                  </a:lnTo>
                  <a:lnTo>
                    <a:pt x="134" y="422"/>
                  </a:lnTo>
                  <a:lnTo>
                    <a:pt x="106" y="39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kern="0">
                <a:ln w="28575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6" name="Freeform 32"/>
            <p:cNvSpPr>
              <a:spLocks/>
            </p:cNvSpPr>
            <p:nvPr/>
          </p:nvSpPr>
          <p:spPr bwMode="auto">
            <a:xfrm>
              <a:off x="6108700" y="2295526"/>
              <a:ext cx="850900" cy="1219200"/>
            </a:xfrm>
            <a:custGeom>
              <a:avLst/>
              <a:gdLst>
                <a:gd name="T0" fmla="*/ 108 w 536"/>
                <a:gd name="T1" fmla="*/ 754 h 768"/>
                <a:gd name="T2" fmla="*/ 22 w 536"/>
                <a:gd name="T3" fmla="*/ 720 h 768"/>
                <a:gd name="T4" fmla="*/ 52 w 536"/>
                <a:gd name="T5" fmla="*/ 664 h 768"/>
                <a:gd name="T6" fmla="*/ 58 w 536"/>
                <a:gd name="T7" fmla="*/ 572 h 768"/>
                <a:gd name="T8" fmla="*/ 6 w 536"/>
                <a:gd name="T9" fmla="*/ 508 h 768"/>
                <a:gd name="T10" fmla="*/ 32 w 536"/>
                <a:gd name="T11" fmla="*/ 458 h 768"/>
                <a:gd name="T12" fmla="*/ 78 w 536"/>
                <a:gd name="T13" fmla="*/ 412 h 768"/>
                <a:gd name="T14" fmla="*/ 40 w 536"/>
                <a:gd name="T15" fmla="*/ 334 h 768"/>
                <a:gd name="T16" fmla="*/ 18 w 536"/>
                <a:gd name="T17" fmla="*/ 316 h 768"/>
                <a:gd name="T18" fmla="*/ 46 w 536"/>
                <a:gd name="T19" fmla="*/ 282 h 768"/>
                <a:gd name="T20" fmla="*/ 24 w 536"/>
                <a:gd name="T21" fmla="*/ 236 h 768"/>
                <a:gd name="T22" fmla="*/ 0 w 536"/>
                <a:gd name="T23" fmla="*/ 164 h 768"/>
                <a:gd name="T24" fmla="*/ 28 w 536"/>
                <a:gd name="T25" fmla="*/ 142 h 768"/>
                <a:gd name="T26" fmla="*/ 44 w 536"/>
                <a:gd name="T27" fmla="*/ 84 h 768"/>
                <a:gd name="T28" fmla="*/ 70 w 536"/>
                <a:gd name="T29" fmla="*/ 88 h 768"/>
                <a:gd name="T30" fmla="*/ 72 w 536"/>
                <a:gd name="T31" fmla="*/ 118 h 768"/>
                <a:gd name="T32" fmla="*/ 82 w 536"/>
                <a:gd name="T33" fmla="*/ 150 h 768"/>
                <a:gd name="T34" fmla="*/ 124 w 536"/>
                <a:gd name="T35" fmla="*/ 154 h 768"/>
                <a:gd name="T36" fmla="*/ 136 w 536"/>
                <a:gd name="T37" fmla="*/ 134 h 768"/>
                <a:gd name="T38" fmla="*/ 180 w 536"/>
                <a:gd name="T39" fmla="*/ 106 h 768"/>
                <a:gd name="T40" fmla="*/ 252 w 536"/>
                <a:gd name="T41" fmla="*/ 92 h 768"/>
                <a:gd name="T42" fmla="*/ 266 w 536"/>
                <a:gd name="T43" fmla="*/ 22 h 768"/>
                <a:gd name="T44" fmla="*/ 310 w 536"/>
                <a:gd name="T45" fmla="*/ 0 h 768"/>
                <a:gd name="T46" fmla="*/ 332 w 536"/>
                <a:gd name="T47" fmla="*/ 40 h 768"/>
                <a:gd name="T48" fmla="*/ 378 w 536"/>
                <a:gd name="T49" fmla="*/ 128 h 768"/>
                <a:gd name="T50" fmla="*/ 424 w 536"/>
                <a:gd name="T51" fmla="*/ 138 h 768"/>
                <a:gd name="T52" fmla="*/ 444 w 536"/>
                <a:gd name="T53" fmla="*/ 152 h 768"/>
                <a:gd name="T54" fmla="*/ 430 w 536"/>
                <a:gd name="T55" fmla="*/ 188 h 768"/>
                <a:gd name="T56" fmla="*/ 448 w 536"/>
                <a:gd name="T57" fmla="*/ 210 h 768"/>
                <a:gd name="T58" fmla="*/ 520 w 536"/>
                <a:gd name="T59" fmla="*/ 250 h 768"/>
                <a:gd name="T60" fmla="*/ 488 w 536"/>
                <a:gd name="T61" fmla="*/ 330 h 768"/>
                <a:gd name="T62" fmla="*/ 450 w 536"/>
                <a:gd name="T63" fmla="*/ 370 h 768"/>
                <a:gd name="T64" fmla="*/ 398 w 536"/>
                <a:gd name="T65" fmla="*/ 384 h 768"/>
                <a:gd name="T66" fmla="*/ 350 w 536"/>
                <a:gd name="T67" fmla="*/ 340 h 768"/>
                <a:gd name="T68" fmla="*/ 344 w 536"/>
                <a:gd name="T69" fmla="*/ 288 h 768"/>
                <a:gd name="T70" fmla="*/ 310 w 536"/>
                <a:gd name="T71" fmla="*/ 252 h 768"/>
                <a:gd name="T72" fmla="*/ 294 w 536"/>
                <a:gd name="T73" fmla="*/ 200 h 768"/>
                <a:gd name="T74" fmla="*/ 258 w 536"/>
                <a:gd name="T75" fmla="*/ 184 h 768"/>
                <a:gd name="T76" fmla="*/ 226 w 536"/>
                <a:gd name="T77" fmla="*/ 190 h 768"/>
                <a:gd name="T78" fmla="*/ 194 w 536"/>
                <a:gd name="T79" fmla="*/ 228 h 768"/>
                <a:gd name="T80" fmla="*/ 178 w 536"/>
                <a:gd name="T81" fmla="*/ 266 h 768"/>
                <a:gd name="T82" fmla="*/ 172 w 536"/>
                <a:gd name="T83" fmla="*/ 298 h 768"/>
                <a:gd name="T84" fmla="*/ 142 w 536"/>
                <a:gd name="T85" fmla="*/ 314 h 768"/>
                <a:gd name="T86" fmla="*/ 142 w 536"/>
                <a:gd name="T87" fmla="*/ 360 h 768"/>
                <a:gd name="T88" fmla="*/ 222 w 536"/>
                <a:gd name="T89" fmla="*/ 346 h 768"/>
                <a:gd name="T90" fmla="*/ 252 w 536"/>
                <a:gd name="T91" fmla="*/ 342 h 768"/>
                <a:gd name="T92" fmla="*/ 274 w 536"/>
                <a:gd name="T93" fmla="*/ 360 h 768"/>
                <a:gd name="T94" fmla="*/ 300 w 536"/>
                <a:gd name="T95" fmla="*/ 436 h 768"/>
                <a:gd name="T96" fmla="*/ 352 w 536"/>
                <a:gd name="T97" fmla="*/ 468 h 768"/>
                <a:gd name="T98" fmla="*/ 354 w 536"/>
                <a:gd name="T99" fmla="*/ 512 h 768"/>
                <a:gd name="T100" fmla="*/ 328 w 536"/>
                <a:gd name="T101" fmla="*/ 540 h 768"/>
                <a:gd name="T102" fmla="*/ 266 w 536"/>
                <a:gd name="T103" fmla="*/ 582 h 768"/>
                <a:gd name="T104" fmla="*/ 202 w 536"/>
                <a:gd name="T105" fmla="*/ 650 h 768"/>
                <a:gd name="T106" fmla="*/ 180 w 536"/>
                <a:gd name="T107" fmla="*/ 730 h 768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536" h="768">
                  <a:moveTo>
                    <a:pt x="192" y="768"/>
                  </a:moveTo>
                  <a:lnTo>
                    <a:pt x="192" y="768"/>
                  </a:lnTo>
                  <a:lnTo>
                    <a:pt x="178" y="754"/>
                  </a:lnTo>
                  <a:lnTo>
                    <a:pt x="108" y="754"/>
                  </a:lnTo>
                  <a:lnTo>
                    <a:pt x="44" y="740"/>
                  </a:lnTo>
                  <a:lnTo>
                    <a:pt x="32" y="730"/>
                  </a:lnTo>
                  <a:lnTo>
                    <a:pt x="22" y="720"/>
                  </a:lnTo>
                  <a:lnTo>
                    <a:pt x="16" y="712"/>
                  </a:lnTo>
                  <a:lnTo>
                    <a:pt x="14" y="708"/>
                  </a:lnTo>
                  <a:lnTo>
                    <a:pt x="52" y="664"/>
                  </a:lnTo>
                  <a:lnTo>
                    <a:pt x="62" y="630"/>
                  </a:lnTo>
                  <a:lnTo>
                    <a:pt x="66" y="608"/>
                  </a:lnTo>
                  <a:lnTo>
                    <a:pt x="64" y="588"/>
                  </a:lnTo>
                  <a:lnTo>
                    <a:pt x="58" y="572"/>
                  </a:lnTo>
                  <a:lnTo>
                    <a:pt x="50" y="558"/>
                  </a:lnTo>
                  <a:lnTo>
                    <a:pt x="42" y="544"/>
                  </a:lnTo>
                  <a:lnTo>
                    <a:pt x="30" y="532"/>
                  </a:lnTo>
                  <a:lnTo>
                    <a:pt x="6" y="508"/>
                  </a:lnTo>
                  <a:lnTo>
                    <a:pt x="6" y="494"/>
                  </a:lnTo>
                  <a:lnTo>
                    <a:pt x="10" y="482"/>
                  </a:lnTo>
                  <a:lnTo>
                    <a:pt x="16" y="474"/>
                  </a:lnTo>
                  <a:lnTo>
                    <a:pt x="22" y="464"/>
                  </a:lnTo>
                  <a:lnTo>
                    <a:pt x="32" y="458"/>
                  </a:lnTo>
                  <a:lnTo>
                    <a:pt x="40" y="450"/>
                  </a:lnTo>
                  <a:lnTo>
                    <a:pt x="62" y="438"/>
                  </a:lnTo>
                  <a:lnTo>
                    <a:pt x="78" y="412"/>
                  </a:lnTo>
                  <a:lnTo>
                    <a:pt x="78" y="382"/>
                  </a:lnTo>
                  <a:lnTo>
                    <a:pt x="64" y="362"/>
                  </a:lnTo>
                  <a:lnTo>
                    <a:pt x="52" y="346"/>
                  </a:lnTo>
                  <a:lnTo>
                    <a:pt x="40" y="334"/>
                  </a:lnTo>
                  <a:lnTo>
                    <a:pt x="26" y="322"/>
                  </a:lnTo>
                  <a:lnTo>
                    <a:pt x="18" y="320"/>
                  </a:lnTo>
                  <a:lnTo>
                    <a:pt x="18" y="316"/>
                  </a:lnTo>
                  <a:lnTo>
                    <a:pt x="38" y="300"/>
                  </a:lnTo>
                  <a:lnTo>
                    <a:pt x="44" y="288"/>
                  </a:lnTo>
                  <a:lnTo>
                    <a:pt x="46" y="282"/>
                  </a:lnTo>
                  <a:lnTo>
                    <a:pt x="48" y="276"/>
                  </a:lnTo>
                  <a:lnTo>
                    <a:pt x="24" y="256"/>
                  </a:lnTo>
                  <a:lnTo>
                    <a:pt x="24" y="236"/>
                  </a:lnTo>
                  <a:lnTo>
                    <a:pt x="10" y="220"/>
                  </a:lnTo>
                  <a:lnTo>
                    <a:pt x="0" y="208"/>
                  </a:lnTo>
                  <a:lnTo>
                    <a:pt x="0" y="164"/>
                  </a:lnTo>
                  <a:lnTo>
                    <a:pt x="16" y="146"/>
                  </a:lnTo>
                  <a:lnTo>
                    <a:pt x="22" y="144"/>
                  </a:lnTo>
                  <a:lnTo>
                    <a:pt x="28" y="142"/>
                  </a:lnTo>
                  <a:lnTo>
                    <a:pt x="34" y="140"/>
                  </a:lnTo>
                  <a:lnTo>
                    <a:pt x="34" y="94"/>
                  </a:lnTo>
                  <a:lnTo>
                    <a:pt x="44" y="84"/>
                  </a:lnTo>
                  <a:lnTo>
                    <a:pt x="50" y="80"/>
                  </a:lnTo>
                  <a:lnTo>
                    <a:pt x="58" y="78"/>
                  </a:lnTo>
                  <a:lnTo>
                    <a:pt x="64" y="82"/>
                  </a:lnTo>
                  <a:lnTo>
                    <a:pt x="70" y="88"/>
                  </a:lnTo>
                  <a:lnTo>
                    <a:pt x="76" y="98"/>
                  </a:lnTo>
                  <a:lnTo>
                    <a:pt x="78" y="104"/>
                  </a:lnTo>
                  <a:lnTo>
                    <a:pt x="80" y="112"/>
                  </a:lnTo>
                  <a:lnTo>
                    <a:pt x="72" y="118"/>
                  </a:lnTo>
                  <a:lnTo>
                    <a:pt x="68" y="124"/>
                  </a:lnTo>
                  <a:lnTo>
                    <a:pt x="68" y="130"/>
                  </a:lnTo>
                  <a:lnTo>
                    <a:pt x="70" y="136"/>
                  </a:lnTo>
                  <a:lnTo>
                    <a:pt x="76" y="142"/>
                  </a:lnTo>
                  <a:lnTo>
                    <a:pt x="82" y="150"/>
                  </a:lnTo>
                  <a:lnTo>
                    <a:pt x="98" y="164"/>
                  </a:lnTo>
                  <a:lnTo>
                    <a:pt x="108" y="164"/>
                  </a:lnTo>
                  <a:lnTo>
                    <a:pt x="124" y="154"/>
                  </a:lnTo>
                  <a:lnTo>
                    <a:pt x="124" y="148"/>
                  </a:lnTo>
                  <a:lnTo>
                    <a:pt x="128" y="142"/>
                  </a:lnTo>
                  <a:lnTo>
                    <a:pt x="132" y="138"/>
                  </a:lnTo>
                  <a:lnTo>
                    <a:pt x="136" y="134"/>
                  </a:lnTo>
                  <a:lnTo>
                    <a:pt x="148" y="126"/>
                  </a:lnTo>
                  <a:lnTo>
                    <a:pt x="162" y="120"/>
                  </a:lnTo>
                  <a:lnTo>
                    <a:pt x="170" y="110"/>
                  </a:lnTo>
                  <a:lnTo>
                    <a:pt x="180" y="106"/>
                  </a:lnTo>
                  <a:lnTo>
                    <a:pt x="190" y="104"/>
                  </a:lnTo>
                  <a:lnTo>
                    <a:pt x="202" y="102"/>
                  </a:lnTo>
                  <a:lnTo>
                    <a:pt x="228" y="100"/>
                  </a:lnTo>
                  <a:lnTo>
                    <a:pt x="240" y="98"/>
                  </a:lnTo>
                  <a:lnTo>
                    <a:pt x="252" y="92"/>
                  </a:lnTo>
                  <a:lnTo>
                    <a:pt x="250" y="40"/>
                  </a:lnTo>
                  <a:lnTo>
                    <a:pt x="258" y="30"/>
                  </a:lnTo>
                  <a:lnTo>
                    <a:pt x="266" y="22"/>
                  </a:lnTo>
                  <a:lnTo>
                    <a:pt x="288" y="8"/>
                  </a:lnTo>
                  <a:lnTo>
                    <a:pt x="296" y="2"/>
                  </a:lnTo>
                  <a:lnTo>
                    <a:pt x="304" y="0"/>
                  </a:lnTo>
                  <a:lnTo>
                    <a:pt x="310" y="0"/>
                  </a:lnTo>
                  <a:lnTo>
                    <a:pt x="314" y="4"/>
                  </a:lnTo>
                  <a:lnTo>
                    <a:pt x="318" y="10"/>
                  </a:lnTo>
                  <a:lnTo>
                    <a:pt x="322" y="18"/>
                  </a:lnTo>
                  <a:lnTo>
                    <a:pt x="332" y="40"/>
                  </a:lnTo>
                  <a:lnTo>
                    <a:pt x="370" y="100"/>
                  </a:lnTo>
                  <a:lnTo>
                    <a:pt x="372" y="112"/>
                  </a:lnTo>
                  <a:lnTo>
                    <a:pt x="374" y="122"/>
                  </a:lnTo>
                  <a:lnTo>
                    <a:pt x="378" y="128"/>
                  </a:lnTo>
                  <a:lnTo>
                    <a:pt x="382" y="132"/>
                  </a:lnTo>
                  <a:lnTo>
                    <a:pt x="388" y="136"/>
                  </a:lnTo>
                  <a:lnTo>
                    <a:pt x="398" y="140"/>
                  </a:lnTo>
                  <a:lnTo>
                    <a:pt x="424" y="138"/>
                  </a:lnTo>
                  <a:lnTo>
                    <a:pt x="442" y="138"/>
                  </a:lnTo>
                  <a:lnTo>
                    <a:pt x="458" y="140"/>
                  </a:lnTo>
                  <a:lnTo>
                    <a:pt x="450" y="146"/>
                  </a:lnTo>
                  <a:lnTo>
                    <a:pt x="444" y="152"/>
                  </a:lnTo>
                  <a:lnTo>
                    <a:pt x="436" y="158"/>
                  </a:lnTo>
                  <a:lnTo>
                    <a:pt x="430" y="166"/>
                  </a:lnTo>
                  <a:lnTo>
                    <a:pt x="430" y="178"/>
                  </a:lnTo>
                  <a:lnTo>
                    <a:pt x="430" y="188"/>
                  </a:lnTo>
                  <a:lnTo>
                    <a:pt x="432" y="192"/>
                  </a:lnTo>
                  <a:lnTo>
                    <a:pt x="436" y="198"/>
                  </a:lnTo>
                  <a:lnTo>
                    <a:pt x="440" y="204"/>
                  </a:lnTo>
                  <a:lnTo>
                    <a:pt x="448" y="210"/>
                  </a:lnTo>
                  <a:lnTo>
                    <a:pt x="458" y="212"/>
                  </a:lnTo>
                  <a:lnTo>
                    <a:pt x="466" y="216"/>
                  </a:lnTo>
                  <a:lnTo>
                    <a:pt x="482" y="226"/>
                  </a:lnTo>
                  <a:lnTo>
                    <a:pt x="500" y="238"/>
                  </a:lnTo>
                  <a:lnTo>
                    <a:pt x="520" y="250"/>
                  </a:lnTo>
                  <a:lnTo>
                    <a:pt x="536" y="264"/>
                  </a:lnTo>
                  <a:lnTo>
                    <a:pt x="488" y="330"/>
                  </a:lnTo>
                  <a:lnTo>
                    <a:pt x="486" y="336"/>
                  </a:lnTo>
                  <a:lnTo>
                    <a:pt x="482" y="344"/>
                  </a:lnTo>
                  <a:lnTo>
                    <a:pt x="476" y="352"/>
                  </a:lnTo>
                  <a:lnTo>
                    <a:pt x="468" y="358"/>
                  </a:lnTo>
                  <a:lnTo>
                    <a:pt x="450" y="370"/>
                  </a:lnTo>
                  <a:lnTo>
                    <a:pt x="436" y="376"/>
                  </a:lnTo>
                  <a:lnTo>
                    <a:pt x="416" y="380"/>
                  </a:lnTo>
                  <a:lnTo>
                    <a:pt x="398" y="384"/>
                  </a:lnTo>
                  <a:lnTo>
                    <a:pt x="382" y="372"/>
                  </a:lnTo>
                  <a:lnTo>
                    <a:pt x="370" y="360"/>
                  </a:lnTo>
                  <a:lnTo>
                    <a:pt x="360" y="348"/>
                  </a:lnTo>
                  <a:lnTo>
                    <a:pt x="350" y="340"/>
                  </a:lnTo>
                  <a:lnTo>
                    <a:pt x="346" y="332"/>
                  </a:lnTo>
                  <a:lnTo>
                    <a:pt x="346" y="324"/>
                  </a:lnTo>
                  <a:lnTo>
                    <a:pt x="346" y="308"/>
                  </a:lnTo>
                  <a:lnTo>
                    <a:pt x="344" y="294"/>
                  </a:lnTo>
                  <a:lnTo>
                    <a:pt x="344" y="288"/>
                  </a:lnTo>
                  <a:lnTo>
                    <a:pt x="342" y="284"/>
                  </a:lnTo>
                  <a:lnTo>
                    <a:pt x="310" y="272"/>
                  </a:lnTo>
                  <a:lnTo>
                    <a:pt x="310" y="252"/>
                  </a:lnTo>
                  <a:lnTo>
                    <a:pt x="312" y="232"/>
                  </a:lnTo>
                  <a:lnTo>
                    <a:pt x="314" y="214"/>
                  </a:lnTo>
                  <a:lnTo>
                    <a:pt x="314" y="202"/>
                  </a:lnTo>
                  <a:lnTo>
                    <a:pt x="294" y="200"/>
                  </a:lnTo>
                  <a:lnTo>
                    <a:pt x="278" y="198"/>
                  </a:lnTo>
                  <a:lnTo>
                    <a:pt x="270" y="196"/>
                  </a:lnTo>
                  <a:lnTo>
                    <a:pt x="264" y="192"/>
                  </a:lnTo>
                  <a:lnTo>
                    <a:pt x="260" y="188"/>
                  </a:lnTo>
                  <a:lnTo>
                    <a:pt x="258" y="184"/>
                  </a:lnTo>
                  <a:lnTo>
                    <a:pt x="238" y="184"/>
                  </a:lnTo>
                  <a:lnTo>
                    <a:pt x="232" y="184"/>
                  </a:lnTo>
                  <a:lnTo>
                    <a:pt x="228" y="186"/>
                  </a:lnTo>
                  <a:lnTo>
                    <a:pt x="226" y="190"/>
                  </a:lnTo>
                  <a:lnTo>
                    <a:pt x="224" y="196"/>
                  </a:lnTo>
                  <a:lnTo>
                    <a:pt x="220" y="214"/>
                  </a:lnTo>
                  <a:lnTo>
                    <a:pt x="206" y="220"/>
                  </a:lnTo>
                  <a:lnTo>
                    <a:pt x="194" y="228"/>
                  </a:lnTo>
                  <a:lnTo>
                    <a:pt x="172" y="244"/>
                  </a:lnTo>
                  <a:lnTo>
                    <a:pt x="172" y="250"/>
                  </a:lnTo>
                  <a:lnTo>
                    <a:pt x="174" y="258"/>
                  </a:lnTo>
                  <a:lnTo>
                    <a:pt x="178" y="266"/>
                  </a:lnTo>
                  <a:lnTo>
                    <a:pt x="184" y="278"/>
                  </a:lnTo>
                  <a:lnTo>
                    <a:pt x="182" y="286"/>
                  </a:lnTo>
                  <a:lnTo>
                    <a:pt x="176" y="292"/>
                  </a:lnTo>
                  <a:lnTo>
                    <a:pt x="172" y="298"/>
                  </a:lnTo>
                  <a:lnTo>
                    <a:pt x="164" y="300"/>
                  </a:lnTo>
                  <a:lnTo>
                    <a:pt x="152" y="306"/>
                  </a:lnTo>
                  <a:lnTo>
                    <a:pt x="146" y="310"/>
                  </a:lnTo>
                  <a:lnTo>
                    <a:pt x="142" y="314"/>
                  </a:lnTo>
                  <a:lnTo>
                    <a:pt x="142" y="326"/>
                  </a:lnTo>
                  <a:lnTo>
                    <a:pt x="140" y="338"/>
                  </a:lnTo>
                  <a:lnTo>
                    <a:pt x="138" y="350"/>
                  </a:lnTo>
                  <a:lnTo>
                    <a:pt x="140" y="356"/>
                  </a:lnTo>
                  <a:lnTo>
                    <a:pt x="142" y="360"/>
                  </a:lnTo>
                  <a:lnTo>
                    <a:pt x="206" y="360"/>
                  </a:lnTo>
                  <a:lnTo>
                    <a:pt x="214" y="352"/>
                  </a:lnTo>
                  <a:lnTo>
                    <a:pt x="222" y="346"/>
                  </a:lnTo>
                  <a:lnTo>
                    <a:pt x="228" y="342"/>
                  </a:lnTo>
                  <a:lnTo>
                    <a:pt x="234" y="342"/>
                  </a:lnTo>
                  <a:lnTo>
                    <a:pt x="242" y="340"/>
                  </a:lnTo>
                  <a:lnTo>
                    <a:pt x="252" y="342"/>
                  </a:lnTo>
                  <a:lnTo>
                    <a:pt x="256" y="348"/>
                  </a:lnTo>
                  <a:lnTo>
                    <a:pt x="260" y="350"/>
                  </a:lnTo>
                  <a:lnTo>
                    <a:pt x="266" y="356"/>
                  </a:lnTo>
                  <a:lnTo>
                    <a:pt x="274" y="360"/>
                  </a:lnTo>
                  <a:lnTo>
                    <a:pt x="282" y="378"/>
                  </a:lnTo>
                  <a:lnTo>
                    <a:pt x="290" y="422"/>
                  </a:lnTo>
                  <a:lnTo>
                    <a:pt x="300" y="436"/>
                  </a:lnTo>
                  <a:lnTo>
                    <a:pt x="314" y="448"/>
                  </a:lnTo>
                  <a:lnTo>
                    <a:pt x="330" y="460"/>
                  </a:lnTo>
                  <a:lnTo>
                    <a:pt x="340" y="464"/>
                  </a:lnTo>
                  <a:lnTo>
                    <a:pt x="352" y="468"/>
                  </a:lnTo>
                  <a:lnTo>
                    <a:pt x="372" y="502"/>
                  </a:lnTo>
                  <a:lnTo>
                    <a:pt x="368" y="502"/>
                  </a:lnTo>
                  <a:lnTo>
                    <a:pt x="362" y="504"/>
                  </a:lnTo>
                  <a:lnTo>
                    <a:pt x="354" y="512"/>
                  </a:lnTo>
                  <a:lnTo>
                    <a:pt x="346" y="520"/>
                  </a:lnTo>
                  <a:lnTo>
                    <a:pt x="340" y="526"/>
                  </a:lnTo>
                  <a:lnTo>
                    <a:pt x="336" y="534"/>
                  </a:lnTo>
                  <a:lnTo>
                    <a:pt x="328" y="540"/>
                  </a:lnTo>
                  <a:lnTo>
                    <a:pt x="312" y="554"/>
                  </a:lnTo>
                  <a:lnTo>
                    <a:pt x="296" y="564"/>
                  </a:lnTo>
                  <a:lnTo>
                    <a:pt x="280" y="570"/>
                  </a:lnTo>
                  <a:lnTo>
                    <a:pt x="266" y="582"/>
                  </a:lnTo>
                  <a:lnTo>
                    <a:pt x="254" y="592"/>
                  </a:lnTo>
                  <a:lnTo>
                    <a:pt x="244" y="606"/>
                  </a:lnTo>
                  <a:lnTo>
                    <a:pt x="234" y="620"/>
                  </a:lnTo>
                  <a:lnTo>
                    <a:pt x="202" y="650"/>
                  </a:lnTo>
                  <a:lnTo>
                    <a:pt x="190" y="662"/>
                  </a:lnTo>
                  <a:lnTo>
                    <a:pt x="182" y="676"/>
                  </a:lnTo>
                  <a:lnTo>
                    <a:pt x="176" y="690"/>
                  </a:lnTo>
                  <a:lnTo>
                    <a:pt x="176" y="708"/>
                  </a:lnTo>
                  <a:lnTo>
                    <a:pt x="180" y="730"/>
                  </a:lnTo>
                  <a:lnTo>
                    <a:pt x="190" y="756"/>
                  </a:lnTo>
                  <a:lnTo>
                    <a:pt x="192" y="76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kern="0">
                <a:ln w="28575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7" name="Freeform 33"/>
            <p:cNvSpPr>
              <a:spLocks/>
            </p:cNvSpPr>
            <p:nvPr/>
          </p:nvSpPr>
          <p:spPr bwMode="auto">
            <a:xfrm>
              <a:off x="555625" y="1035050"/>
              <a:ext cx="3143250" cy="2406650"/>
            </a:xfrm>
            <a:custGeom>
              <a:avLst/>
              <a:gdLst>
                <a:gd name="T0" fmla="*/ 1348 w 1980"/>
                <a:gd name="T1" fmla="*/ 1486 h 1516"/>
                <a:gd name="T2" fmla="*/ 1296 w 1980"/>
                <a:gd name="T3" fmla="*/ 1480 h 1516"/>
                <a:gd name="T4" fmla="*/ 1206 w 1980"/>
                <a:gd name="T5" fmla="*/ 1418 h 1516"/>
                <a:gd name="T6" fmla="*/ 1068 w 1980"/>
                <a:gd name="T7" fmla="*/ 1416 h 1516"/>
                <a:gd name="T8" fmla="*/ 938 w 1980"/>
                <a:gd name="T9" fmla="*/ 1464 h 1516"/>
                <a:gd name="T10" fmla="*/ 842 w 1980"/>
                <a:gd name="T11" fmla="*/ 1464 h 1516"/>
                <a:gd name="T12" fmla="*/ 720 w 1980"/>
                <a:gd name="T13" fmla="*/ 1458 h 1516"/>
                <a:gd name="T14" fmla="*/ 664 w 1980"/>
                <a:gd name="T15" fmla="*/ 1408 h 1516"/>
                <a:gd name="T16" fmla="*/ 580 w 1980"/>
                <a:gd name="T17" fmla="*/ 1446 h 1516"/>
                <a:gd name="T18" fmla="*/ 528 w 1980"/>
                <a:gd name="T19" fmla="*/ 1412 h 1516"/>
                <a:gd name="T20" fmla="*/ 420 w 1980"/>
                <a:gd name="T21" fmla="*/ 1446 h 1516"/>
                <a:gd name="T22" fmla="*/ 332 w 1980"/>
                <a:gd name="T23" fmla="*/ 1490 h 1516"/>
                <a:gd name="T24" fmla="*/ 278 w 1980"/>
                <a:gd name="T25" fmla="*/ 1444 h 1516"/>
                <a:gd name="T26" fmla="*/ 256 w 1980"/>
                <a:gd name="T27" fmla="*/ 1350 h 1516"/>
                <a:gd name="T28" fmla="*/ 190 w 1980"/>
                <a:gd name="T29" fmla="*/ 1318 h 1516"/>
                <a:gd name="T30" fmla="*/ 112 w 1980"/>
                <a:gd name="T31" fmla="*/ 1224 h 1516"/>
                <a:gd name="T32" fmla="*/ 98 w 1980"/>
                <a:gd name="T33" fmla="*/ 1128 h 1516"/>
                <a:gd name="T34" fmla="*/ 36 w 1980"/>
                <a:gd name="T35" fmla="*/ 1054 h 1516"/>
                <a:gd name="T36" fmla="*/ 86 w 1980"/>
                <a:gd name="T37" fmla="*/ 920 h 1516"/>
                <a:gd name="T38" fmla="*/ 20 w 1980"/>
                <a:gd name="T39" fmla="*/ 884 h 1516"/>
                <a:gd name="T40" fmla="*/ 0 w 1980"/>
                <a:gd name="T41" fmla="*/ 864 h 1516"/>
                <a:gd name="T42" fmla="*/ 8 w 1980"/>
                <a:gd name="T43" fmla="*/ 798 h 1516"/>
                <a:gd name="T44" fmla="*/ 106 w 1980"/>
                <a:gd name="T45" fmla="*/ 726 h 1516"/>
                <a:gd name="T46" fmla="*/ 236 w 1980"/>
                <a:gd name="T47" fmla="*/ 732 h 1516"/>
                <a:gd name="T48" fmla="*/ 308 w 1980"/>
                <a:gd name="T49" fmla="*/ 746 h 1516"/>
                <a:gd name="T50" fmla="*/ 418 w 1980"/>
                <a:gd name="T51" fmla="*/ 684 h 1516"/>
                <a:gd name="T52" fmla="*/ 510 w 1980"/>
                <a:gd name="T53" fmla="*/ 688 h 1516"/>
                <a:gd name="T54" fmla="*/ 638 w 1980"/>
                <a:gd name="T55" fmla="*/ 620 h 1516"/>
                <a:gd name="T56" fmla="*/ 708 w 1980"/>
                <a:gd name="T57" fmla="*/ 536 h 1516"/>
                <a:gd name="T58" fmla="*/ 728 w 1980"/>
                <a:gd name="T59" fmla="*/ 392 h 1516"/>
                <a:gd name="T60" fmla="*/ 772 w 1980"/>
                <a:gd name="T61" fmla="*/ 326 h 1516"/>
                <a:gd name="T62" fmla="*/ 904 w 1980"/>
                <a:gd name="T63" fmla="*/ 356 h 1516"/>
                <a:gd name="T64" fmla="*/ 926 w 1980"/>
                <a:gd name="T65" fmla="*/ 302 h 1516"/>
                <a:gd name="T66" fmla="*/ 1008 w 1980"/>
                <a:gd name="T67" fmla="*/ 172 h 1516"/>
                <a:gd name="T68" fmla="*/ 1092 w 1980"/>
                <a:gd name="T69" fmla="*/ 186 h 1516"/>
                <a:gd name="T70" fmla="*/ 1196 w 1980"/>
                <a:gd name="T71" fmla="*/ 202 h 1516"/>
                <a:gd name="T72" fmla="*/ 1246 w 1980"/>
                <a:gd name="T73" fmla="*/ 76 h 1516"/>
                <a:gd name="T74" fmla="*/ 1352 w 1980"/>
                <a:gd name="T75" fmla="*/ 36 h 1516"/>
                <a:gd name="T76" fmla="*/ 1426 w 1980"/>
                <a:gd name="T77" fmla="*/ 22 h 1516"/>
                <a:gd name="T78" fmla="*/ 1568 w 1980"/>
                <a:gd name="T79" fmla="*/ 164 h 1516"/>
                <a:gd name="T80" fmla="*/ 1612 w 1980"/>
                <a:gd name="T81" fmla="*/ 320 h 1516"/>
                <a:gd name="T82" fmla="*/ 1568 w 1980"/>
                <a:gd name="T83" fmla="*/ 390 h 1516"/>
                <a:gd name="T84" fmla="*/ 1614 w 1980"/>
                <a:gd name="T85" fmla="*/ 488 h 1516"/>
                <a:gd name="T86" fmla="*/ 1778 w 1980"/>
                <a:gd name="T87" fmla="*/ 526 h 1516"/>
                <a:gd name="T88" fmla="*/ 1918 w 1980"/>
                <a:gd name="T89" fmla="*/ 628 h 1516"/>
                <a:gd name="T90" fmla="*/ 1974 w 1980"/>
                <a:gd name="T91" fmla="*/ 736 h 1516"/>
                <a:gd name="T92" fmla="*/ 1952 w 1980"/>
                <a:gd name="T93" fmla="*/ 832 h 1516"/>
                <a:gd name="T94" fmla="*/ 1878 w 1980"/>
                <a:gd name="T95" fmla="*/ 908 h 1516"/>
                <a:gd name="T96" fmla="*/ 1774 w 1980"/>
                <a:gd name="T97" fmla="*/ 980 h 1516"/>
                <a:gd name="T98" fmla="*/ 1672 w 1980"/>
                <a:gd name="T99" fmla="*/ 1034 h 1516"/>
                <a:gd name="T100" fmla="*/ 1646 w 1980"/>
                <a:gd name="T101" fmla="*/ 1106 h 1516"/>
                <a:gd name="T102" fmla="*/ 1580 w 1980"/>
                <a:gd name="T103" fmla="*/ 1194 h 1516"/>
                <a:gd name="T104" fmla="*/ 1396 w 1980"/>
                <a:gd name="T105" fmla="*/ 1236 h 1516"/>
                <a:gd name="T106" fmla="*/ 1404 w 1980"/>
                <a:gd name="T107" fmla="*/ 1294 h 1516"/>
                <a:gd name="T108" fmla="*/ 1474 w 1980"/>
                <a:gd name="T109" fmla="*/ 1370 h 1516"/>
                <a:gd name="T110" fmla="*/ 1434 w 1980"/>
                <a:gd name="T111" fmla="*/ 1426 h 1516"/>
                <a:gd name="T112" fmla="*/ 1450 w 1980"/>
                <a:gd name="T113" fmla="*/ 1504 h 151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1980" h="1516">
                  <a:moveTo>
                    <a:pt x="1416" y="1516"/>
                  </a:moveTo>
                  <a:lnTo>
                    <a:pt x="1416" y="1516"/>
                  </a:lnTo>
                  <a:lnTo>
                    <a:pt x="1402" y="1508"/>
                  </a:lnTo>
                  <a:lnTo>
                    <a:pt x="1378" y="1484"/>
                  </a:lnTo>
                  <a:lnTo>
                    <a:pt x="1362" y="1484"/>
                  </a:lnTo>
                  <a:lnTo>
                    <a:pt x="1352" y="1484"/>
                  </a:lnTo>
                  <a:lnTo>
                    <a:pt x="1348" y="1486"/>
                  </a:lnTo>
                  <a:lnTo>
                    <a:pt x="1346" y="1488"/>
                  </a:lnTo>
                  <a:lnTo>
                    <a:pt x="1340" y="1502"/>
                  </a:lnTo>
                  <a:lnTo>
                    <a:pt x="1330" y="1498"/>
                  </a:lnTo>
                  <a:lnTo>
                    <a:pt x="1304" y="1500"/>
                  </a:lnTo>
                  <a:lnTo>
                    <a:pt x="1298" y="1490"/>
                  </a:lnTo>
                  <a:lnTo>
                    <a:pt x="1296" y="1480"/>
                  </a:lnTo>
                  <a:lnTo>
                    <a:pt x="1294" y="1466"/>
                  </a:lnTo>
                  <a:lnTo>
                    <a:pt x="1276" y="1458"/>
                  </a:lnTo>
                  <a:lnTo>
                    <a:pt x="1252" y="1438"/>
                  </a:lnTo>
                  <a:lnTo>
                    <a:pt x="1242" y="1430"/>
                  </a:lnTo>
                  <a:lnTo>
                    <a:pt x="1230" y="1424"/>
                  </a:lnTo>
                  <a:lnTo>
                    <a:pt x="1218" y="1420"/>
                  </a:lnTo>
                  <a:lnTo>
                    <a:pt x="1206" y="1418"/>
                  </a:lnTo>
                  <a:lnTo>
                    <a:pt x="1194" y="1418"/>
                  </a:lnTo>
                  <a:lnTo>
                    <a:pt x="1180" y="1422"/>
                  </a:lnTo>
                  <a:lnTo>
                    <a:pt x="1142" y="1428"/>
                  </a:lnTo>
                  <a:lnTo>
                    <a:pt x="1122" y="1428"/>
                  </a:lnTo>
                  <a:lnTo>
                    <a:pt x="1104" y="1428"/>
                  </a:lnTo>
                  <a:lnTo>
                    <a:pt x="1068" y="1416"/>
                  </a:lnTo>
                  <a:lnTo>
                    <a:pt x="1038" y="1416"/>
                  </a:lnTo>
                  <a:lnTo>
                    <a:pt x="1018" y="1426"/>
                  </a:lnTo>
                  <a:lnTo>
                    <a:pt x="1000" y="1436"/>
                  </a:lnTo>
                  <a:lnTo>
                    <a:pt x="984" y="1450"/>
                  </a:lnTo>
                  <a:lnTo>
                    <a:pt x="978" y="1458"/>
                  </a:lnTo>
                  <a:lnTo>
                    <a:pt x="972" y="1466"/>
                  </a:lnTo>
                  <a:lnTo>
                    <a:pt x="938" y="1464"/>
                  </a:lnTo>
                  <a:lnTo>
                    <a:pt x="906" y="1450"/>
                  </a:lnTo>
                  <a:lnTo>
                    <a:pt x="884" y="1450"/>
                  </a:lnTo>
                  <a:lnTo>
                    <a:pt x="876" y="1452"/>
                  </a:lnTo>
                  <a:lnTo>
                    <a:pt x="870" y="1458"/>
                  </a:lnTo>
                  <a:lnTo>
                    <a:pt x="842" y="1464"/>
                  </a:lnTo>
                  <a:lnTo>
                    <a:pt x="826" y="1466"/>
                  </a:lnTo>
                  <a:lnTo>
                    <a:pt x="814" y="1470"/>
                  </a:lnTo>
                  <a:lnTo>
                    <a:pt x="802" y="1476"/>
                  </a:lnTo>
                  <a:lnTo>
                    <a:pt x="788" y="1480"/>
                  </a:lnTo>
                  <a:lnTo>
                    <a:pt x="776" y="1480"/>
                  </a:lnTo>
                  <a:lnTo>
                    <a:pt x="764" y="1476"/>
                  </a:lnTo>
                  <a:lnTo>
                    <a:pt x="740" y="1468"/>
                  </a:lnTo>
                  <a:lnTo>
                    <a:pt x="720" y="1458"/>
                  </a:lnTo>
                  <a:lnTo>
                    <a:pt x="708" y="1448"/>
                  </a:lnTo>
                  <a:lnTo>
                    <a:pt x="706" y="1428"/>
                  </a:lnTo>
                  <a:lnTo>
                    <a:pt x="704" y="1424"/>
                  </a:lnTo>
                  <a:lnTo>
                    <a:pt x="702" y="1420"/>
                  </a:lnTo>
                  <a:lnTo>
                    <a:pt x="694" y="1414"/>
                  </a:lnTo>
                  <a:lnTo>
                    <a:pt x="684" y="1406"/>
                  </a:lnTo>
                  <a:lnTo>
                    <a:pt x="664" y="1408"/>
                  </a:lnTo>
                  <a:lnTo>
                    <a:pt x="658" y="1408"/>
                  </a:lnTo>
                  <a:lnTo>
                    <a:pt x="654" y="1410"/>
                  </a:lnTo>
                  <a:lnTo>
                    <a:pt x="646" y="1418"/>
                  </a:lnTo>
                  <a:lnTo>
                    <a:pt x="634" y="1434"/>
                  </a:lnTo>
                  <a:lnTo>
                    <a:pt x="618" y="1438"/>
                  </a:lnTo>
                  <a:lnTo>
                    <a:pt x="602" y="1440"/>
                  </a:lnTo>
                  <a:lnTo>
                    <a:pt x="586" y="1442"/>
                  </a:lnTo>
                  <a:lnTo>
                    <a:pt x="580" y="1446"/>
                  </a:lnTo>
                  <a:lnTo>
                    <a:pt x="572" y="1448"/>
                  </a:lnTo>
                  <a:lnTo>
                    <a:pt x="566" y="1448"/>
                  </a:lnTo>
                  <a:lnTo>
                    <a:pt x="562" y="1438"/>
                  </a:lnTo>
                  <a:lnTo>
                    <a:pt x="550" y="1428"/>
                  </a:lnTo>
                  <a:lnTo>
                    <a:pt x="540" y="1420"/>
                  </a:lnTo>
                  <a:lnTo>
                    <a:pt x="528" y="1412"/>
                  </a:lnTo>
                  <a:lnTo>
                    <a:pt x="516" y="1406"/>
                  </a:lnTo>
                  <a:lnTo>
                    <a:pt x="504" y="1400"/>
                  </a:lnTo>
                  <a:lnTo>
                    <a:pt x="492" y="1398"/>
                  </a:lnTo>
                  <a:lnTo>
                    <a:pt x="482" y="1396"/>
                  </a:lnTo>
                  <a:lnTo>
                    <a:pt x="470" y="1398"/>
                  </a:lnTo>
                  <a:lnTo>
                    <a:pt x="448" y="1414"/>
                  </a:lnTo>
                  <a:lnTo>
                    <a:pt x="432" y="1428"/>
                  </a:lnTo>
                  <a:lnTo>
                    <a:pt x="420" y="1446"/>
                  </a:lnTo>
                  <a:lnTo>
                    <a:pt x="408" y="1468"/>
                  </a:lnTo>
                  <a:lnTo>
                    <a:pt x="398" y="1480"/>
                  </a:lnTo>
                  <a:lnTo>
                    <a:pt x="388" y="1488"/>
                  </a:lnTo>
                  <a:lnTo>
                    <a:pt x="376" y="1494"/>
                  </a:lnTo>
                  <a:lnTo>
                    <a:pt x="362" y="1498"/>
                  </a:lnTo>
                  <a:lnTo>
                    <a:pt x="332" y="1490"/>
                  </a:lnTo>
                  <a:lnTo>
                    <a:pt x="322" y="1484"/>
                  </a:lnTo>
                  <a:lnTo>
                    <a:pt x="318" y="1482"/>
                  </a:lnTo>
                  <a:lnTo>
                    <a:pt x="312" y="1482"/>
                  </a:lnTo>
                  <a:lnTo>
                    <a:pt x="308" y="1472"/>
                  </a:lnTo>
                  <a:lnTo>
                    <a:pt x="304" y="1464"/>
                  </a:lnTo>
                  <a:lnTo>
                    <a:pt x="298" y="1456"/>
                  </a:lnTo>
                  <a:lnTo>
                    <a:pt x="292" y="1452"/>
                  </a:lnTo>
                  <a:lnTo>
                    <a:pt x="278" y="1444"/>
                  </a:lnTo>
                  <a:lnTo>
                    <a:pt x="264" y="1438"/>
                  </a:lnTo>
                  <a:lnTo>
                    <a:pt x="252" y="1420"/>
                  </a:lnTo>
                  <a:lnTo>
                    <a:pt x="252" y="1378"/>
                  </a:lnTo>
                  <a:lnTo>
                    <a:pt x="256" y="1372"/>
                  </a:lnTo>
                  <a:lnTo>
                    <a:pt x="256" y="1364"/>
                  </a:lnTo>
                  <a:lnTo>
                    <a:pt x="256" y="1350"/>
                  </a:lnTo>
                  <a:lnTo>
                    <a:pt x="250" y="1340"/>
                  </a:lnTo>
                  <a:lnTo>
                    <a:pt x="244" y="1332"/>
                  </a:lnTo>
                  <a:lnTo>
                    <a:pt x="234" y="1326"/>
                  </a:lnTo>
                  <a:lnTo>
                    <a:pt x="226" y="1324"/>
                  </a:lnTo>
                  <a:lnTo>
                    <a:pt x="206" y="1322"/>
                  </a:lnTo>
                  <a:lnTo>
                    <a:pt x="198" y="1320"/>
                  </a:lnTo>
                  <a:lnTo>
                    <a:pt x="190" y="1318"/>
                  </a:lnTo>
                  <a:lnTo>
                    <a:pt x="174" y="1302"/>
                  </a:lnTo>
                  <a:lnTo>
                    <a:pt x="150" y="1258"/>
                  </a:lnTo>
                  <a:lnTo>
                    <a:pt x="114" y="1250"/>
                  </a:lnTo>
                  <a:lnTo>
                    <a:pt x="112" y="1242"/>
                  </a:lnTo>
                  <a:lnTo>
                    <a:pt x="112" y="1232"/>
                  </a:lnTo>
                  <a:lnTo>
                    <a:pt x="112" y="1224"/>
                  </a:lnTo>
                  <a:lnTo>
                    <a:pt x="114" y="1216"/>
                  </a:lnTo>
                  <a:lnTo>
                    <a:pt x="120" y="1200"/>
                  </a:lnTo>
                  <a:lnTo>
                    <a:pt x="126" y="1186"/>
                  </a:lnTo>
                  <a:lnTo>
                    <a:pt x="124" y="1174"/>
                  </a:lnTo>
                  <a:lnTo>
                    <a:pt x="122" y="1162"/>
                  </a:lnTo>
                  <a:lnTo>
                    <a:pt x="118" y="1152"/>
                  </a:lnTo>
                  <a:lnTo>
                    <a:pt x="112" y="1144"/>
                  </a:lnTo>
                  <a:lnTo>
                    <a:pt x="98" y="1128"/>
                  </a:lnTo>
                  <a:lnTo>
                    <a:pt x="84" y="1114"/>
                  </a:lnTo>
                  <a:lnTo>
                    <a:pt x="38" y="1092"/>
                  </a:lnTo>
                  <a:lnTo>
                    <a:pt x="32" y="1084"/>
                  </a:lnTo>
                  <a:lnTo>
                    <a:pt x="32" y="1062"/>
                  </a:lnTo>
                  <a:lnTo>
                    <a:pt x="32" y="1056"/>
                  </a:lnTo>
                  <a:lnTo>
                    <a:pt x="36" y="1054"/>
                  </a:lnTo>
                  <a:lnTo>
                    <a:pt x="40" y="1050"/>
                  </a:lnTo>
                  <a:lnTo>
                    <a:pt x="46" y="1048"/>
                  </a:lnTo>
                  <a:lnTo>
                    <a:pt x="66" y="1038"/>
                  </a:lnTo>
                  <a:lnTo>
                    <a:pt x="78" y="1028"/>
                  </a:lnTo>
                  <a:lnTo>
                    <a:pt x="82" y="1024"/>
                  </a:lnTo>
                  <a:lnTo>
                    <a:pt x="86" y="1018"/>
                  </a:lnTo>
                  <a:lnTo>
                    <a:pt x="86" y="920"/>
                  </a:lnTo>
                  <a:lnTo>
                    <a:pt x="82" y="904"/>
                  </a:lnTo>
                  <a:lnTo>
                    <a:pt x="76" y="894"/>
                  </a:lnTo>
                  <a:lnTo>
                    <a:pt x="68" y="888"/>
                  </a:lnTo>
                  <a:lnTo>
                    <a:pt x="60" y="886"/>
                  </a:lnTo>
                  <a:lnTo>
                    <a:pt x="50" y="884"/>
                  </a:lnTo>
                  <a:lnTo>
                    <a:pt x="40" y="884"/>
                  </a:lnTo>
                  <a:lnTo>
                    <a:pt x="20" y="884"/>
                  </a:lnTo>
                  <a:lnTo>
                    <a:pt x="14" y="888"/>
                  </a:lnTo>
                  <a:lnTo>
                    <a:pt x="10" y="894"/>
                  </a:lnTo>
                  <a:lnTo>
                    <a:pt x="8" y="894"/>
                  </a:lnTo>
                  <a:lnTo>
                    <a:pt x="8" y="898"/>
                  </a:lnTo>
                  <a:lnTo>
                    <a:pt x="2" y="882"/>
                  </a:lnTo>
                  <a:lnTo>
                    <a:pt x="0" y="872"/>
                  </a:lnTo>
                  <a:lnTo>
                    <a:pt x="0" y="864"/>
                  </a:lnTo>
                  <a:lnTo>
                    <a:pt x="2" y="856"/>
                  </a:lnTo>
                  <a:lnTo>
                    <a:pt x="26" y="844"/>
                  </a:lnTo>
                  <a:lnTo>
                    <a:pt x="26" y="820"/>
                  </a:lnTo>
                  <a:lnTo>
                    <a:pt x="18" y="808"/>
                  </a:lnTo>
                  <a:lnTo>
                    <a:pt x="12" y="802"/>
                  </a:lnTo>
                  <a:lnTo>
                    <a:pt x="8" y="798"/>
                  </a:lnTo>
                  <a:lnTo>
                    <a:pt x="8" y="796"/>
                  </a:lnTo>
                  <a:lnTo>
                    <a:pt x="16" y="792"/>
                  </a:lnTo>
                  <a:lnTo>
                    <a:pt x="26" y="786"/>
                  </a:lnTo>
                  <a:lnTo>
                    <a:pt x="40" y="778"/>
                  </a:lnTo>
                  <a:lnTo>
                    <a:pt x="64" y="742"/>
                  </a:lnTo>
                  <a:lnTo>
                    <a:pt x="106" y="726"/>
                  </a:lnTo>
                  <a:lnTo>
                    <a:pt x="136" y="724"/>
                  </a:lnTo>
                  <a:lnTo>
                    <a:pt x="160" y="722"/>
                  </a:lnTo>
                  <a:lnTo>
                    <a:pt x="186" y="716"/>
                  </a:lnTo>
                  <a:lnTo>
                    <a:pt x="214" y="704"/>
                  </a:lnTo>
                  <a:lnTo>
                    <a:pt x="232" y="704"/>
                  </a:lnTo>
                  <a:lnTo>
                    <a:pt x="232" y="716"/>
                  </a:lnTo>
                  <a:lnTo>
                    <a:pt x="236" y="732"/>
                  </a:lnTo>
                  <a:lnTo>
                    <a:pt x="240" y="738"/>
                  </a:lnTo>
                  <a:lnTo>
                    <a:pt x="246" y="746"/>
                  </a:lnTo>
                  <a:lnTo>
                    <a:pt x="254" y="752"/>
                  </a:lnTo>
                  <a:lnTo>
                    <a:pt x="262" y="756"/>
                  </a:lnTo>
                  <a:lnTo>
                    <a:pt x="274" y="756"/>
                  </a:lnTo>
                  <a:lnTo>
                    <a:pt x="284" y="754"/>
                  </a:lnTo>
                  <a:lnTo>
                    <a:pt x="296" y="752"/>
                  </a:lnTo>
                  <a:lnTo>
                    <a:pt x="308" y="746"/>
                  </a:lnTo>
                  <a:lnTo>
                    <a:pt x="338" y="706"/>
                  </a:lnTo>
                  <a:lnTo>
                    <a:pt x="362" y="708"/>
                  </a:lnTo>
                  <a:lnTo>
                    <a:pt x="374" y="708"/>
                  </a:lnTo>
                  <a:lnTo>
                    <a:pt x="388" y="706"/>
                  </a:lnTo>
                  <a:lnTo>
                    <a:pt x="402" y="694"/>
                  </a:lnTo>
                  <a:lnTo>
                    <a:pt x="418" y="684"/>
                  </a:lnTo>
                  <a:lnTo>
                    <a:pt x="436" y="682"/>
                  </a:lnTo>
                  <a:lnTo>
                    <a:pt x="458" y="690"/>
                  </a:lnTo>
                  <a:lnTo>
                    <a:pt x="472" y="694"/>
                  </a:lnTo>
                  <a:lnTo>
                    <a:pt x="488" y="696"/>
                  </a:lnTo>
                  <a:lnTo>
                    <a:pt x="498" y="692"/>
                  </a:lnTo>
                  <a:lnTo>
                    <a:pt x="510" y="688"/>
                  </a:lnTo>
                  <a:lnTo>
                    <a:pt x="536" y="686"/>
                  </a:lnTo>
                  <a:lnTo>
                    <a:pt x="562" y="682"/>
                  </a:lnTo>
                  <a:lnTo>
                    <a:pt x="576" y="678"/>
                  </a:lnTo>
                  <a:lnTo>
                    <a:pt x="588" y="674"/>
                  </a:lnTo>
                  <a:lnTo>
                    <a:pt x="628" y="650"/>
                  </a:lnTo>
                  <a:lnTo>
                    <a:pt x="638" y="620"/>
                  </a:lnTo>
                  <a:lnTo>
                    <a:pt x="648" y="616"/>
                  </a:lnTo>
                  <a:lnTo>
                    <a:pt x="656" y="608"/>
                  </a:lnTo>
                  <a:lnTo>
                    <a:pt x="662" y="600"/>
                  </a:lnTo>
                  <a:lnTo>
                    <a:pt x="668" y="590"/>
                  </a:lnTo>
                  <a:lnTo>
                    <a:pt x="676" y="568"/>
                  </a:lnTo>
                  <a:lnTo>
                    <a:pt x="682" y="550"/>
                  </a:lnTo>
                  <a:lnTo>
                    <a:pt x="700" y="542"/>
                  </a:lnTo>
                  <a:lnTo>
                    <a:pt x="708" y="536"/>
                  </a:lnTo>
                  <a:lnTo>
                    <a:pt x="716" y="528"/>
                  </a:lnTo>
                  <a:lnTo>
                    <a:pt x="730" y="496"/>
                  </a:lnTo>
                  <a:lnTo>
                    <a:pt x="732" y="438"/>
                  </a:lnTo>
                  <a:lnTo>
                    <a:pt x="726" y="414"/>
                  </a:lnTo>
                  <a:lnTo>
                    <a:pt x="728" y="392"/>
                  </a:lnTo>
                  <a:lnTo>
                    <a:pt x="732" y="370"/>
                  </a:lnTo>
                  <a:lnTo>
                    <a:pt x="732" y="358"/>
                  </a:lnTo>
                  <a:lnTo>
                    <a:pt x="732" y="350"/>
                  </a:lnTo>
                  <a:lnTo>
                    <a:pt x="730" y="342"/>
                  </a:lnTo>
                  <a:lnTo>
                    <a:pt x="726" y="334"/>
                  </a:lnTo>
                  <a:lnTo>
                    <a:pt x="722" y="324"/>
                  </a:lnTo>
                  <a:lnTo>
                    <a:pt x="772" y="326"/>
                  </a:lnTo>
                  <a:lnTo>
                    <a:pt x="798" y="328"/>
                  </a:lnTo>
                  <a:lnTo>
                    <a:pt x="824" y="332"/>
                  </a:lnTo>
                  <a:lnTo>
                    <a:pt x="834" y="334"/>
                  </a:lnTo>
                  <a:lnTo>
                    <a:pt x="842" y="338"/>
                  </a:lnTo>
                  <a:lnTo>
                    <a:pt x="860" y="340"/>
                  </a:lnTo>
                  <a:lnTo>
                    <a:pt x="882" y="344"/>
                  </a:lnTo>
                  <a:lnTo>
                    <a:pt x="892" y="350"/>
                  </a:lnTo>
                  <a:lnTo>
                    <a:pt x="904" y="356"/>
                  </a:lnTo>
                  <a:lnTo>
                    <a:pt x="918" y="356"/>
                  </a:lnTo>
                  <a:lnTo>
                    <a:pt x="932" y="342"/>
                  </a:lnTo>
                  <a:lnTo>
                    <a:pt x="932" y="328"/>
                  </a:lnTo>
                  <a:lnTo>
                    <a:pt x="928" y="314"/>
                  </a:lnTo>
                  <a:lnTo>
                    <a:pt x="926" y="302"/>
                  </a:lnTo>
                  <a:lnTo>
                    <a:pt x="930" y="290"/>
                  </a:lnTo>
                  <a:lnTo>
                    <a:pt x="934" y="280"/>
                  </a:lnTo>
                  <a:lnTo>
                    <a:pt x="972" y="234"/>
                  </a:lnTo>
                  <a:lnTo>
                    <a:pt x="978" y="214"/>
                  </a:lnTo>
                  <a:lnTo>
                    <a:pt x="984" y="200"/>
                  </a:lnTo>
                  <a:lnTo>
                    <a:pt x="994" y="186"/>
                  </a:lnTo>
                  <a:lnTo>
                    <a:pt x="1008" y="172"/>
                  </a:lnTo>
                  <a:lnTo>
                    <a:pt x="1012" y="160"/>
                  </a:lnTo>
                  <a:lnTo>
                    <a:pt x="1016" y="154"/>
                  </a:lnTo>
                  <a:lnTo>
                    <a:pt x="1018" y="152"/>
                  </a:lnTo>
                  <a:lnTo>
                    <a:pt x="1022" y="150"/>
                  </a:lnTo>
                  <a:lnTo>
                    <a:pt x="1034" y="150"/>
                  </a:lnTo>
                  <a:lnTo>
                    <a:pt x="1092" y="186"/>
                  </a:lnTo>
                  <a:lnTo>
                    <a:pt x="1104" y="188"/>
                  </a:lnTo>
                  <a:lnTo>
                    <a:pt x="1118" y="190"/>
                  </a:lnTo>
                  <a:lnTo>
                    <a:pt x="1134" y="194"/>
                  </a:lnTo>
                  <a:lnTo>
                    <a:pt x="1142" y="198"/>
                  </a:lnTo>
                  <a:lnTo>
                    <a:pt x="1150" y="204"/>
                  </a:lnTo>
                  <a:lnTo>
                    <a:pt x="1172" y="204"/>
                  </a:lnTo>
                  <a:lnTo>
                    <a:pt x="1184" y="204"/>
                  </a:lnTo>
                  <a:lnTo>
                    <a:pt x="1196" y="202"/>
                  </a:lnTo>
                  <a:lnTo>
                    <a:pt x="1208" y="198"/>
                  </a:lnTo>
                  <a:lnTo>
                    <a:pt x="1218" y="194"/>
                  </a:lnTo>
                  <a:lnTo>
                    <a:pt x="1226" y="186"/>
                  </a:lnTo>
                  <a:lnTo>
                    <a:pt x="1232" y="174"/>
                  </a:lnTo>
                  <a:lnTo>
                    <a:pt x="1226" y="106"/>
                  </a:lnTo>
                  <a:lnTo>
                    <a:pt x="1236" y="88"/>
                  </a:lnTo>
                  <a:lnTo>
                    <a:pt x="1246" y="76"/>
                  </a:lnTo>
                  <a:lnTo>
                    <a:pt x="1258" y="68"/>
                  </a:lnTo>
                  <a:lnTo>
                    <a:pt x="1270" y="62"/>
                  </a:lnTo>
                  <a:lnTo>
                    <a:pt x="1284" y="58"/>
                  </a:lnTo>
                  <a:lnTo>
                    <a:pt x="1298" y="56"/>
                  </a:lnTo>
                  <a:lnTo>
                    <a:pt x="1336" y="52"/>
                  </a:lnTo>
                  <a:lnTo>
                    <a:pt x="1340" y="50"/>
                  </a:lnTo>
                  <a:lnTo>
                    <a:pt x="1344" y="46"/>
                  </a:lnTo>
                  <a:lnTo>
                    <a:pt x="1352" y="36"/>
                  </a:lnTo>
                  <a:lnTo>
                    <a:pt x="1360" y="14"/>
                  </a:lnTo>
                  <a:lnTo>
                    <a:pt x="1374" y="0"/>
                  </a:lnTo>
                  <a:lnTo>
                    <a:pt x="1418" y="0"/>
                  </a:lnTo>
                  <a:lnTo>
                    <a:pt x="1420" y="2"/>
                  </a:lnTo>
                  <a:lnTo>
                    <a:pt x="1424" y="8"/>
                  </a:lnTo>
                  <a:lnTo>
                    <a:pt x="1426" y="22"/>
                  </a:lnTo>
                  <a:lnTo>
                    <a:pt x="1430" y="40"/>
                  </a:lnTo>
                  <a:lnTo>
                    <a:pt x="1436" y="58"/>
                  </a:lnTo>
                  <a:lnTo>
                    <a:pt x="1480" y="124"/>
                  </a:lnTo>
                  <a:lnTo>
                    <a:pt x="1504" y="134"/>
                  </a:lnTo>
                  <a:lnTo>
                    <a:pt x="1538" y="144"/>
                  </a:lnTo>
                  <a:lnTo>
                    <a:pt x="1568" y="164"/>
                  </a:lnTo>
                  <a:lnTo>
                    <a:pt x="1584" y="190"/>
                  </a:lnTo>
                  <a:lnTo>
                    <a:pt x="1590" y="242"/>
                  </a:lnTo>
                  <a:lnTo>
                    <a:pt x="1610" y="280"/>
                  </a:lnTo>
                  <a:lnTo>
                    <a:pt x="1612" y="298"/>
                  </a:lnTo>
                  <a:lnTo>
                    <a:pt x="1612" y="320"/>
                  </a:lnTo>
                  <a:lnTo>
                    <a:pt x="1612" y="332"/>
                  </a:lnTo>
                  <a:lnTo>
                    <a:pt x="1610" y="342"/>
                  </a:lnTo>
                  <a:lnTo>
                    <a:pt x="1606" y="354"/>
                  </a:lnTo>
                  <a:lnTo>
                    <a:pt x="1602" y="364"/>
                  </a:lnTo>
                  <a:lnTo>
                    <a:pt x="1580" y="378"/>
                  </a:lnTo>
                  <a:lnTo>
                    <a:pt x="1574" y="382"/>
                  </a:lnTo>
                  <a:lnTo>
                    <a:pt x="1572" y="386"/>
                  </a:lnTo>
                  <a:lnTo>
                    <a:pt x="1568" y="390"/>
                  </a:lnTo>
                  <a:lnTo>
                    <a:pt x="1568" y="396"/>
                  </a:lnTo>
                  <a:lnTo>
                    <a:pt x="1566" y="420"/>
                  </a:lnTo>
                  <a:lnTo>
                    <a:pt x="1570" y="440"/>
                  </a:lnTo>
                  <a:lnTo>
                    <a:pt x="1574" y="452"/>
                  </a:lnTo>
                  <a:lnTo>
                    <a:pt x="1582" y="466"/>
                  </a:lnTo>
                  <a:lnTo>
                    <a:pt x="1614" y="488"/>
                  </a:lnTo>
                  <a:lnTo>
                    <a:pt x="1662" y="500"/>
                  </a:lnTo>
                  <a:lnTo>
                    <a:pt x="1674" y="506"/>
                  </a:lnTo>
                  <a:lnTo>
                    <a:pt x="1688" y="512"/>
                  </a:lnTo>
                  <a:lnTo>
                    <a:pt x="1700" y="516"/>
                  </a:lnTo>
                  <a:lnTo>
                    <a:pt x="1714" y="520"/>
                  </a:lnTo>
                  <a:lnTo>
                    <a:pt x="1744" y="524"/>
                  </a:lnTo>
                  <a:lnTo>
                    <a:pt x="1778" y="526"/>
                  </a:lnTo>
                  <a:lnTo>
                    <a:pt x="1790" y="534"/>
                  </a:lnTo>
                  <a:lnTo>
                    <a:pt x="1806" y="546"/>
                  </a:lnTo>
                  <a:lnTo>
                    <a:pt x="1836" y="576"/>
                  </a:lnTo>
                  <a:lnTo>
                    <a:pt x="1882" y="614"/>
                  </a:lnTo>
                  <a:lnTo>
                    <a:pt x="1894" y="616"/>
                  </a:lnTo>
                  <a:lnTo>
                    <a:pt x="1906" y="620"/>
                  </a:lnTo>
                  <a:lnTo>
                    <a:pt x="1918" y="628"/>
                  </a:lnTo>
                  <a:lnTo>
                    <a:pt x="1930" y="640"/>
                  </a:lnTo>
                  <a:lnTo>
                    <a:pt x="1938" y="672"/>
                  </a:lnTo>
                  <a:lnTo>
                    <a:pt x="1944" y="690"/>
                  </a:lnTo>
                  <a:lnTo>
                    <a:pt x="1952" y="710"/>
                  </a:lnTo>
                  <a:lnTo>
                    <a:pt x="1964" y="718"/>
                  </a:lnTo>
                  <a:lnTo>
                    <a:pt x="1968" y="724"/>
                  </a:lnTo>
                  <a:lnTo>
                    <a:pt x="1974" y="736"/>
                  </a:lnTo>
                  <a:lnTo>
                    <a:pt x="1972" y="766"/>
                  </a:lnTo>
                  <a:lnTo>
                    <a:pt x="1980" y="788"/>
                  </a:lnTo>
                  <a:lnTo>
                    <a:pt x="1968" y="796"/>
                  </a:lnTo>
                  <a:lnTo>
                    <a:pt x="1960" y="804"/>
                  </a:lnTo>
                  <a:lnTo>
                    <a:pt x="1956" y="814"/>
                  </a:lnTo>
                  <a:lnTo>
                    <a:pt x="1952" y="832"/>
                  </a:lnTo>
                  <a:lnTo>
                    <a:pt x="1952" y="864"/>
                  </a:lnTo>
                  <a:lnTo>
                    <a:pt x="1958" y="902"/>
                  </a:lnTo>
                  <a:lnTo>
                    <a:pt x="1952" y="906"/>
                  </a:lnTo>
                  <a:lnTo>
                    <a:pt x="1878" y="908"/>
                  </a:lnTo>
                  <a:lnTo>
                    <a:pt x="1844" y="914"/>
                  </a:lnTo>
                  <a:lnTo>
                    <a:pt x="1830" y="918"/>
                  </a:lnTo>
                  <a:lnTo>
                    <a:pt x="1818" y="922"/>
                  </a:lnTo>
                  <a:lnTo>
                    <a:pt x="1808" y="930"/>
                  </a:lnTo>
                  <a:lnTo>
                    <a:pt x="1798" y="940"/>
                  </a:lnTo>
                  <a:lnTo>
                    <a:pt x="1792" y="952"/>
                  </a:lnTo>
                  <a:lnTo>
                    <a:pt x="1786" y="968"/>
                  </a:lnTo>
                  <a:lnTo>
                    <a:pt x="1774" y="980"/>
                  </a:lnTo>
                  <a:lnTo>
                    <a:pt x="1766" y="990"/>
                  </a:lnTo>
                  <a:lnTo>
                    <a:pt x="1760" y="1002"/>
                  </a:lnTo>
                  <a:lnTo>
                    <a:pt x="1754" y="1018"/>
                  </a:lnTo>
                  <a:lnTo>
                    <a:pt x="1744" y="1024"/>
                  </a:lnTo>
                  <a:lnTo>
                    <a:pt x="1732" y="1028"/>
                  </a:lnTo>
                  <a:lnTo>
                    <a:pt x="1710" y="1032"/>
                  </a:lnTo>
                  <a:lnTo>
                    <a:pt x="1690" y="1034"/>
                  </a:lnTo>
                  <a:lnTo>
                    <a:pt x="1672" y="1034"/>
                  </a:lnTo>
                  <a:lnTo>
                    <a:pt x="1670" y="1044"/>
                  </a:lnTo>
                  <a:lnTo>
                    <a:pt x="1664" y="1056"/>
                  </a:lnTo>
                  <a:lnTo>
                    <a:pt x="1656" y="1066"/>
                  </a:lnTo>
                  <a:lnTo>
                    <a:pt x="1648" y="1074"/>
                  </a:lnTo>
                  <a:lnTo>
                    <a:pt x="1644" y="1082"/>
                  </a:lnTo>
                  <a:lnTo>
                    <a:pt x="1644" y="1090"/>
                  </a:lnTo>
                  <a:lnTo>
                    <a:pt x="1646" y="1106"/>
                  </a:lnTo>
                  <a:lnTo>
                    <a:pt x="1652" y="1124"/>
                  </a:lnTo>
                  <a:lnTo>
                    <a:pt x="1658" y="1146"/>
                  </a:lnTo>
                  <a:lnTo>
                    <a:pt x="1660" y="1170"/>
                  </a:lnTo>
                  <a:lnTo>
                    <a:pt x="1604" y="1182"/>
                  </a:lnTo>
                  <a:lnTo>
                    <a:pt x="1592" y="1188"/>
                  </a:lnTo>
                  <a:lnTo>
                    <a:pt x="1580" y="1194"/>
                  </a:lnTo>
                  <a:lnTo>
                    <a:pt x="1560" y="1206"/>
                  </a:lnTo>
                  <a:lnTo>
                    <a:pt x="1526" y="1214"/>
                  </a:lnTo>
                  <a:lnTo>
                    <a:pt x="1490" y="1220"/>
                  </a:lnTo>
                  <a:lnTo>
                    <a:pt x="1458" y="1224"/>
                  </a:lnTo>
                  <a:lnTo>
                    <a:pt x="1426" y="1224"/>
                  </a:lnTo>
                  <a:lnTo>
                    <a:pt x="1408" y="1228"/>
                  </a:lnTo>
                  <a:lnTo>
                    <a:pt x="1396" y="1236"/>
                  </a:lnTo>
                  <a:lnTo>
                    <a:pt x="1396" y="1244"/>
                  </a:lnTo>
                  <a:lnTo>
                    <a:pt x="1398" y="1250"/>
                  </a:lnTo>
                  <a:lnTo>
                    <a:pt x="1402" y="1258"/>
                  </a:lnTo>
                  <a:lnTo>
                    <a:pt x="1412" y="1272"/>
                  </a:lnTo>
                  <a:lnTo>
                    <a:pt x="1406" y="1280"/>
                  </a:lnTo>
                  <a:lnTo>
                    <a:pt x="1404" y="1288"/>
                  </a:lnTo>
                  <a:lnTo>
                    <a:pt x="1404" y="1294"/>
                  </a:lnTo>
                  <a:lnTo>
                    <a:pt x="1408" y="1302"/>
                  </a:lnTo>
                  <a:lnTo>
                    <a:pt x="1412" y="1308"/>
                  </a:lnTo>
                  <a:lnTo>
                    <a:pt x="1420" y="1314"/>
                  </a:lnTo>
                  <a:lnTo>
                    <a:pt x="1438" y="1328"/>
                  </a:lnTo>
                  <a:lnTo>
                    <a:pt x="1460" y="1360"/>
                  </a:lnTo>
                  <a:lnTo>
                    <a:pt x="1468" y="1364"/>
                  </a:lnTo>
                  <a:lnTo>
                    <a:pt x="1474" y="1370"/>
                  </a:lnTo>
                  <a:lnTo>
                    <a:pt x="1476" y="1374"/>
                  </a:lnTo>
                  <a:lnTo>
                    <a:pt x="1476" y="1380"/>
                  </a:lnTo>
                  <a:lnTo>
                    <a:pt x="1476" y="1396"/>
                  </a:lnTo>
                  <a:lnTo>
                    <a:pt x="1464" y="1408"/>
                  </a:lnTo>
                  <a:lnTo>
                    <a:pt x="1444" y="1418"/>
                  </a:lnTo>
                  <a:lnTo>
                    <a:pt x="1438" y="1422"/>
                  </a:lnTo>
                  <a:lnTo>
                    <a:pt x="1434" y="1426"/>
                  </a:lnTo>
                  <a:lnTo>
                    <a:pt x="1430" y="1432"/>
                  </a:lnTo>
                  <a:lnTo>
                    <a:pt x="1428" y="1438"/>
                  </a:lnTo>
                  <a:lnTo>
                    <a:pt x="1428" y="1460"/>
                  </a:lnTo>
                  <a:lnTo>
                    <a:pt x="1434" y="1466"/>
                  </a:lnTo>
                  <a:lnTo>
                    <a:pt x="1442" y="1476"/>
                  </a:lnTo>
                  <a:lnTo>
                    <a:pt x="1448" y="1488"/>
                  </a:lnTo>
                  <a:lnTo>
                    <a:pt x="1450" y="1496"/>
                  </a:lnTo>
                  <a:lnTo>
                    <a:pt x="1450" y="1504"/>
                  </a:lnTo>
                  <a:lnTo>
                    <a:pt x="1440" y="1510"/>
                  </a:lnTo>
                  <a:lnTo>
                    <a:pt x="1430" y="1512"/>
                  </a:lnTo>
                  <a:lnTo>
                    <a:pt x="1416" y="151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kern="0">
                <a:ln w="28575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8" name="Freeform 34"/>
            <p:cNvSpPr>
              <a:spLocks/>
            </p:cNvSpPr>
            <p:nvPr/>
          </p:nvSpPr>
          <p:spPr bwMode="auto">
            <a:xfrm>
              <a:off x="3883025" y="361951"/>
              <a:ext cx="3463925" cy="2965450"/>
            </a:xfrm>
            <a:custGeom>
              <a:avLst/>
              <a:gdLst>
                <a:gd name="T0" fmla="*/ 538 w 2182"/>
                <a:gd name="T1" fmla="*/ 1714 h 1868"/>
                <a:gd name="T2" fmla="*/ 526 w 2182"/>
                <a:gd name="T3" fmla="*/ 1632 h 1868"/>
                <a:gd name="T4" fmla="*/ 362 w 2182"/>
                <a:gd name="T5" fmla="*/ 1664 h 1868"/>
                <a:gd name="T6" fmla="*/ 286 w 2182"/>
                <a:gd name="T7" fmla="*/ 1690 h 1868"/>
                <a:gd name="T8" fmla="*/ 168 w 2182"/>
                <a:gd name="T9" fmla="*/ 1576 h 1868"/>
                <a:gd name="T10" fmla="*/ 220 w 2182"/>
                <a:gd name="T11" fmla="*/ 1468 h 1868"/>
                <a:gd name="T12" fmla="*/ 66 w 2182"/>
                <a:gd name="T13" fmla="*/ 1450 h 1868"/>
                <a:gd name="T14" fmla="*/ 20 w 2182"/>
                <a:gd name="T15" fmla="*/ 1304 h 1868"/>
                <a:gd name="T16" fmla="*/ 400 w 2182"/>
                <a:gd name="T17" fmla="*/ 1336 h 1868"/>
                <a:gd name="T18" fmla="*/ 594 w 2182"/>
                <a:gd name="T19" fmla="*/ 1418 h 1868"/>
                <a:gd name="T20" fmla="*/ 724 w 2182"/>
                <a:gd name="T21" fmla="*/ 1354 h 1868"/>
                <a:gd name="T22" fmla="*/ 828 w 2182"/>
                <a:gd name="T23" fmla="*/ 1308 h 1868"/>
                <a:gd name="T24" fmla="*/ 1006 w 2182"/>
                <a:gd name="T25" fmla="*/ 1300 h 1868"/>
                <a:gd name="T26" fmla="*/ 1170 w 2182"/>
                <a:gd name="T27" fmla="*/ 1170 h 1868"/>
                <a:gd name="T28" fmla="*/ 1178 w 2182"/>
                <a:gd name="T29" fmla="*/ 1032 h 1868"/>
                <a:gd name="T30" fmla="*/ 1260 w 2182"/>
                <a:gd name="T31" fmla="*/ 1006 h 1868"/>
                <a:gd name="T32" fmla="*/ 1410 w 2182"/>
                <a:gd name="T33" fmla="*/ 924 h 1868"/>
                <a:gd name="T34" fmla="*/ 1524 w 2182"/>
                <a:gd name="T35" fmla="*/ 876 h 1868"/>
                <a:gd name="T36" fmla="*/ 1632 w 2182"/>
                <a:gd name="T37" fmla="*/ 776 h 1868"/>
                <a:gd name="T38" fmla="*/ 1798 w 2182"/>
                <a:gd name="T39" fmla="*/ 740 h 1868"/>
                <a:gd name="T40" fmla="*/ 1712 w 2182"/>
                <a:gd name="T41" fmla="*/ 614 h 1868"/>
                <a:gd name="T42" fmla="*/ 1586 w 2182"/>
                <a:gd name="T43" fmla="*/ 646 h 1868"/>
                <a:gd name="T44" fmla="*/ 1456 w 2182"/>
                <a:gd name="T45" fmla="*/ 650 h 1868"/>
                <a:gd name="T46" fmla="*/ 1480 w 2182"/>
                <a:gd name="T47" fmla="*/ 512 h 1868"/>
                <a:gd name="T48" fmla="*/ 1602 w 2182"/>
                <a:gd name="T49" fmla="*/ 428 h 1868"/>
                <a:gd name="T50" fmla="*/ 1698 w 2182"/>
                <a:gd name="T51" fmla="*/ 250 h 1868"/>
                <a:gd name="T52" fmla="*/ 1738 w 2182"/>
                <a:gd name="T53" fmla="*/ 108 h 1868"/>
                <a:gd name="T54" fmla="*/ 1736 w 2182"/>
                <a:gd name="T55" fmla="*/ 20 h 1868"/>
                <a:gd name="T56" fmla="*/ 1800 w 2182"/>
                <a:gd name="T57" fmla="*/ 42 h 1868"/>
                <a:gd name="T58" fmla="*/ 1848 w 2182"/>
                <a:gd name="T59" fmla="*/ 80 h 1868"/>
                <a:gd name="T60" fmla="*/ 1926 w 2182"/>
                <a:gd name="T61" fmla="*/ 178 h 1868"/>
                <a:gd name="T62" fmla="*/ 2052 w 2182"/>
                <a:gd name="T63" fmla="*/ 152 h 1868"/>
                <a:gd name="T64" fmla="*/ 2136 w 2182"/>
                <a:gd name="T65" fmla="*/ 246 h 1868"/>
                <a:gd name="T66" fmla="*/ 2136 w 2182"/>
                <a:gd name="T67" fmla="*/ 440 h 1868"/>
                <a:gd name="T68" fmla="*/ 2118 w 2182"/>
                <a:gd name="T69" fmla="*/ 476 h 1868"/>
                <a:gd name="T70" fmla="*/ 2064 w 2182"/>
                <a:gd name="T71" fmla="*/ 514 h 1868"/>
                <a:gd name="T72" fmla="*/ 2020 w 2182"/>
                <a:gd name="T73" fmla="*/ 674 h 1868"/>
                <a:gd name="T74" fmla="*/ 2068 w 2182"/>
                <a:gd name="T75" fmla="*/ 716 h 1868"/>
                <a:gd name="T76" fmla="*/ 2026 w 2182"/>
                <a:gd name="T77" fmla="*/ 796 h 1868"/>
                <a:gd name="T78" fmla="*/ 1968 w 2182"/>
                <a:gd name="T79" fmla="*/ 828 h 1868"/>
                <a:gd name="T80" fmla="*/ 2054 w 2182"/>
                <a:gd name="T81" fmla="*/ 986 h 1868"/>
                <a:gd name="T82" fmla="*/ 2154 w 2182"/>
                <a:gd name="T83" fmla="*/ 1034 h 1868"/>
                <a:gd name="T84" fmla="*/ 2156 w 2182"/>
                <a:gd name="T85" fmla="*/ 1130 h 1868"/>
                <a:gd name="T86" fmla="*/ 2054 w 2182"/>
                <a:gd name="T87" fmla="*/ 1170 h 1868"/>
                <a:gd name="T88" fmla="*/ 1920 w 2182"/>
                <a:gd name="T89" fmla="*/ 1272 h 1868"/>
                <a:gd name="T90" fmla="*/ 1850 w 2182"/>
                <a:gd name="T91" fmla="*/ 1260 h 1868"/>
                <a:gd name="T92" fmla="*/ 1786 w 2182"/>
                <a:gd name="T93" fmla="*/ 1338 h 1868"/>
                <a:gd name="T94" fmla="*/ 1696 w 2182"/>
                <a:gd name="T95" fmla="*/ 1206 h 1868"/>
                <a:gd name="T96" fmla="*/ 1524 w 2182"/>
                <a:gd name="T97" fmla="*/ 1346 h 1868"/>
                <a:gd name="T98" fmla="*/ 1494 w 2182"/>
                <a:gd name="T99" fmla="*/ 1334 h 1868"/>
                <a:gd name="T100" fmla="*/ 1424 w 2182"/>
                <a:gd name="T101" fmla="*/ 1310 h 1868"/>
                <a:gd name="T102" fmla="*/ 1392 w 2182"/>
                <a:gd name="T103" fmla="*/ 1430 h 1868"/>
                <a:gd name="T104" fmla="*/ 1288 w 2182"/>
                <a:gd name="T105" fmla="*/ 1520 h 1868"/>
                <a:gd name="T106" fmla="*/ 1140 w 2182"/>
                <a:gd name="T107" fmla="*/ 1612 h 1868"/>
                <a:gd name="T108" fmla="*/ 1076 w 2182"/>
                <a:gd name="T109" fmla="*/ 1650 h 1868"/>
                <a:gd name="T110" fmla="*/ 988 w 2182"/>
                <a:gd name="T111" fmla="*/ 1790 h 1868"/>
                <a:gd name="T112" fmla="*/ 838 w 2182"/>
                <a:gd name="T113" fmla="*/ 1810 h 1868"/>
                <a:gd name="T114" fmla="*/ 814 w 2182"/>
                <a:gd name="T115" fmla="*/ 1666 h 1868"/>
                <a:gd name="T116" fmla="*/ 732 w 2182"/>
                <a:gd name="T117" fmla="*/ 1678 h 1868"/>
                <a:gd name="T118" fmla="*/ 662 w 2182"/>
                <a:gd name="T119" fmla="*/ 1816 h 1868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2182" h="1868">
                  <a:moveTo>
                    <a:pt x="556" y="1868"/>
                  </a:moveTo>
                  <a:lnTo>
                    <a:pt x="556" y="1868"/>
                  </a:lnTo>
                  <a:lnTo>
                    <a:pt x="518" y="1832"/>
                  </a:lnTo>
                  <a:lnTo>
                    <a:pt x="498" y="1792"/>
                  </a:lnTo>
                  <a:lnTo>
                    <a:pt x="500" y="1764"/>
                  </a:lnTo>
                  <a:lnTo>
                    <a:pt x="502" y="1754"/>
                  </a:lnTo>
                  <a:lnTo>
                    <a:pt x="506" y="1744"/>
                  </a:lnTo>
                  <a:lnTo>
                    <a:pt x="512" y="1736"/>
                  </a:lnTo>
                  <a:lnTo>
                    <a:pt x="518" y="1728"/>
                  </a:lnTo>
                  <a:lnTo>
                    <a:pt x="528" y="1720"/>
                  </a:lnTo>
                  <a:lnTo>
                    <a:pt x="538" y="1714"/>
                  </a:lnTo>
                  <a:lnTo>
                    <a:pt x="556" y="1698"/>
                  </a:lnTo>
                  <a:lnTo>
                    <a:pt x="572" y="1674"/>
                  </a:lnTo>
                  <a:lnTo>
                    <a:pt x="570" y="1658"/>
                  </a:lnTo>
                  <a:lnTo>
                    <a:pt x="562" y="1646"/>
                  </a:lnTo>
                  <a:lnTo>
                    <a:pt x="556" y="1638"/>
                  </a:lnTo>
                  <a:lnTo>
                    <a:pt x="548" y="1634"/>
                  </a:lnTo>
                  <a:lnTo>
                    <a:pt x="542" y="1632"/>
                  </a:lnTo>
                  <a:lnTo>
                    <a:pt x="534" y="1630"/>
                  </a:lnTo>
                  <a:lnTo>
                    <a:pt x="526" y="1632"/>
                  </a:lnTo>
                  <a:lnTo>
                    <a:pt x="506" y="1638"/>
                  </a:lnTo>
                  <a:lnTo>
                    <a:pt x="482" y="1658"/>
                  </a:lnTo>
                  <a:lnTo>
                    <a:pt x="448" y="1674"/>
                  </a:lnTo>
                  <a:lnTo>
                    <a:pt x="442" y="1668"/>
                  </a:lnTo>
                  <a:lnTo>
                    <a:pt x="436" y="1664"/>
                  </a:lnTo>
                  <a:lnTo>
                    <a:pt x="426" y="1658"/>
                  </a:lnTo>
                  <a:lnTo>
                    <a:pt x="384" y="1658"/>
                  </a:lnTo>
                  <a:lnTo>
                    <a:pt x="370" y="1660"/>
                  </a:lnTo>
                  <a:lnTo>
                    <a:pt x="362" y="1664"/>
                  </a:lnTo>
                  <a:lnTo>
                    <a:pt x="356" y="1672"/>
                  </a:lnTo>
                  <a:lnTo>
                    <a:pt x="352" y="1682"/>
                  </a:lnTo>
                  <a:lnTo>
                    <a:pt x="350" y="1700"/>
                  </a:lnTo>
                  <a:lnTo>
                    <a:pt x="348" y="1722"/>
                  </a:lnTo>
                  <a:lnTo>
                    <a:pt x="342" y="1726"/>
                  </a:lnTo>
                  <a:lnTo>
                    <a:pt x="336" y="1726"/>
                  </a:lnTo>
                  <a:lnTo>
                    <a:pt x="330" y="1726"/>
                  </a:lnTo>
                  <a:lnTo>
                    <a:pt x="324" y="1724"/>
                  </a:lnTo>
                  <a:lnTo>
                    <a:pt x="314" y="1718"/>
                  </a:lnTo>
                  <a:lnTo>
                    <a:pt x="306" y="1716"/>
                  </a:lnTo>
                  <a:lnTo>
                    <a:pt x="286" y="1690"/>
                  </a:lnTo>
                  <a:lnTo>
                    <a:pt x="270" y="1674"/>
                  </a:lnTo>
                  <a:lnTo>
                    <a:pt x="262" y="1654"/>
                  </a:lnTo>
                  <a:lnTo>
                    <a:pt x="252" y="1638"/>
                  </a:lnTo>
                  <a:lnTo>
                    <a:pt x="248" y="1632"/>
                  </a:lnTo>
                  <a:lnTo>
                    <a:pt x="242" y="1626"/>
                  </a:lnTo>
                  <a:lnTo>
                    <a:pt x="234" y="1624"/>
                  </a:lnTo>
                  <a:lnTo>
                    <a:pt x="226" y="1620"/>
                  </a:lnTo>
                  <a:lnTo>
                    <a:pt x="190" y="1582"/>
                  </a:lnTo>
                  <a:lnTo>
                    <a:pt x="168" y="1576"/>
                  </a:lnTo>
                  <a:lnTo>
                    <a:pt x="170" y="1568"/>
                  </a:lnTo>
                  <a:lnTo>
                    <a:pt x="172" y="1560"/>
                  </a:lnTo>
                  <a:lnTo>
                    <a:pt x="178" y="1554"/>
                  </a:lnTo>
                  <a:lnTo>
                    <a:pt x="184" y="1548"/>
                  </a:lnTo>
                  <a:lnTo>
                    <a:pt x="198" y="1538"/>
                  </a:lnTo>
                  <a:lnTo>
                    <a:pt x="206" y="1532"/>
                  </a:lnTo>
                  <a:lnTo>
                    <a:pt x="212" y="1526"/>
                  </a:lnTo>
                  <a:lnTo>
                    <a:pt x="226" y="1496"/>
                  </a:lnTo>
                  <a:lnTo>
                    <a:pt x="226" y="1484"/>
                  </a:lnTo>
                  <a:lnTo>
                    <a:pt x="224" y="1474"/>
                  </a:lnTo>
                  <a:lnTo>
                    <a:pt x="220" y="1468"/>
                  </a:lnTo>
                  <a:lnTo>
                    <a:pt x="216" y="1464"/>
                  </a:lnTo>
                  <a:lnTo>
                    <a:pt x="182" y="1464"/>
                  </a:lnTo>
                  <a:lnTo>
                    <a:pt x="150" y="1468"/>
                  </a:lnTo>
                  <a:lnTo>
                    <a:pt x="120" y="1474"/>
                  </a:lnTo>
                  <a:lnTo>
                    <a:pt x="92" y="1484"/>
                  </a:lnTo>
                  <a:lnTo>
                    <a:pt x="84" y="1490"/>
                  </a:lnTo>
                  <a:lnTo>
                    <a:pt x="76" y="1492"/>
                  </a:lnTo>
                  <a:lnTo>
                    <a:pt x="70" y="1492"/>
                  </a:lnTo>
                  <a:lnTo>
                    <a:pt x="64" y="1492"/>
                  </a:lnTo>
                  <a:lnTo>
                    <a:pt x="66" y="1450"/>
                  </a:lnTo>
                  <a:lnTo>
                    <a:pt x="50" y="1428"/>
                  </a:lnTo>
                  <a:lnTo>
                    <a:pt x="14" y="1398"/>
                  </a:lnTo>
                  <a:lnTo>
                    <a:pt x="14" y="1386"/>
                  </a:lnTo>
                  <a:lnTo>
                    <a:pt x="18" y="1376"/>
                  </a:lnTo>
                  <a:lnTo>
                    <a:pt x="26" y="1358"/>
                  </a:lnTo>
                  <a:lnTo>
                    <a:pt x="24" y="1328"/>
                  </a:lnTo>
                  <a:lnTo>
                    <a:pt x="24" y="1316"/>
                  </a:lnTo>
                  <a:lnTo>
                    <a:pt x="20" y="1304"/>
                  </a:lnTo>
                  <a:lnTo>
                    <a:pt x="0" y="1278"/>
                  </a:lnTo>
                  <a:lnTo>
                    <a:pt x="0" y="1244"/>
                  </a:lnTo>
                  <a:lnTo>
                    <a:pt x="100" y="1268"/>
                  </a:lnTo>
                  <a:lnTo>
                    <a:pt x="274" y="1270"/>
                  </a:lnTo>
                  <a:lnTo>
                    <a:pt x="306" y="1278"/>
                  </a:lnTo>
                  <a:lnTo>
                    <a:pt x="326" y="1284"/>
                  </a:lnTo>
                  <a:lnTo>
                    <a:pt x="344" y="1290"/>
                  </a:lnTo>
                  <a:lnTo>
                    <a:pt x="400" y="1336"/>
                  </a:lnTo>
                  <a:lnTo>
                    <a:pt x="414" y="1342"/>
                  </a:lnTo>
                  <a:lnTo>
                    <a:pt x="466" y="1350"/>
                  </a:lnTo>
                  <a:lnTo>
                    <a:pt x="490" y="1366"/>
                  </a:lnTo>
                  <a:lnTo>
                    <a:pt x="556" y="1388"/>
                  </a:lnTo>
                  <a:lnTo>
                    <a:pt x="562" y="1392"/>
                  </a:lnTo>
                  <a:lnTo>
                    <a:pt x="568" y="1398"/>
                  </a:lnTo>
                  <a:lnTo>
                    <a:pt x="584" y="1412"/>
                  </a:lnTo>
                  <a:lnTo>
                    <a:pt x="594" y="1418"/>
                  </a:lnTo>
                  <a:lnTo>
                    <a:pt x="604" y="1420"/>
                  </a:lnTo>
                  <a:lnTo>
                    <a:pt x="614" y="1418"/>
                  </a:lnTo>
                  <a:lnTo>
                    <a:pt x="628" y="1412"/>
                  </a:lnTo>
                  <a:lnTo>
                    <a:pt x="632" y="1406"/>
                  </a:lnTo>
                  <a:lnTo>
                    <a:pt x="638" y="1400"/>
                  </a:lnTo>
                  <a:lnTo>
                    <a:pt x="650" y="1392"/>
                  </a:lnTo>
                  <a:lnTo>
                    <a:pt x="666" y="1386"/>
                  </a:lnTo>
                  <a:lnTo>
                    <a:pt x="680" y="1380"/>
                  </a:lnTo>
                  <a:lnTo>
                    <a:pt x="696" y="1368"/>
                  </a:lnTo>
                  <a:lnTo>
                    <a:pt x="708" y="1360"/>
                  </a:lnTo>
                  <a:lnTo>
                    <a:pt x="724" y="1354"/>
                  </a:lnTo>
                  <a:lnTo>
                    <a:pt x="746" y="1350"/>
                  </a:lnTo>
                  <a:lnTo>
                    <a:pt x="746" y="1346"/>
                  </a:lnTo>
                  <a:lnTo>
                    <a:pt x="750" y="1344"/>
                  </a:lnTo>
                  <a:lnTo>
                    <a:pt x="758" y="1340"/>
                  </a:lnTo>
                  <a:lnTo>
                    <a:pt x="768" y="1336"/>
                  </a:lnTo>
                  <a:lnTo>
                    <a:pt x="778" y="1332"/>
                  </a:lnTo>
                  <a:lnTo>
                    <a:pt x="784" y="1332"/>
                  </a:lnTo>
                  <a:lnTo>
                    <a:pt x="792" y="1328"/>
                  </a:lnTo>
                  <a:lnTo>
                    <a:pt x="806" y="1320"/>
                  </a:lnTo>
                  <a:lnTo>
                    <a:pt x="820" y="1310"/>
                  </a:lnTo>
                  <a:lnTo>
                    <a:pt x="828" y="1308"/>
                  </a:lnTo>
                  <a:lnTo>
                    <a:pt x="836" y="1306"/>
                  </a:lnTo>
                  <a:lnTo>
                    <a:pt x="848" y="1300"/>
                  </a:lnTo>
                  <a:lnTo>
                    <a:pt x="862" y="1296"/>
                  </a:lnTo>
                  <a:lnTo>
                    <a:pt x="876" y="1296"/>
                  </a:lnTo>
                  <a:lnTo>
                    <a:pt x="894" y="1296"/>
                  </a:lnTo>
                  <a:lnTo>
                    <a:pt x="918" y="1302"/>
                  </a:lnTo>
                  <a:lnTo>
                    <a:pt x="952" y="1306"/>
                  </a:lnTo>
                  <a:lnTo>
                    <a:pt x="970" y="1306"/>
                  </a:lnTo>
                  <a:lnTo>
                    <a:pt x="986" y="1306"/>
                  </a:lnTo>
                  <a:lnTo>
                    <a:pt x="1000" y="1302"/>
                  </a:lnTo>
                  <a:lnTo>
                    <a:pt x="1006" y="1300"/>
                  </a:lnTo>
                  <a:lnTo>
                    <a:pt x="1010" y="1296"/>
                  </a:lnTo>
                  <a:lnTo>
                    <a:pt x="1028" y="1294"/>
                  </a:lnTo>
                  <a:lnTo>
                    <a:pt x="1044" y="1286"/>
                  </a:lnTo>
                  <a:lnTo>
                    <a:pt x="1060" y="1278"/>
                  </a:lnTo>
                  <a:lnTo>
                    <a:pt x="1074" y="1266"/>
                  </a:lnTo>
                  <a:lnTo>
                    <a:pt x="1086" y="1254"/>
                  </a:lnTo>
                  <a:lnTo>
                    <a:pt x="1100" y="1240"/>
                  </a:lnTo>
                  <a:lnTo>
                    <a:pt x="1122" y="1212"/>
                  </a:lnTo>
                  <a:lnTo>
                    <a:pt x="1156" y="1182"/>
                  </a:lnTo>
                  <a:lnTo>
                    <a:pt x="1170" y="1170"/>
                  </a:lnTo>
                  <a:lnTo>
                    <a:pt x="1186" y="1158"/>
                  </a:lnTo>
                  <a:lnTo>
                    <a:pt x="1202" y="1150"/>
                  </a:lnTo>
                  <a:lnTo>
                    <a:pt x="1210" y="1146"/>
                  </a:lnTo>
                  <a:lnTo>
                    <a:pt x="1218" y="1138"/>
                  </a:lnTo>
                  <a:lnTo>
                    <a:pt x="1216" y="1112"/>
                  </a:lnTo>
                  <a:lnTo>
                    <a:pt x="1182" y="1080"/>
                  </a:lnTo>
                  <a:lnTo>
                    <a:pt x="1176" y="1058"/>
                  </a:lnTo>
                  <a:lnTo>
                    <a:pt x="1178" y="1032"/>
                  </a:lnTo>
                  <a:lnTo>
                    <a:pt x="1180" y="1020"/>
                  </a:lnTo>
                  <a:lnTo>
                    <a:pt x="1182" y="1010"/>
                  </a:lnTo>
                  <a:lnTo>
                    <a:pt x="1186" y="1002"/>
                  </a:lnTo>
                  <a:lnTo>
                    <a:pt x="1192" y="994"/>
                  </a:lnTo>
                  <a:lnTo>
                    <a:pt x="1200" y="986"/>
                  </a:lnTo>
                  <a:lnTo>
                    <a:pt x="1212" y="982"/>
                  </a:lnTo>
                  <a:lnTo>
                    <a:pt x="1214" y="978"/>
                  </a:lnTo>
                  <a:lnTo>
                    <a:pt x="1216" y="976"/>
                  </a:lnTo>
                  <a:lnTo>
                    <a:pt x="1220" y="978"/>
                  </a:lnTo>
                  <a:lnTo>
                    <a:pt x="1226" y="982"/>
                  </a:lnTo>
                  <a:lnTo>
                    <a:pt x="1260" y="1006"/>
                  </a:lnTo>
                  <a:lnTo>
                    <a:pt x="1286" y="1014"/>
                  </a:lnTo>
                  <a:lnTo>
                    <a:pt x="1314" y="1014"/>
                  </a:lnTo>
                  <a:lnTo>
                    <a:pt x="1326" y="1010"/>
                  </a:lnTo>
                  <a:lnTo>
                    <a:pt x="1336" y="1002"/>
                  </a:lnTo>
                  <a:lnTo>
                    <a:pt x="1348" y="992"/>
                  </a:lnTo>
                  <a:lnTo>
                    <a:pt x="1358" y="980"/>
                  </a:lnTo>
                  <a:lnTo>
                    <a:pt x="1380" y="956"/>
                  </a:lnTo>
                  <a:lnTo>
                    <a:pt x="1398" y="932"/>
                  </a:lnTo>
                  <a:lnTo>
                    <a:pt x="1404" y="928"/>
                  </a:lnTo>
                  <a:lnTo>
                    <a:pt x="1410" y="924"/>
                  </a:lnTo>
                  <a:lnTo>
                    <a:pt x="1416" y="924"/>
                  </a:lnTo>
                  <a:lnTo>
                    <a:pt x="1424" y="922"/>
                  </a:lnTo>
                  <a:lnTo>
                    <a:pt x="1438" y="924"/>
                  </a:lnTo>
                  <a:lnTo>
                    <a:pt x="1454" y="926"/>
                  </a:lnTo>
                  <a:lnTo>
                    <a:pt x="1464" y="918"/>
                  </a:lnTo>
                  <a:lnTo>
                    <a:pt x="1472" y="914"/>
                  </a:lnTo>
                  <a:lnTo>
                    <a:pt x="1492" y="906"/>
                  </a:lnTo>
                  <a:lnTo>
                    <a:pt x="1518" y="882"/>
                  </a:lnTo>
                  <a:lnTo>
                    <a:pt x="1522" y="880"/>
                  </a:lnTo>
                  <a:lnTo>
                    <a:pt x="1524" y="876"/>
                  </a:lnTo>
                  <a:lnTo>
                    <a:pt x="1530" y="866"/>
                  </a:lnTo>
                  <a:lnTo>
                    <a:pt x="1534" y="848"/>
                  </a:lnTo>
                  <a:lnTo>
                    <a:pt x="1540" y="832"/>
                  </a:lnTo>
                  <a:lnTo>
                    <a:pt x="1546" y="822"/>
                  </a:lnTo>
                  <a:lnTo>
                    <a:pt x="1554" y="816"/>
                  </a:lnTo>
                  <a:lnTo>
                    <a:pt x="1562" y="812"/>
                  </a:lnTo>
                  <a:lnTo>
                    <a:pt x="1580" y="806"/>
                  </a:lnTo>
                  <a:lnTo>
                    <a:pt x="1594" y="804"/>
                  </a:lnTo>
                  <a:lnTo>
                    <a:pt x="1610" y="798"/>
                  </a:lnTo>
                  <a:lnTo>
                    <a:pt x="1620" y="786"/>
                  </a:lnTo>
                  <a:lnTo>
                    <a:pt x="1632" y="776"/>
                  </a:lnTo>
                  <a:lnTo>
                    <a:pt x="1646" y="768"/>
                  </a:lnTo>
                  <a:lnTo>
                    <a:pt x="1660" y="760"/>
                  </a:lnTo>
                  <a:lnTo>
                    <a:pt x="1670" y="754"/>
                  </a:lnTo>
                  <a:lnTo>
                    <a:pt x="1680" y="752"/>
                  </a:lnTo>
                  <a:lnTo>
                    <a:pt x="1696" y="750"/>
                  </a:lnTo>
                  <a:lnTo>
                    <a:pt x="1712" y="750"/>
                  </a:lnTo>
                  <a:lnTo>
                    <a:pt x="1746" y="752"/>
                  </a:lnTo>
                  <a:lnTo>
                    <a:pt x="1776" y="756"/>
                  </a:lnTo>
                  <a:lnTo>
                    <a:pt x="1792" y="748"/>
                  </a:lnTo>
                  <a:lnTo>
                    <a:pt x="1798" y="740"/>
                  </a:lnTo>
                  <a:lnTo>
                    <a:pt x="1802" y="730"/>
                  </a:lnTo>
                  <a:lnTo>
                    <a:pt x="1804" y="720"/>
                  </a:lnTo>
                  <a:lnTo>
                    <a:pt x="1804" y="712"/>
                  </a:lnTo>
                  <a:lnTo>
                    <a:pt x="1802" y="702"/>
                  </a:lnTo>
                  <a:lnTo>
                    <a:pt x="1798" y="694"/>
                  </a:lnTo>
                  <a:lnTo>
                    <a:pt x="1790" y="680"/>
                  </a:lnTo>
                  <a:lnTo>
                    <a:pt x="1764" y="656"/>
                  </a:lnTo>
                  <a:lnTo>
                    <a:pt x="1718" y="628"/>
                  </a:lnTo>
                  <a:lnTo>
                    <a:pt x="1716" y="622"/>
                  </a:lnTo>
                  <a:lnTo>
                    <a:pt x="1712" y="614"/>
                  </a:lnTo>
                  <a:lnTo>
                    <a:pt x="1702" y="604"/>
                  </a:lnTo>
                  <a:lnTo>
                    <a:pt x="1688" y="590"/>
                  </a:lnTo>
                  <a:lnTo>
                    <a:pt x="1656" y="590"/>
                  </a:lnTo>
                  <a:lnTo>
                    <a:pt x="1640" y="608"/>
                  </a:lnTo>
                  <a:lnTo>
                    <a:pt x="1610" y="608"/>
                  </a:lnTo>
                  <a:lnTo>
                    <a:pt x="1604" y="644"/>
                  </a:lnTo>
                  <a:lnTo>
                    <a:pt x="1596" y="646"/>
                  </a:lnTo>
                  <a:lnTo>
                    <a:pt x="1586" y="646"/>
                  </a:lnTo>
                  <a:lnTo>
                    <a:pt x="1578" y="644"/>
                  </a:lnTo>
                  <a:lnTo>
                    <a:pt x="1570" y="642"/>
                  </a:lnTo>
                  <a:lnTo>
                    <a:pt x="1554" y="634"/>
                  </a:lnTo>
                  <a:lnTo>
                    <a:pt x="1544" y="630"/>
                  </a:lnTo>
                  <a:lnTo>
                    <a:pt x="1516" y="630"/>
                  </a:lnTo>
                  <a:lnTo>
                    <a:pt x="1504" y="634"/>
                  </a:lnTo>
                  <a:lnTo>
                    <a:pt x="1494" y="640"/>
                  </a:lnTo>
                  <a:lnTo>
                    <a:pt x="1476" y="654"/>
                  </a:lnTo>
                  <a:lnTo>
                    <a:pt x="1466" y="654"/>
                  </a:lnTo>
                  <a:lnTo>
                    <a:pt x="1456" y="650"/>
                  </a:lnTo>
                  <a:lnTo>
                    <a:pt x="1450" y="646"/>
                  </a:lnTo>
                  <a:lnTo>
                    <a:pt x="1446" y="640"/>
                  </a:lnTo>
                  <a:lnTo>
                    <a:pt x="1442" y="634"/>
                  </a:lnTo>
                  <a:lnTo>
                    <a:pt x="1440" y="628"/>
                  </a:lnTo>
                  <a:lnTo>
                    <a:pt x="1440" y="616"/>
                  </a:lnTo>
                  <a:lnTo>
                    <a:pt x="1470" y="588"/>
                  </a:lnTo>
                  <a:lnTo>
                    <a:pt x="1468" y="556"/>
                  </a:lnTo>
                  <a:lnTo>
                    <a:pt x="1470" y="544"/>
                  </a:lnTo>
                  <a:lnTo>
                    <a:pt x="1470" y="532"/>
                  </a:lnTo>
                  <a:lnTo>
                    <a:pt x="1480" y="512"/>
                  </a:lnTo>
                  <a:lnTo>
                    <a:pt x="1488" y="494"/>
                  </a:lnTo>
                  <a:lnTo>
                    <a:pt x="1488" y="472"/>
                  </a:lnTo>
                  <a:lnTo>
                    <a:pt x="1490" y="456"/>
                  </a:lnTo>
                  <a:lnTo>
                    <a:pt x="1494" y="440"/>
                  </a:lnTo>
                  <a:lnTo>
                    <a:pt x="1502" y="426"/>
                  </a:lnTo>
                  <a:lnTo>
                    <a:pt x="1522" y="426"/>
                  </a:lnTo>
                  <a:lnTo>
                    <a:pt x="1546" y="430"/>
                  </a:lnTo>
                  <a:lnTo>
                    <a:pt x="1574" y="432"/>
                  </a:lnTo>
                  <a:lnTo>
                    <a:pt x="1588" y="430"/>
                  </a:lnTo>
                  <a:lnTo>
                    <a:pt x="1602" y="428"/>
                  </a:lnTo>
                  <a:lnTo>
                    <a:pt x="1616" y="424"/>
                  </a:lnTo>
                  <a:lnTo>
                    <a:pt x="1628" y="416"/>
                  </a:lnTo>
                  <a:lnTo>
                    <a:pt x="1642" y="404"/>
                  </a:lnTo>
                  <a:lnTo>
                    <a:pt x="1658" y="390"/>
                  </a:lnTo>
                  <a:lnTo>
                    <a:pt x="1672" y="376"/>
                  </a:lnTo>
                  <a:lnTo>
                    <a:pt x="1684" y="362"/>
                  </a:lnTo>
                  <a:lnTo>
                    <a:pt x="1684" y="332"/>
                  </a:lnTo>
                  <a:lnTo>
                    <a:pt x="1686" y="296"/>
                  </a:lnTo>
                  <a:lnTo>
                    <a:pt x="1688" y="278"/>
                  </a:lnTo>
                  <a:lnTo>
                    <a:pt x="1692" y="262"/>
                  </a:lnTo>
                  <a:lnTo>
                    <a:pt x="1698" y="250"/>
                  </a:lnTo>
                  <a:lnTo>
                    <a:pt x="1702" y="246"/>
                  </a:lnTo>
                  <a:lnTo>
                    <a:pt x="1708" y="242"/>
                  </a:lnTo>
                  <a:lnTo>
                    <a:pt x="1714" y="232"/>
                  </a:lnTo>
                  <a:lnTo>
                    <a:pt x="1720" y="220"/>
                  </a:lnTo>
                  <a:lnTo>
                    <a:pt x="1724" y="198"/>
                  </a:lnTo>
                  <a:lnTo>
                    <a:pt x="1730" y="176"/>
                  </a:lnTo>
                  <a:lnTo>
                    <a:pt x="1736" y="166"/>
                  </a:lnTo>
                  <a:lnTo>
                    <a:pt x="1742" y="158"/>
                  </a:lnTo>
                  <a:lnTo>
                    <a:pt x="1742" y="116"/>
                  </a:lnTo>
                  <a:lnTo>
                    <a:pt x="1738" y="108"/>
                  </a:lnTo>
                  <a:lnTo>
                    <a:pt x="1716" y="82"/>
                  </a:lnTo>
                  <a:lnTo>
                    <a:pt x="1696" y="72"/>
                  </a:lnTo>
                  <a:lnTo>
                    <a:pt x="1696" y="62"/>
                  </a:lnTo>
                  <a:lnTo>
                    <a:pt x="1698" y="54"/>
                  </a:lnTo>
                  <a:lnTo>
                    <a:pt x="1702" y="46"/>
                  </a:lnTo>
                  <a:lnTo>
                    <a:pt x="1706" y="40"/>
                  </a:lnTo>
                  <a:lnTo>
                    <a:pt x="1712" y="34"/>
                  </a:lnTo>
                  <a:lnTo>
                    <a:pt x="1720" y="28"/>
                  </a:lnTo>
                  <a:lnTo>
                    <a:pt x="1736" y="20"/>
                  </a:lnTo>
                  <a:lnTo>
                    <a:pt x="1744" y="20"/>
                  </a:lnTo>
                  <a:lnTo>
                    <a:pt x="1750" y="16"/>
                  </a:lnTo>
                  <a:lnTo>
                    <a:pt x="1764" y="10"/>
                  </a:lnTo>
                  <a:lnTo>
                    <a:pt x="1778" y="4"/>
                  </a:lnTo>
                  <a:lnTo>
                    <a:pt x="1784" y="2"/>
                  </a:lnTo>
                  <a:lnTo>
                    <a:pt x="1794" y="0"/>
                  </a:lnTo>
                  <a:lnTo>
                    <a:pt x="1794" y="6"/>
                  </a:lnTo>
                  <a:lnTo>
                    <a:pt x="1796" y="8"/>
                  </a:lnTo>
                  <a:lnTo>
                    <a:pt x="1804" y="16"/>
                  </a:lnTo>
                  <a:lnTo>
                    <a:pt x="1800" y="42"/>
                  </a:lnTo>
                  <a:lnTo>
                    <a:pt x="1792" y="52"/>
                  </a:lnTo>
                  <a:lnTo>
                    <a:pt x="1786" y="58"/>
                  </a:lnTo>
                  <a:lnTo>
                    <a:pt x="1782" y="66"/>
                  </a:lnTo>
                  <a:lnTo>
                    <a:pt x="1780" y="78"/>
                  </a:lnTo>
                  <a:lnTo>
                    <a:pt x="1804" y="96"/>
                  </a:lnTo>
                  <a:lnTo>
                    <a:pt x="1810" y="104"/>
                  </a:lnTo>
                  <a:lnTo>
                    <a:pt x="1816" y="110"/>
                  </a:lnTo>
                  <a:lnTo>
                    <a:pt x="1826" y="114"/>
                  </a:lnTo>
                  <a:lnTo>
                    <a:pt x="1842" y="116"/>
                  </a:lnTo>
                  <a:lnTo>
                    <a:pt x="1848" y="80"/>
                  </a:lnTo>
                  <a:lnTo>
                    <a:pt x="1856" y="80"/>
                  </a:lnTo>
                  <a:lnTo>
                    <a:pt x="1866" y="80"/>
                  </a:lnTo>
                  <a:lnTo>
                    <a:pt x="1878" y="84"/>
                  </a:lnTo>
                  <a:lnTo>
                    <a:pt x="1892" y="92"/>
                  </a:lnTo>
                  <a:lnTo>
                    <a:pt x="1900" y="104"/>
                  </a:lnTo>
                  <a:lnTo>
                    <a:pt x="1904" y="122"/>
                  </a:lnTo>
                  <a:lnTo>
                    <a:pt x="1908" y="140"/>
                  </a:lnTo>
                  <a:lnTo>
                    <a:pt x="1914" y="160"/>
                  </a:lnTo>
                  <a:lnTo>
                    <a:pt x="1920" y="168"/>
                  </a:lnTo>
                  <a:lnTo>
                    <a:pt x="1926" y="178"/>
                  </a:lnTo>
                  <a:lnTo>
                    <a:pt x="1938" y="184"/>
                  </a:lnTo>
                  <a:lnTo>
                    <a:pt x="1968" y="182"/>
                  </a:lnTo>
                  <a:lnTo>
                    <a:pt x="1978" y="178"/>
                  </a:lnTo>
                  <a:lnTo>
                    <a:pt x="1988" y="174"/>
                  </a:lnTo>
                  <a:lnTo>
                    <a:pt x="2010" y="172"/>
                  </a:lnTo>
                  <a:lnTo>
                    <a:pt x="2022" y="168"/>
                  </a:lnTo>
                  <a:lnTo>
                    <a:pt x="2032" y="166"/>
                  </a:lnTo>
                  <a:lnTo>
                    <a:pt x="2042" y="160"/>
                  </a:lnTo>
                  <a:lnTo>
                    <a:pt x="2052" y="152"/>
                  </a:lnTo>
                  <a:lnTo>
                    <a:pt x="2060" y="138"/>
                  </a:lnTo>
                  <a:lnTo>
                    <a:pt x="2068" y="128"/>
                  </a:lnTo>
                  <a:lnTo>
                    <a:pt x="2076" y="122"/>
                  </a:lnTo>
                  <a:lnTo>
                    <a:pt x="2084" y="118"/>
                  </a:lnTo>
                  <a:lnTo>
                    <a:pt x="2094" y="120"/>
                  </a:lnTo>
                  <a:lnTo>
                    <a:pt x="2104" y="124"/>
                  </a:lnTo>
                  <a:lnTo>
                    <a:pt x="2114" y="132"/>
                  </a:lnTo>
                  <a:lnTo>
                    <a:pt x="2126" y="146"/>
                  </a:lnTo>
                  <a:lnTo>
                    <a:pt x="2146" y="200"/>
                  </a:lnTo>
                  <a:lnTo>
                    <a:pt x="2142" y="220"/>
                  </a:lnTo>
                  <a:lnTo>
                    <a:pt x="2136" y="246"/>
                  </a:lnTo>
                  <a:lnTo>
                    <a:pt x="2128" y="274"/>
                  </a:lnTo>
                  <a:lnTo>
                    <a:pt x="2118" y="296"/>
                  </a:lnTo>
                  <a:lnTo>
                    <a:pt x="2118" y="320"/>
                  </a:lnTo>
                  <a:lnTo>
                    <a:pt x="2142" y="366"/>
                  </a:lnTo>
                  <a:lnTo>
                    <a:pt x="2140" y="374"/>
                  </a:lnTo>
                  <a:lnTo>
                    <a:pt x="2138" y="384"/>
                  </a:lnTo>
                  <a:lnTo>
                    <a:pt x="2130" y="406"/>
                  </a:lnTo>
                  <a:lnTo>
                    <a:pt x="2128" y="418"/>
                  </a:lnTo>
                  <a:lnTo>
                    <a:pt x="2130" y="428"/>
                  </a:lnTo>
                  <a:lnTo>
                    <a:pt x="2136" y="440"/>
                  </a:lnTo>
                  <a:lnTo>
                    <a:pt x="2140" y="444"/>
                  </a:lnTo>
                  <a:lnTo>
                    <a:pt x="2148" y="450"/>
                  </a:lnTo>
                  <a:lnTo>
                    <a:pt x="2150" y="462"/>
                  </a:lnTo>
                  <a:lnTo>
                    <a:pt x="2150" y="476"/>
                  </a:lnTo>
                  <a:lnTo>
                    <a:pt x="2148" y="510"/>
                  </a:lnTo>
                  <a:lnTo>
                    <a:pt x="2126" y="514"/>
                  </a:lnTo>
                  <a:lnTo>
                    <a:pt x="2122" y="508"/>
                  </a:lnTo>
                  <a:lnTo>
                    <a:pt x="2118" y="502"/>
                  </a:lnTo>
                  <a:lnTo>
                    <a:pt x="2116" y="492"/>
                  </a:lnTo>
                  <a:lnTo>
                    <a:pt x="2118" y="476"/>
                  </a:lnTo>
                  <a:lnTo>
                    <a:pt x="2114" y="466"/>
                  </a:lnTo>
                  <a:lnTo>
                    <a:pt x="2108" y="458"/>
                  </a:lnTo>
                  <a:lnTo>
                    <a:pt x="2094" y="460"/>
                  </a:lnTo>
                  <a:lnTo>
                    <a:pt x="2086" y="462"/>
                  </a:lnTo>
                  <a:lnTo>
                    <a:pt x="2084" y="466"/>
                  </a:lnTo>
                  <a:lnTo>
                    <a:pt x="2082" y="470"/>
                  </a:lnTo>
                  <a:lnTo>
                    <a:pt x="2084" y="484"/>
                  </a:lnTo>
                  <a:lnTo>
                    <a:pt x="2082" y="492"/>
                  </a:lnTo>
                  <a:lnTo>
                    <a:pt x="2078" y="500"/>
                  </a:lnTo>
                  <a:lnTo>
                    <a:pt x="2064" y="514"/>
                  </a:lnTo>
                  <a:lnTo>
                    <a:pt x="2054" y="528"/>
                  </a:lnTo>
                  <a:lnTo>
                    <a:pt x="2046" y="544"/>
                  </a:lnTo>
                  <a:lnTo>
                    <a:pt x="2042" y="564"/>
                  </a:lnTo>
                  <a:lnTo>
                    <a:pt x="2034" y="576"/>
                  </a:lnTo>
                  <a:lnTo>
                    <a:pt x="2024" y="586"/>
                  </a:lnTo>
                  <a:lnTo>
                    <a:pt x="2012" y="598"/>
                  </a:lnTo>
                  <a:lnTo>
                    <a:pt x="2002" y="606"/>
                  </a:lnTo>
                  <a:lnTo>
                    <a:pt x="2000" y="642"/>
                  </a:lnTo>
                  <a:lnTo>
                    <a:pt x="2008" y="654"/>
                  </a:lnTo>
                  <a:lnTo>
                    <a:pt x="2020" y="674"/>
                  </a:lnTo>
                  <a:lnTo>
                    <a:pt x="2054" y="694"/>
                  </a:lnTo>
                  <a:lnTo>
                    <a:pt x="2078" y="692"/>
                  </a:lnTo>
                  <a:lnTo>
                    <a:pt x="2094" y="668"/>
                  </a:lnTo>
                  <a:lnTo>
                    <a:pt x="2100" y="680"/>
                  </a:lnTo>
                  <a:lnTo>
                    <a:pt x="2104" y="690"/>
                  </a:lnTo>
                  <a:lnTo>
                    <a:pt x="2106" y="702"/>
                  </a:lnTo>
                  <a:lnTo>
                    <a:pt x="2086" y="708"/>
                  </a:lnTo>
                  <a:lnTo>
                    <a:pt x="2068" y="716"/>
                  </a:lnTo>
                  <a:lnTo>
                    <a:pt x="2068" y="724"/>
                  </a:lnTo>
                  <a:lnTo>
                    <a:pt x="2070" y="732"/>
                  </a:lnTo>
                  <a:lnTo>
                    <a:pt x="2070" y="738"/>
                  </a:lnTo>
                  <a:lnTo>
                    <a:pt x="2074" y="742"/>
                  </a:lnTo>
                  <a:lnTo>
                    <a:pt x="2078" y="748"/>
                  </a:lnTo>
                  <a:lnTo>
                    <a:pt x="2084" y="750"/>
                  </a:lnTo>
                  <a:lnTo>
                    <a:pt x="2064" y="778"/>
                  </a:lnTo>
                  <a:lnTo>
                    <a:pt x="2052" y="790"/>
                  </a:lnTo>
                  <a:lnTo>
                    <a:pt x="2040" y="800"/>
                  </a:lnTo>
                  <a:lnTo>
                    <a:pt x="2026" y="796"/>
                  </a:lnTo>
                  <a:lnTo>
                    <a:pt x="1986" y="770"/>
                  </a:lnTo>
                  <a:lnTo>
                    <a:pt x="1968" y="770"/>
                  </a:lnTo>
                  <a:lnTo>
                    <a:pt x="1960" y="780"/>
                  </a:lnTo>
                  <a:lnTo>
                    <a:pt x="1958" y="786"/>
                  </a:lnTo>
                  <a:lnTo>
                    <a:pt x="1956" y="792"/>
                  </a:lnTo>
                  <a:lnTo>
                    <a:pt x="1958" y="818"/>
                  </a:lnTo>
                  <a:lnTo>
                    <a:pt x="1962" y="824"/>
                  </a:lnTo>
                  <a:lnTo>
                    <a:pt x="1968" y="828"/>
                  </a:lnTo>
                  <a:lnTo>
                    <a:pt x="1982" y="838"/>
                  </a:lnTo>
                  <a:lnTo>
                    <a:pt x="2000" y="852"/>
                  </a:lnTo>
                  <a:lnTo>
                    <a:pt x="2008" y="860"/>
                  </a:lnTo>
                  <a:lnTo>
                    <a:pt x="2016" y="870"/>
                  </a:lnTo>
                  <a:lnTo>
                    <a:pt x="2016" y="908"/>
                  </a:lnTo>
                  <a:lnTo>
                    <a:pt x="2024" y="920"/>
                  </a:lnTo>
                  <a:lnTo>
                    <a:pt x="2032" y="938"/>
                  </a:lnTo>
                  <a:lnTo>
                    <a:pt x="2046" y="976"/>
                  </a:lnTo>
                  <a:lnTo>
                    <a:pt x="2054" y="986"/>
                  </a:lnTo>
                  <a:lnTo>
                    <a:pt x="2070" y="986"/>
                  </a:lnTo>
                  <a:lnTo>
                    <a:pt x="2084" y="958"/>
                  </a:lnTo>
                  <a:lnTo>
                    <a:pt x="2110" y="940"/>
                  </a:lnTo>
                  <a:lnTo>
                    <a:pt x="2124" y="962"/>
                  </a:lnTo>
                  <a:lnTo>
                    <a:pt x="2134" y="976"/>
                  </a:lnTo>
                  <a:lnTo>
                    <a:pt x="2142" y="994"/>
                  </a:lnTo>
                  <a:lnTo>
                    <a:pt x="2144" y="1010"/>
                  </a:lnTo>
                  <a:lnTo>
                    <a:pt x="2150" y="1026"/>
                  </a:lnTo>
                  <a:lnTo>
                    <a:pt x="2154" y="1034"/>
                  </a:lnTo>
                  <a:lnTo>
                    <a:pt x="2160" y="1040"/>
                  </a:lnTo>
                  <a:lnTo>
                    <a:pt x="2168" y="1048"/>
                  </a:lnTo>
                  <a:lnTo>
                    <a:pt x="2178" y="1054"/>
                  </a:lnTo>
                  <a:lnTo>
                    <a:pt x="2182" y="1062"/>
                  </a:lnTo>
                  <a:lnTo>
                    <a:pt x="2180" y="1074"/>
                  </a:lnTo>
                  <a:lnTo>
                    <a:pt x="2180" y="1088"/>
                  </a:lnTo>
                  <a:lnTo>
                    <a:pt x="2180" y="1120"/>
                  </a:lnTo>
                  <a:lnTo>
                    <a:pt x="2168" y="1132"/>
                  </a:lnTo>
                  <a:lnTo>
                    <a:pt x="2156" y="1130"/>
                  </a:lnTo>
                  <a:lnTo>
                    <a:pt x="2150" y="1126"/>
                  </a:lnTo>
                  <a:lnTo>
                    <a:pt x="2138" y="1120"/>
                  </a:lnTo>
                  <a:lnTo>
                    <a:pt x="2108" y="1122"/>
                  </a:lnTo>
                  <a:lnTo>
                    <a:pt x="2096" y="1124"/>
                  </a:lnTo>
                  <a:lnTo>
                    <a:pt x="2088" y="1128"/>
                  </a:lnTo>
                  <a:lnTo>
                    <a:pt x="2080" y="1134"/>
                  </a:lnTo>
                  <a:lnTo>
                    <a:pt x="2074" y="1140"/>
                  </a:lnTo>
                  <a:lnTo>
                    <a:pt x="2062" y="1162"/>
                  </a:lnTo>
                  <a:lnTo>
                    <a:pt x="2058" y="1166"/>
                  </a:lnTo>
                  <a:lnTo>
                    <a:pt x="2054" y="1170"/>
                  </a:lnTo>
                  <a:lnTo>
                    <a:pt x="2052" y="1176"/>
                  </a:lnTo>
                  <a:lnTo>
                    <a:pt x="2046" y="1182"/>
                  </a:lnTo>
                  <a:lnTo>
                    <a:pt x="2028" y="1196"/>
                  </a:lnTo>
                  <a:lnTo>
                    <a:pt x="1994" y="1218"/>
                  </a:lnTo>
                  <a:lnTo>
                    <a:pt x="1988" y="1228"/>
                  </a:lnTo>
                  <a:lnTo>
                    <a:pt x="1974" y="1238"/>
                  </a:lnTo>
                  <a:lnTo>
                    <a:pt x="1948" y="1256"/>
                  </a:lnTo>
                  <a:lnTo>
                    <a:pt x="1938" y="1268"/>
                  </a:lnTo>
                  <a:lnTo>
                    <a:pt x="1920" y="1272"/>
                  </a:lnTo>
                  <a:lnTo>
                    <a:pt x="1902" y="1254"/>
                  </a:lnTo>
                  <a:lnTo>
                    <a:pt x="1894" y="1236"/>
                  </a:lnTo>
                  <a:lnTo>
                    <a:pt x="1890" y="1230"/>
                  </a:lnTo>
                  <a:lnTo>
                    <a:pt x="1884" y="1226"/>
                  </a:lnTo>
                  <a:lnTo>
                    <a:pt x="1880" y="1222"/>
                  </a:lnTo>
                  <a:lnTo>
                    <a:pt x="1874" y="1222"/>
                  </a:lnTo>
                  <a:lnTo>
                    <a:pt x="1860" y="1220"/>
                  </a:lnTo>
                  <a:lnTo>
                    <a:pt x="1856" y="1228"/>
                  </a:lnTo>
                  <a:lnTo>
                    <a:pt x="1854" y="1238"/>
                  </a:lnTo>
                  <a:lnTo>
                    <a:pt x="1852" y="1248"/>
                  </a:lnTo>
                  <a:lnTo>
                    <a:pt x="1850" y="1260"/>
                  </a:lnTo>
                  <a:lnTo>
                    <a:pt x="1852" y="1270"/>
                  </a:lnTo>
                  <a:lnTo>
                    <a:pt x="1854" y="1282"/>
                  </a:lnTo>
                  <a:lnTo>
                    <a:pt x="1860" y="1292"/>
                  </a:lnTo>
                  <a:lnTo>
                    <a:pt x="1868" y="1302"/>
                  </a:lnTo>
                  <a:lnTo>
                    <a:pt x="1872" y="1344"/>
                  </a:lnTo>
                  <a:lnTo>
                    <a:pt x="1846" y="1346"/>
                  </a:lnTo>
                  <a:lnTo>
                    <a:pt x="1824" y="1348"/>
                  </a:lnTo>
                  <a:lnTo>
                    <a:pt x="1812" y="1346"/>
                  </a:lnTo>
                  <a:lnTo>
                    <a:pt x="1802" y="1344"/>
                  </a:lnTo>
                  <a:lnTo>
                    <a:pt x="1794" y="1342"/>
                  </a:lnTo>
                  <a:lnTo>
                    <a:pt x="1786" y="1338"/>
                  </a:lnTo>
                  <a:lnTo>
                    <a:pt x="1782" y="1316"/>
                  </a:lnTo>
                  <a:lnTo>
                    <a:pt x="1776" y="1302"/>
                  </a:lnTo>
                  <a:lnTo>
                    <a:pt x="1768" y="1292"/>
                  </a:lnTo>
                  <a:lnTo>
                    <a:pt x="1758" y="1280"/>
                  </a:lnTo>
                  <a:lnTo>
                    <a:pt x="1732" y="1222"/>
                  </a:lnTo>
                  <a:lnTo>
                    <a:pt x="1720" y="1210"/>
                  </a:lnTo>
                  <a:lnTo>
                    <a:pt x="1712" y="1206"/>
                  </a:lnTo>
                  <a:lnTo>
                    <a:pt x="1706" y="1206"/>
                  </a:lnTo>
                  <a:lnTo>
                    <a:pt x="1696" y="1206"/>
                  </a:lnTo>
                  <a:lnTo>
                    <a:pt x="1684" y="1216"/>
                  </a:lnTo>
                  <a:lnTo>
                    <a:pt x="1670" y="1226"/>
                  </a:lnTo>
                  <a:lnTo>
                    <a:pt x="1658" y="1234"/>
                  </a:lnTo>
                  <a:lnTo>
                    <a:pt x="1646" y="1244"/>
                  </a:lnTo>
                  <a:lnTo>
                    <a:pt x="1642" y="1256"/>
                  </a:lnTo>
                  <a:lnTo>
                    <a:pt x="1640" y="1270"/>
                  </a:lnTo>
                  <a:lnTo>
                    <a:pt x="1640" y="1288"/>
                  </a:lnTo>
                  <a:lnTo>
                    <a:pt x="1644" y="1306"/>
                  </a:lnTo>
                  <a:lnTo>
                    <a:pt x="1580" y="1312"/>
                  </a:lnTo>
                  <a:lnTo>
                    <a:pt x="1524" y="1346"/>
                  </a:lnTo>
                  <a:lnTo>
                    <a:pt x="1516" y="1362"/>
                  </a:lnTo>
                  <a:lnTo>
                    <a:pt x="1510" y="1368"/>
                  </a:lnTo>
                  <a:lnTo>
                    <a:pt x="1508" y="1370"/>
                  </a:lnTo>
                  <a:lnTo>
                    <a:pt x="1504" y="1370"/>
                  </a:lnTo>
                  <a:lnTo>
                    <a:pt x="1492" y="1362"/>
                  </a:lnTo>
                  <a:lnTo>
                    <a:pt x="1486" y="1356"/>
                  </a:lnTo>
                  <a:lnTo>
                    <a:pt x="1484" y="1348"/>
                  </a:lnTo>
                  <a:lnTo>
                    <a:pt x="1482" y="1342"/>
                  </a:lnTo>
                  <a:lnTo>
                    <a:pt x="1494" y="1334"/>
                  </a:lnTo>
                  <a:lnTo>
                    <a:pt x="1492" y="1322"/>
                  </a:lnTo>
                  <a:lnTo>
                    <a:pt x="1490" y="1312"/>
                  </a:lnTo>
                  <a:lnTo>
                    <a:pt x="1486" y="1304"/>
                  </a:lnTo>
                  <a:lnTo>
                    <a:pt x="1480" y="1298"/>
                  </a:lnTo>
                  <a:lnTo>
                    <a:pt x="1474" y="1292"/>
                  </a:lnTo>
                  <a:lnTo>
                    <a:pt x="1466" y="1288"/>
                  </a:lnTo>
                  <a:lnTo>
                    <a:pt x="1458" y="1286"/>
                  </a:lnTo>
                  <a:lnTo>
                    <a:pt x="1450" y="1286"/>
                  </a:lnTo>
                  <a:lnTo>
                    <a:pt x="1440" y="1290"/>
                  </a:lnTo>
                  <a:lnTo>
                    <a:pt x="1434" y="1296"/>
                  </a:lnTo>
                  <a:lnTo>
                    <a:pt x="1428" y="1302"/>
                  </a:lnTo>
                  <a:lnTo>
                    <a:pt x="1424" y="1310"/>
                  </a:lnTo>
                  <a:lnTo>
                    <a:pt x="1424" y="1318"/>
                  </a:lnTo>
                  <a:lnTo>
                    <a:pt x="1424" y="1328"/>
                  </a:lnTo>
                  <a:lnTo>
                    <a:pt x="1428" y="1352"/>
                  </a:lnTo>
                  <a:lnTo>
                    <a:pt x="1408" y="1356"/>
                  </a:lnTo>
                  <a:lnTo>
                    <a:pt x="1404" y="1362"/>
                  </a:lnTo>
                  <a:lnTo>
                    <a:pt x="1402" y="1370"/>
                  </a:lnTo>
                  <a:lnTo>
                    <a:pt x="1392" y="1374"/>
                  </a:lnTo>
                  <a:lnTo>
                    <a:pt x="1392" y="1430"/>
                  </a:lnTo>
                  <a:lnTo>
                    <a:pt x="1412" y="1454"/>
                  </a:lnTo>
                  <a:lnTo>
                    <a:pt x="1412" y="1472"/>
                  </a:lnTo>
                  <a:lnTo>
                    <a:pt x="1402" y="1490"/>
                  </a:lnTo>
                  <a:lnTo>
                    <a:pt x="1380" y="1504"/>
                  </a:lnTo>
                  <a:lnTo>
                    <a:pt x="1356" y="1510"/>
                  </a:lnTo>
                  <a:lnTo>
                    <a:pt x="1336" y="1514"/>
                  </a:lnTo>
                  <a:lnTo>
                    <a:pt x="1314" y="1514"/>
                  </a:lnTo>
                  <a:lnTo>
                    <a:pt x="1298" y="1516"/>
                  </a:lnTo>
                  <a:lnTo>
                    <a:pt x="1288" y="1520"/>
                  </a:lnTo>
                  <a:lnTo>
                    <a:pt x="1280" y="1526"/>
                  </a:lnTo>
                  <a:lnTo>
                    <a:pt x="1270" y="1534"/>
                  </a:lnTo>
                  <a:lnTo>
                    <a:pt x="1256" y="1546"/>
                  </a:lnTo>
                  <a:lnTo>
                    <a:pt x="1244" y="1566"/>
                  </a:lnTo>
                  <a:lnTo>
                    <a:pt x="1228" y="1586"/>
                  </a:lnTo>
                  <a:lnTo>
                    <a:pt x="1192" y="1626"/>
                  </a:lnTo>
                  <a:lnTo>
                    <a:pt x="1168" y="1610"/>
                  </a:lnTo>
                  <a:lnTo>
                    <a:pt x="1140" y="1612"/>
                  </a:lnTo>
                  <a:lnTo>
                    <a:pt x="1136" y="1626"/>
                  </a:lnTo>
                  <a:lnTo>
                    <a:pt x="1132" y="1632"/>
                  </a:lnTo>
                  <a:lnTo>
                    <a:pt x="1128" y="1636"/>
                  </a:lnTo>
                  <a:lnTo>
                    <a:pt x="1124" y="1630"/>
                  </a:lnTo>
                  <a:lnTo>
                    <a:pt x="1118" y="1626"/>
                  </a:lnTo>
                  <a:lnTo>
                    <a:pt x="1108" y="1622"/>
                  </a:lnTo>
                  <a:lnTo>
                    <a:pt x="1100" y="1622"/>
                  </a:lnTo>
                  <a:lnTo>
                    <a:pt x="1092" y="1622"/>
                  </a:lnTo>
                  <a:lnTo>
                    <a:pt x="1088" y="1632"/>
                  </a:lnTo>
                  <a:lnTo>
                    <a:pt x="1082" y="1640"/>
                  </a:lnTo>
                  <a:lnTo>
                    <a:pt x="1076" y="1650"/>
                  </a:lnTo>
                  <a:lnTo>
                    <a:pt x="1066" y="1658"/>
                  </a:lnTo>
                  <a:lnTo>
                    <a:pt x="1056" y="1664"/>
                  </a:lnTo>
                  <a:lnTo>
                    <a:pt x="1046" y="1674"/>
                  </a:lnTo>
                  <a:lnTo>
                    <a:pt x="1038" y="1684"/>
                  </a:lnTo>
                  <a:lnTo>
                    <a:pt x="1030" y="1696"/>
                  </a:lnTo>
                  <a:lnTo>
                    <a:pt x="1014" y="1718"/>
                  </a:lnTo>
                  <a:lnTo>
                    <a:pt x="1004" y="1728"/>
                  </a:lnTo>
                  <a:lnTo>
                    <a:pt x="994" y="1736"/>
                  </a:lnTo>
                  <a:lnTo>
                    <a:pt x="990" y="1748"/>
                  </a:lnTo>
                  <a:lnTo>
                    <a:pt x="988" y="1760"/>
                  </a:lnTo>
                  <a:lnTo>
                    <a:pt x="988" y="1790"/>
                  </a:lnTo>
                  <a:lnTo>
                    <a:pt x="988" y="1798"/>
                  </a:lnTo>
                  <a:lnTo>
                    <a:pt x="988" y="1812"/>
                  </a:lnTo>
                  <a:lnTo>
                    <a:pt x="982" y="1836"/>
                  </a:lnTo>
                  <a:lnTo>
                    <a:pt x="976" y="1840"/>
                  </a:lnTo>
                  <a:lnTo>
                    <a:pt x="946" y="1838"/>
                  </a:lnTo>
                  <a:lnTo>
                    <a:pt x="920" y="1834"/>
                  </a:lnTo>
                  <a:lnTo>
                    <a:pt x="870" y="1826"/>
                  </a:lnTo>
                  <a:lnTo>
                    <a:pt x="838" y="1810"/>
                  </a:lnTo>
                  <a:lnTo>
                    <a:pt x="820" y="1790"/>
                  </a:lnTo>
                  <a:lnTo>
                    <a:pt x="784" y="1782"/>
                  </a:lnTo>
                  <a:lnTo>
                    <a:pt x="784" y="1752"/>
                  </a:lnTo>
                  <a:lnTo>
                    <a:pt x="796" y="1734"/>
                  </a:lnTo>
                  <a:lnTo>
                    <a:pt x="808" y="1716"/>
                  </a:lnTo>
                  <a:lnTo>
                    <a:pt x="816" y="1696"/>
                  </a:lnTo>
                  <a:lnTo>
                    <a:pt x="818" y="1686"/>
                  </a:lnTo>
                  <a:lnTo>
                    <a:pt x="818" y="1676"/>
                  </a:lnTo>
                  <a:lnTo>
                    <a:pt x="814" y="1666"/>
                  </a:lnTo>
                  <a:lnTo>
                    <a:pt x="810" y="1660"/>
                  </a:lnTo>
                  <a:lnTo>
                    <a:pt x="804" y="1656"/>
                  </a:lnTo>
                  <a:lnTo>
                    <a:pt x="798" y="1652"/>
                  </a:lnTo>
                  <a:lnTo>
                    <a:pt x="784" y="1652"/>
                  </a:lnTo>
                  <a:lnTo>
                    <a:pt x="772" y="1652"/>
                  </a:lnTo>
                  <a:lnTo>
                    <a:pt x="764" y="1656"/>
                  </a:lnTo>
                  <a:lnTo>
                    <a:pt x="758" y="1660"/>
                  </a:lnTo>
                  <a:lnTo>
                    <a:pt x="740" y="1662"/>
                  </a:lnTo>
                  <a:lnTo>
                    <a:pt x="734" y="1664"/>
                  </a:lnTo>
                  <a:lnTo>
                    <a:pt x="732" y="1668"/>
                  </a:lnTo>
                  <a:lnTo>
                    <a:pt x="732" y="1678"/>
                  </a:lnTo>
                  <a:lnTo>
                    <a:pt x="730" y="1700"/>
                  </a:lnTo>
                  <a:lnTo>
                    <a:pt x="722" y="1708"/>
                  </a:lnTo>
                  <a:lnTo>
                    <a:pt x="718" y="1720"/>
                  </a:lnTo>
                  <a:lnTo>
                    <a:pt x="698" y="1756"/>
                  </a:lnTo>
                  <a:lnTo>
                    <a:pt x="700" y="1796"/>
                  </a:lnTo>
                  <a:lnTo>
                    <a:pt x="688" y="1810"/>
                  </a:lnTo>
                  <a:lnTo>
                    <a:pt x="672" y="1814"/>
                  </a:lnTo>
                  <a:lnTo>
                    <a:pt x="662" y="1816"/>
                  </a:lnTo>
                  <a:lnTo>
                    <a:pt x="654" y="1822"/>
                  </a:lnTo>
                  <a:lnTo>
                    <a:pt x="644" y="1830"/>
                  </a:lnTo>
                  <a:lnTo>
                    <a:pt x="618" y="1836"/>
                  </a:lnTo>
                  <a:lnTo>
                    <a:pt x="590" y="1842"/>
                  </a:lnTo>
                  <a:lnTo>
                    <a:pt x="580" y="1850"/>
                  </a:lnTo>
                  <a:lnTo>
                    <a:pt x="572" y="1856"/>
                  </a:lnTo>
                  <a:lnTo>
                    <a:pt x="566" y="1864"/>
                  </a:lnTo>
                  <a:lnTo>
                    <a:pt x="556" y="186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kern="0">
                <a:ln w="28575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9" name="Freeform 35"/>
            <p:cNvSpPr>
              <a:spLocks/>
            </p:cNvSpPr>
            <p:nvPr/>
          </p:nvSpPr>
          <p:spPr bwMode="auto">
            <a:xfrm>
              <a:off x="6346825" y="2600326"/>
              <a:ext cx="368300" cy="419100"/>
            </a:xfrm>
            <a:custGeom>
              <a:avLst/>
              <a:gdLst>
                <a:gd name="T0" fmla="*/ 196 w 232"/>
                <a:gd name="T1" fmla="*/ 264 h 264"/>
                <a:gd name="T2" fmla="*/ 170 w 232"/>
                <a:gd name="T3" fmla="*/ 248 h 264"/>
                <a:gd name="T4" fmla="*/ 158 w 232"/>
                <a:gd name="T5" fmla="*/ 238 h 264"/>
                <a:gd name="T6" fmla="*/ 148 w 232"/>
                <a:gd name="T7" fmla="*/ 218 h 264"/>
                <a:gd name="T8" fmla="*/ 144 w 232"/>
                <a:gd name="T9" fmla="*/ 186 h 264"/>
                <a:gd name="T10" fmla="*/ 140 w 232"/>
                <a:gd name="T11" fmla="*/ 178 h 264"/>
                <a:gd name="T12" fmla="*/ 136 w 232"/>
                <a:gd name="T13" fmla="*/ 166 h 264"/>
                <a:gd name="T14" fmla="*/ 116 w 232"/>
                <a:gd name="T15" fmla="*/ 148 h 264"/>
                <a:gd name="T16" fmla="*/ 100 w 232"/>
                <a:gd name="T17" fmla="*/ 140 h 264"/>
                <a:gd name="T18" fmla="*/ 82 w 232"/>
                <a:gd name="T19" fmla="*/ 140 h 264"/>
                <a:gd name="T20" fmla="*/ 62 w 232"/>
                <a:gd name="T21" fmla="*/ 144 h 264"/>
                <a:gd name="T22" fmla="*/ 50 w 232"/>
                <a:gd name="T23" fmla="*/ 158 h 264"/>
                <a:gd name="T24" fmla="*/ 0 w 232"/>
                <a:gd name="T25" fmla="*/ 160 h 264"/>
                <a:gd name="T26" fmla="*/ 0 w 232"/>
                <a:gd name="T27" fmla="*/ 146 h 264"/>
                <a:gd name="T28" fmla="*/ 2 w 232"/>
                <a:gd name="T29" fmla="*/ 130 h 264"/>
                <a:gd name="T30" fmla="*/ 10 w 232"/>
                <a:gd name="T31" fmla="*/ 124 h 264"/>
                <a:gd name="T32" fmla="*/ 18 w 232"/>
                <a:gd name="T33" fmla="*/ 122 h 264"/>
                <a:gd name="T34" fmla="*/ 40 w 232"/>
                <a:gd name="T35" fmla="*/ 104 h 264"/>
                <a:gd name="T36" fmla="*/ 44 w 232"/>
                <a:gd name="T37" fmla="*/ 88 h 264"/>
                <a:gd name="T38" fmla="*/ 42 w 232"/>
                <a:gd name="T39" fmla="*/ 76 h 264"/>
                <a:gd name="T40" fmla="*/ 34 w 232"/>
                <a:gd name="T41" fmla="*/ 60 h 264"/>
                <a:gd name="T42" fmla="*/ 34 w 232"/>
                <a:gd name="T43" fmla="*/ 56 h 264"/>
                <a:gd name="T44" fmla="*/ 70 w 232"/>
                <a:gd name="T45" fmla="*/ 32 h 264"/>
                <a:gd name="T46" fmla="*/ 82 w 232"/>
                <a:gd name="T47" fmla="*/ 22 h 264"/>
                <a:gd name="T48" fmla="*/ 86 w 232"/>
                <a:gd name="T49" fmla="*/ 6 h 264"/>
                <a:gd name="T50" fmla="*/ 100 w 232"/>
                <a:gd name="T51" fmla="*/ 0 h 264"/>
                <a:gd name="T52" fmla="*/ 118 w 232"/>
                <a:gd name="T53" fmla="*/ 16 h 264"/>
                <a:gd name="T54" fmla="*/ 154 w 232"/>
                <a:gd name="T55" fmla="*/ 20 h 264"/>
                <a:gd name="T56" fmla="*/ 150 w 232"/>
                <a:gd name="T57" fmla="*/ 32 h 264"/>
                <a:gd name="T58" fmla="*/ 150 w 232"/>
                <a:gd name="T59" fmla="*/ 74 h 264"/>
                <a:gd name="T60" fmla="*/ 156 w 232"/>
                <a:gd name="T61" fmla="*/ 94 h 264"/>
                <a:gd name="T62" fmla="*/ 174 w 232"/>
                <a:gd name="T63" fmla="*/ 96 h 264"/>
                <a:gd name="T64" fmla="*/ 186 w 232"/>
                <a:gd name="T65" fmla="*/ 104 h 264"/>
                <a:gd name="T66" fmla="*/ 184 w 232"/>
                <a:gd name="T67" fmla="*/ 124 h 264"/>
                <a:gd name="T68" fmla="*/ 186 w 232"/>
                <a:gd name="T69" fmla="*/ 140 h 264"/>
                <a:gd name="T70" fmla="*/ 194 w 232"/>
                <a:gd name="T71" fmla="*/ 154 h 264"/>
                <a:gd name="T72" fmla="*/ 212 w 232"/>
                <a:gd name="T73" fmla="*/ 170 h 264"/>
                <a:gd name="T74" fmla="*/ 232 w 232"/>
                <a:gd name="T75" fmla="*/ 196 h 264"/>
                <a:gd name="T76" fmla="*/ 208 w 232"/>
                <a:gd name="T77" fmla="*/ 208 h 264"/>
                <a:gd name="T78" fmla="*/ 194 w 232"/>
                <a:gd name="T79" fmla="*/ 224 h 264"/>
                <a:gd name="T80" fmla="*/ 196 w 232"/>
                <a:gd name="T81" fmla="*/ 264 h 264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232" h="264">
                  <a:moveTo>
                    <a:pt x="196" y="264"/>
                  </a:moveTo>
                  <a:lnTo>
                    <a:pt x="196" y="264"/>
                  </a:lnTo>
                  <a:lnTo>
                    <a:pt x="182" y="256"/>
                  </a:lnTo>
                  <a:lnTo>
                    <a:pt x="170" y="248"/>
                  </a:lnTo>
                  <a:lnTo>
                    <a:pt x="158" y="238"/>
                  </a:lnTo>
                  <a:lnTo>
                    <a:pt x="152" y="228"/>
                  </a:lnTo>
                  <a:lnTo>
                    <a:pt x="148" y="218"/>
                  </a:lnTo>
                  <a:lnTo>
                    <a:pt x="146" y="202"/>
                  </a:lnTo>
                  <a:lnTo>
                    <a:pt x="144" y="186"/>
                  </a:lnTo>
                  <a:lnTo>
                    <a:pt x="142" y="182"/>
                  </a:lnTo>
                  <a:lnTo>
                    <a:pt x="140" y="178"/>
                  </a:lnTo>
                  <a:lnTo>
                    <a:pt x="136" y="166"/>
                  </a:lnTo>
                  <a:lnTo>
                    <a:pt x="116" y="148"/>
                  </a:lnTo>
                  <a:lnTo>
                    <a:pt x="108" y="144"/>
                  </a:lnTo>
                  <a:lnTo>
                    <a:pt x="100" y="140"/>
                  </a:lnTo>
                  <a:lnTo>
                    <a:pt x="92" y="138"/>
                  </a:lnTo>
                  <a:lnTo>
                    <a:pt x="82" y="140"/>
                  </a:lnTo>
                  <a:lnTo>
                    <a:pt x="62" y="144"/>
                  </a:lnTo>
                  <a:lnTo>
                    <a:pt x="56" y="152"/>
                  </a:lnTo>
                  <a:lnTo>
                    <a:pt x="50" y="158"/>
                  </a:lnTo>
                  <a:lnTo>
                    <a:pt x="0" y="160"/>
                  </a:lnTo>
                  <a:lnTo>
                    <a:pt x="0" y="146"/>
                  </a:lnTo>
                  <a:lnTo>
                    <a:pt x="2" y="134"/>
                  </a:lnTo>
                  <a:lnTo>
                    <a:pt x="2" y="130"/>
                  </a:lnTo>
                  <a:lnTo>
                    <a:pt x="6" y="126"/>
                  </a:lnTo>
                  <a:lnTo>
                    <a:pt x="10" y="124"/>
                  </a:lnTo>
                  <a:lnTo>
                    <a:pt x="18" y="122"/>
                  </a:lnTo>
                  <a:lnTo>
                    <a:pt x="40" y="104"/>
                  </a:lnTo>
                  <a:lnTo>
                    <a:pt x="42" y="96"/>
                  </a:lnTo>
                  <a:lnTo>
                    <a:pt x="44" y="88"/>
                  </a:lnTo>
                  <a:lnTo>
                    <a:pt x="44" y="82"/>
                  </a:lnTo>
                  <a:lnTo>
                    <a:pt x="42" y="76"/>
                  </a:lnTo>
                  <a:lnTo>
                    <a:pt x="36" y="66"/>
                  </a:lnTo>
                  <a:lnTo>
                    <a:pt x="34" y="60"/>
                  </a:lnTo>
                  <a:lnTo>
                    <a:pt x="34" y="56"/>
                  </a:lnTo>
                  <a:lnTo>
                    <a:pt x="58" y="42"/>
                  </a:lnTo>
                  <a:lnTo>
                    <a:pt x="70" y="32"/>
                  </a:lnTo>
                  <a:lnTo>
                    <a:pt x="82" y="22"/>
                  </a:lnTo>
                  <a:lnTo>
                    <a:pt x="84" y="12"/>
                  </a:lnTo>
                  <a:lnTo>
                    <a:pt x="86" y="6"/>
                  </a:lnTo>
                  <a:lnTo>
                    <a:pt x="90" y="2"/>
                  </a:lnTo>
                  <a:lnTo>
                    <a:pt x="100" y="0"/>
                  </a:lnTo>
                  <a:lnTo>
                    <a:pt x="118" y="16"/>
                  </a:lnTo>
                  <a:lnTo>
                    <a:pt x="154" y="20"/>
                  </a:lnTo>
                  <a:lnTo>
                    <a:pt x="150" y="32"/>
                  </a:lnTo>
                  <a:lnTo>
                    <a:pt x="148" y="52"/>
                  </a:lnTo>
                  <a:lnTo>
                    <a:pt x="150" y="74"/>
                  </a:lnTo>
                  <a:lnTo>
                    <a:pt x="152" y="84"/>
                  </a:lnTo>
                  <a:lnTo>
                    <a:pt x="156" y="94"/>
                  </a:lnTo>
                  <a:lnTo>
                    <a:pt x="174" y="96"/>
                  </a:lnTo>
                  <a:lnTo>
                    <a:pt x="186" y="104"/>
                  </a:lnTo>
                  <a:lnTo>
                    <a:pt x="184" y="124"/>
                  </a:lnTo>
                  <a:lnTo>
                    <a:pt x="184" y="132"/>
                  </a:lnTo>
                  <a:lnTo>
                    <a:pt x="186" y="140"/>
                  </a:lnTo>
                  <a:lnTo>
                    <a:pt x="188" y="146"/>
                  </a:lnTo>
                  <a:lnTo>
                    <a:pt x="194" y="154"/>
                  </a:lnTo>
                  <a:lnTo>
                    <a:pt x="200" y="162"/>
                  </a:lnTo>
                  <a:lnTo>
                    <a:pt x="212" y="170"/>
                  </a:lnTo>
                  <a:lnTo>
                    <a:pt x="232" y="196"/>
                  </a:lnTo>
                  <a:lnTo>
                    <a:pt x="208" y="208"/>
                  </a:lnTo>
                  <a:lnTo>
                    <a:pt x="200" y="214"/>
                  </a:lnTo>
                  <a:lnTo>
                    <a:pt x="194" y="224"/>
                  </a:lnTo>
                  <a:lnTo>
                    <a:pt x="196" y="26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kern="0">
                <a:ln w="28575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0" name="Freeform 36"/>
            <p:cNvSpPr>
              <a:spLocks/>
            </p:cNvSpPr>
            <p:nvPr/>
          </p:nvSpPr>
          <p:spPr bwMode="auto">
            <a:xfrm>
              <a:off x="6807200" y="2041526"/>
              <a:ext cx="933451" cy="879476"/>
            </a:xfrm>
            <a:custGeom>
              <a:avLst/>
              <a:gdLst>
                <a:gd name="T0" fmla="*/ 234 w 588"/>
                <a:gd name="T1" fmla="*/ 550 h 554"/>
                <a:gd name="T2" fmla="*/ 248 w 588"/>
                <a:gd name="T3" fmla="*/ 530 h 554"/>
                <a:gd name="T4" fmla="*/ 264 w 588"/>
                <a:gd name="T5" fmla="*/ 516 h 554"/>
                <a:gd name="T6" fmla="*/ 274 w 588"/>
                <a:gd name="T7" fmla="*/ 480 h 554"/>
                <a:gd name="T8" fmla="*/ 252 w 588"/>
                <a:gd name="T9" fmla="*/ 468 h 554"/>
                <a:gd name="T10" fmla="*/ 252 w 588"/>
                <a:gd name="T11" fmla="*/ 438 h 554"/>
                <a:gd name="T12" fmla="*/ 280 w 588"/>
                <a:gd name="T13" fmla="*/ 404 h 554"/>
                <a:gd name="T14" fmla="*/ 288 w 588"/>
                <a:gd name="T15" fmla="*/ 388 h 554"/>
                <a:gd name="T16" fmla="*/ 290 w 588"/>
                <a:gd name="T17" fmla="*/ 342 h 554"/>
                <a:gd name="T18" fmla="*/ 252 w 588"/>
                <a:gd name="T19" fmla="*/ 300 h 554"/>
                <a:gd name="T20" fmla="*/ 200 w 588"/>
                <a:gd name="T21" fmla="*/ 304 h 554"/>
                <a:gd name="T22" fmla="*/ 174 w 588"/>
                <a:gd name="T23" fmla="*/ 330 h 554"/>
                <a:gd name="T24" fmla="*/ 130 w 588"/>
                <a:gd name="T25" fmla="*/ 390 h 554"/>
                <a:gd name="T26" fmla="*/ 110 w 588"/>
                <a:gd name="T27" fmla="*/ 416 h 554"/>
                <a:gd name="T28" fmla="*/ 36 w 588"/>
                <a:gd name="T29" fmla="*/ 364 h 554"/>
                <a:gd name="T30" fmla="*/ 12 w 588"/>
                <a:gd name="T31" fmla="*/ 358 h 554"/>
                <a:gd name="T32" fmla="*/ 0 w 588"/>
                <a:gd name="T33" fmla="*/ 348 h 554"/>
                <a:gd name="T34" fmla="*/ 4 w 588"/>
                <a:gd name="T35" fmla="*/ 324 h 554"/>
                <a:gd name="T36" fmla="*/ 18 w 588"/>
                <a:gd name="T37" fmla="*/ 320 h 554"/>
                <a:gd name="T38" fmla="*/ 40 w 588"/>
                <a:gd name="T39" fmla="*/ 292 h 554"/>
                <a:gd name="T40" fmla="*/ 34 w 588"/>
                <a:gd name="T41" fmla="*/ 238 h 554"/>
                <a:gd name="T42" fmla="*/ 28 w 588"/>
                <a:gd name="T43" fmla="*/ 228 h 554"/>
                <a:gd name="T44" fmla="*/ 20 w 588"/>
                <a:gd name="T45" fmla="*/ 186 h 554"/>
                <a:gd name="T46" fmla="*/ 26 w 588"/>
                <a:gd name="T47" fmla="*/ 172 h 554"/>
                <a:gd name="T48" fmla="*/ 44 w 588"/>
                <a:gd name="T49" fmla="*/ 190 h 554"/>
                <a:gd name="T50" fmla="*/ 58 w 588"/>
                <a:gd name="T51" fmla="*/ 210 h 554"/>
                <a:gd name="T52" fmla="*/ 80 w 588"/>
                <a:gd name="T53" fmla="*/ 224 h 554"/>
                <a:gd name="T54" fmla="*/ 100 w 588"/>
                <a:gd name="T55" fmla="*/ 222 h 554"/>
                <a:gd name="T56" fmla="*/ 142 w 588"/>
                <a:gd name="T57" fmla="*/ 186 h 554"/>
                <a:gd name="T58" fmla="*/ 216 w 588"/>
                <a:gd name="T59" fmla="*/ 128 h 554"/>
                <a:gd name="T60" fmla="*/ 232 w 588"/>
                <a:gd name="T61" fmla="*/ 104 h 554"/>
                <a:gd name="T62" fmla="*/ 262 w 588"/>
                <a:gd name="T63" fmla="*/ 76 h 554"/>
                <a:gd name="T64" fmla="*/ 292 w 588"/>
                <a:gd name="T65" fmla="*/ 74 h 554"/>
                <a:gd name="T66" fmla="*/ 312 w 588"/>
                <a:gd name="T67" fmla="*/ 84 h 554"/>
                <a:gd name="T68" fmla="*/ 348 w 588"/>
                <a:gd name="T69" fmla="*/ 66 h 554"/>
                <a:gd name="T70" fmla="*/ 348 w 588"/>
                <a:gd name="T71" fmla="*/ 16 h 554"/>
                <a:gd name="T72" fmla="*/ 362 w 588"/>
                <a:gd name="T73" fmla="*/ 2 h 554"/>
                <a:gd name="T74" fmla="*/ 396 w 588"/>
                <a:gd name="T75" fmla="*/ 32 h 554"/>
                <a:gd name="T76" fmla="*/ 418 w 588"/>
                <a:gd name="T77" fmla="*/ 46 h 554"/>
                <a:gd name="T78" fmla="*/ 436 w 588"/>
                <a:gd name="T79" fmla="*/ 44 h 554"/>
                <a:gd name="T80" fmla="*/ 440 w 588"/>
                <a:gd name="T81" fmla="*/ 28 h 554"/>
                <a:gd name="T82" fmla="*/ 458 w 588"/>
                <a:gd name="T83" fmla="*/ 24 h 554"/>
                <a:gd name="T84" fmla="*/ 460 w 588"/>
                <a:gd name="T85" fmla="*/ 62 h 554"/>
                <a:gd name="T86" fmla="*/ 498 w 588"/>
                <a:gd name="T87" fmla="*/ 110 h 554"/>
                <a:gd name="T88" fmla="*/ 516 w 588"/>
                <a:gd name="T89" fmla="*/ 178 h 554"/>
                <a:gd name="T90" fmla="*/ 530 w 588"/>
                <a:gd name="T91" fmla="*/ 196 h 554"/>
                <a:gd name="T92" fmla="*/ 588 w 588"/>
                <a:gd name="T93" fmla="*/ 236 h 554"/>
                <a:gd name="T94" fmla="*/ 580 w 588"/>
                <a:gd name="T95" fmla="*/ 250 h 554"/>
                <a:gd name="T96" fmla="*/ 520 w 588"/>
                <a:gd name="T97" fmla="*/ 292 h 554"/>
                <a:gd name="T98" fmla="*/ 502 w 588"/>
                <a:gd name="T99" fmla="*/ 310 h 554"/>
                <a:gd name="T100" fmla="*/ 472 w 588"/>
                <a:gd name="T101" fmla="*/ 346 h 554"/>
                <a:gd name="T102" fmla="*/ 466 w 588"/>
                <a:gd name="T103" fmla="*/ 374 h 554"/>
                <a:gd name="T104" fmla="*/ 448 w 588"/>
                <a:gd name="T105" fmla="*/ 390 h 554"/>
                <a:gd name="T106" fmla="*/ 412 w 588"/>
                <a:gd name="T107" fmla="*/ 402 h 554"/>
                <a:gd name="T108" fmla="*/ 362 w 588"/>
                <a:gd name="T109" fmla="*/ 424 h 554"/>
                <a:gd name="T110" fmla="*/ 322 w 588"/>
                <a:gd name="T111" fmla="*/ 460 h 554"/>
                <a:gd name="T112" fmla="*/ 304 w 588"/>
                <a:gd name="T113" fmla="*/ 494 h 554"/>
                <a:gd name="T114" fmla="*/ 290 w 588"/>
                <a:gd name="T115" fmla="*/ 542 h 554"/>
                <a:gd name="T116" fmla="*/ 236 w 588"/>
                <a:gd name="T117" fmla="*/ 554 h 554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588" h="554">
                  <a:moveTo>
                    <a:pt x="236" y="554"/>
                  </a:moveTo>
                  <a:lnTo>
                    <a:pt x="236" y="554"/>
                  </a:lnTo>
                  <a:lnTo>
                    <a:pt x="234" y="550"/>
                  </a:lnTo>
                  <a:lnTo>
                    <a:pt x="240" y="536"/>
                  </a:lnTo>
                  <a:lnTo>
                    <a:pt x="248" y="530"/>
                  </a:lnTo>
                  <a:lnTo>
                    <a:pt x="254" y="524"/>
                  </a:lnTo>
                  <a:lnTo>
                    <a:pt x="264" y="516"/>
                  </a:lnTo>
                  <a:lnTo>
                    <a:pt x="274" y="496"/>
                  </a:lnTo>
                  <a:lnTo>
                    <a:pt x="274" y="480"/>
                  </a:lnTo>
                  <a:lnTo>
                    <a:pt x="252" y="468"/>
                  </a:lnTo>
                  <a:lnTo>
                    <a:pt x="250" y="456"/>
                  </a:lnTo>
                  <a:lnTo>
                    <a:pt x="250" y="446"/>
                  </a:lnTo>
                  <a:lnTo>
                    <a:pt x="252" y="438"/>
                  </a:lnTo>
                  <a:lnTo>
                    <a:pt x="256" y="430"/>
                  </a:lnTo>
                  <a:lnTo>
                    <a:pt x="266" y="416"/>
                  </a:lnTo>
                  <a:lnTo>
                    <a:pt x="280" y="404"/>
                  </a:lnTo>
                  <a:lnTo>
                    <a:pt x="284" y="396"/>
                  </a:lnTo>
                  <a:lnTo>
                    <a:pt x="288" y="388"/>
                  </a:lnTo>
                  <a:lnTo>
                    <a:pt x="290" y="370"/>
                  </a:lnTo>
                  <a:lnTo>
                    <a:pt x="290" y="356"/>
                  </a:lnTo>
                  <a:lnTo>
                    <a:pt x="290" y="342"/>
                  </a:lnTo>
                  <a:lnTo>
                    <a:pt x="252" y="300"/>
                  </a:lnTo>
                  <a:lnTo>
                    <a:pt x="234" y="298"/>
                  </a:lnTo>
                  <a:lnTo>
                    <a:pt x="200" y="304"/>
                  </a:lnTo>
                  <a:lnTo>
                    <a:pt x="186" y="316"/>
                  </a:lnTo>
                  <a:lnTo>
                    <a:pt x="174" y="330"/>
                  </a:lnTo>
                  <a:lnTo>
                    <a:pt x="148" y="360"/>
                  </a:lnTo>
                  <a:lnTo>
                    <a:pt x="130" y="390"/>
                  </a:lnTo>
                  <a:lnTo>
                    <a:pt x="120" y="404"/>
                  </a:lnTo>
                  <a:lnTo>
                    <a:pt x="110" y="416"/>
                  </a:lnTo>
                  <a:lnTo>
                    <a:pt x="70" y="390"/>
                  </a:lnTo>
                  <a:lnTo>
                    <a:pt x="52" y="376"/>
                  </a:lnTo>
                  <a:lnTo>
                    <a:pt x="36" y="364"/>
                  </a:lnTo>
                  <a:lnTo>
                    <a:pt x="22" y="362"/>
                  </a:lnTo>
                  <a:lnTo>
                    <a:pt x="12" y="358"/>
                  </a:lnTo>
                  <a:lnTo>
                    <a:pt x="6" y="352"/>
                  </a:lnTo>
                  <a:lnTo>
                    <a:pt x="0" y="348"/>
                  </a:lnTo>
                  <a:lnTo>
                    <a:pt x="0" y="334"/>
                  </a:lnTo>
                  <a:lnTo>
                    <a:pt x="2" y="326"/>
                  </a:lnTo>
                  <a:lnTo>
                    <a:pt x="4" y="324"/>
                  </a:lnTo>
                  <a:lnTo>
                    <a:pt x="6" y="322"/>
                  </a:lnTo>
                  <a:lnTo>
                    <a:pt x="18" y="320"/>
                  </a:lnTo>
                  <a:lnTo>
                    <a:pt x="28" y="306"/>
                  </a:lnTo>
                  <a:lnTo>
                    <a:pt x="40" y="292"/>
                  </a:lnTo>
                  <a:lnTo>
                    <a:pt x="38" y="240"/>
                  </a:lnTo>
                  <a:lnTo>
                    <a:pt x="34" y="238"/>
                  </a:lnTo>
                  <a:lnTo>
                    <a:pt x="28" y="228"/>
                  </a:lnTo>
                  <a:lnTo>
                    <a:pt x="20" y="206"/>
                  </a:lnTo>
                  <a:lnTo>
                    <a:pt x="20" y="186"/>
                  </a:lnTo>
                  <a:lnTo>
                    <a:pt x="22" y="178"/>
                  </a:lnTo>
                  <a:lnTo>
                    <a:pt x="26" y="172"/>
                  </a:lnTo>
                  <a:lnTo>
                    <a:pt x="34" y="176"/>
                  </a:lnTo>
                  <a:lnTo>
                    <a:pt x="40" y="180"/>
                  </a:lnTo>
                  <a:lnTo>
                    <a:pt x="44" y="190"/>
                  </a:lnTo>
                  <a:lnTo>
                    <a:pt x="48" y="202"/>
                  </a:lnTo>
                  <a:lnTo>
                    <a:pt x="58" y="210"/>
                  </a:lnTo>
                  <a:lnTo>
                    <a:pt x="68" y="218"/>
                  </a:lnTo>
                  <a:lnTo>
                    <a:pt x="74" y="222"/>
                  </a:lnTo>
                  <a:lnTo>
                    <a:pt x="80" y="224"/>
                  </a:lnTo>
                  <a:lnTo>
                    <a:pt x="88" y="224"/>
                  </a:lnTo>
                  <a:lnTo>
                    <a:pt x="100" y="222"/>
                  </a:lnTo>
                  <a:lnTo>
                    <a:pt x="118" y="204"/>
                  </a:lnTo>
                  <a:lnTo>
                    <a:pt x="142" y="186"/>
                  </a:lnTo>
                  <a:lnTo>
                    <a:pt x="168" y="166"/>
                  </a:lnTo>
                  <a:lnTo>
                    <a:pt x="192" y="146"/>
                  </a:lnTo>
                  <a:lnTo>
                    <a:pt x="216" y="128"/>
                  </a:lnTo>
                  <a:lnTo>
                    <a:pt x="226" y="116"/>
                  </a:lnTo>
                  <a:lnTo>
                    <a:pt x="232" y="104"/>
                  </a:lnTo>
                  <a:lnTo>
                    <a:pt x="244" y="82"/>
                  </a:lnTo>
                  <a:lnTo>
                    <a:pt x="262" y="76"/>
                  </a:lnTo>
                  <a:lnTo>
                    <a:pt x="278" y="72"/>
                  </a:lnTo>
                  <a:lnTo>
                    <a:pt x="284" y="72"/>
                  </a:lnTo>
                  <a:lnTo>
                    <a:pt x="292" y="74"/>
                  </a:lnTo>
                  <a:lnTo>
                    <a:pt x="302" y="78"/>
                  </a:lnTo>
                  <a:lnTo>
                    <a:pt x="312" y="84"/>
                  </a:lnTo>
                  <a:lnTo>
                    <a:pt x="332" y="84"/>
                  </a:lnTo>
                  <a:lnTo>
                    <a:pt x="348" y="66"/>
                  </a:lnTo>
                  <a:lnTo>
                    <a:pt x="348" y="16"/>
                  </a:lnTo>
                  <a:lnTo>
                    <a:pt x="354" y="0"/>
                  </a:lnTo>
                  <a:lnTo>
                    <a:pt x="362" y="2"/>
                  </a:lnTo>
                  <a:lnTo>
                    <a:pt x="374" y="8"/>
                  </a:lnTo>
                  <a:lnTo>
                    <a:pt x="384" y="18"/>
                  </a:lnTo>
                  <a:lnTo>
                    <a:pt x="396" y="32"/>
                  </a:lnTo>
                  <a:lnTo>
                    <a:pt x="408" y="42"/>
                  </a:lnTo>
                  <a:lnTo>
                    <a:pt x="418" y="46"/>
                  </a:lnTo>
                  <a:lnTo>
                    <a:pt x="432" y="48"/>
                  </a:lnTo>
                  <a:lnTo>
                    <a:pt x="436" y="44"/>
                  </a:lnTo>
                  <a:lnTo>
                    <a:pt x="438" y="36"/>
                  </a:lnTo>
                  <a:lnTo>
                    <a:pt x="440" y="28"/>
                  </a:lnTo>
                  <a:lnTo>
                    <a:pt x="450" y="16"/>
                  </a:lnTo>
                  <a:lnTo>
                    <a:pt x="458" y="24"/>
                  </a:lnTo>
                  <a:lnTo>
                    <a:pt x="460" y="62"/>
                  </a:lnTo>
                  <a:lnTo>
                    <a:pt x="472" y="76"/>
                  </a:lnTo>
                  <a:lnTo>
                    <a:pt x="484" y="92"/>
                  </a:lnTo>
                  <a:lnTo>
                    <a:pt x="498" y="110"/>
                  </a:lnTo>
                  <a:lnTo>
                    <a:pt x="516" y="128"/>
                  </a:lnTo>
                  <a:lnTo>
                    <a:pt x="516" y="178"/>
                  </a:lnTo>
                  <a:lnTo>
                    <a:pt x="530" y="196"/>
                  </a:lnTo>
                  <a:lnTo>
                    <a:pt x="564" y="220"/>
                  </a:lnTo>
                  <a:lnTo>
                    <a:pt x="588" y="236"/>
                  </a:lnTo>
                  <a:lnTo>
                    <a:pt x="586" y="242"/>
                  </a:lnTo>
                  <a:lnTo>
                    <a:pt x="580" y="250"/>
                  </a:lnTo>
                  <a:lnTo>
                    <a:pt x="558" y="266"/>
                  </a:lnTo>
                  <a:lnTo>
                    <a:pt x="534" y="282"/>
                  </a:lnTo>
                  <a:lnTo>
                    <a:pt x="520" y="292"/>
                  </a:lnTo>
                  <a:lnTo>
                    <a:pt x="502" y="310"/>
                  </a:lnTo>
                  <a:lnTo>
                    <a:pt x="486" y="328"/>
                  </a:lnTo>
                  <a:lnTo>
                    <a:pt x="472" y="346"/>
                  </a:lnTo>
                  <a:lnTo>
                    <a:pt x="470" y="354"/>
                  </a:lnTo>
                  <a:lnTo>
                    <a:pt x="468" y="364"/>
                  </a:lnTo>
                  <a:lnTo>
                    <a:pt x="466" y="374"/>
                  </a:lnTo>
                  <a:lnTo>
                    <a:pt x="462" y="384"/>
                  </a:lnTo>
                  <a:lnTo>
                    <a:pt x="448" y="390"/>
                  </a:lnTo>
                  <a:lnTo>
                    <a:pt x="432" y="398"/>
                  </a:lnTo>
                  <a:lnTo>
                    <a:pt x="412" y="402"/>
                  </a:lnTo>
                  <a:lnTo>
                    <a:pt x="394" y="408"/>
                  </a:lnTo>
                  <a:lnTo>
                    <a:pt x="378" y="416"/>
                  </a:lnTo>
                  <a:lnTo>
                    <a:pt x="362" y="424"/>
                  </a:lnTo>
                  <a:lnTo>
                    <a:pt x="348" y="434"/>
                  </a:lnTo>
                  <a:lnTo>
                    <a:pt x="336" y="446"/>
                  </a:lnTo>
                  <a:lnTo>
                    <a:pt x="322" y="460"/>
                  </a:lnTo>
                  <a:lnTo>
                    <a:pt x="310" y="476"/>
                  </a:lnTo>
                  <a:lnTo>
                    <a:pt x="304" y="494"/>
                  </a:lnTo>
                  <a:lnTo>
                    <a:pt x="296" y="518"/>
                  </a:lnTo>
                  <a:lnTo>
                    <a:pt x="290" y="542"/>
                  </a:lnTo>
                  <a:lnTo>
                    <a:pt x="260" y="550"/>
                  </a:lnTo>
                  <a:lnTo>
                    <a:pt x="236" y="55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kern="0">
                <a:ln w="28575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1" name="Freeform 37"/>
            <p:cNvSpPr>
              <a:spLocks/>
            </p:cNvSpPr>
            <p:nvPr/>
          </p:nvSpPr>
          <p:spPr bwMode="auto">
            <a:xfrm>
              <a:off x="7004050" y="1552576"/>
              <a:ext cx="1330325" cy="844550"/>
            </a:xfrm>
            <a:custGeom>
              <a:avLst/>
              <a:gdLst>
                <a:gd name="T0" fmla="*/ 410 w 838"/>
                <a:gd name="T1" fmla="*/ 492 h 532"/>
                <a:gd name="T2" fmla="*/ 402 w 838"/>
                <a:gd name="T3" fmla="*/ 438 h 532"/>
                <a:gd name="T4" fmla="*/ 376 w 838"/>
                <a:gd name="T5" fmla="*/ 398 h 532"/>
                <a:gd name="T6" fmla="*/ 346 w 838"/>
                <a:gd name="T7" fmla="*/ 366 h 532"/>
                <a:gd name="T8" fmla="*/ 324 w 838"/>
                <a:gd name="T9" fmla="*/ 314 h 532"/>
                <a:gd name="T10" fmla="*/ 300 w 838"/>
                <a:gd name="T11" fmla="*/ 346 h 532"/>
                <a:gd name="T12" fmla="*/ 258 w 838"/>
                <a:gd name="T13" fmla="*/ 308 h 532"/>
                <a:gd name="T14" fmla="*/ 206 w 838"/>
                <a:gd name="T15" fmla="*/ 288 h 532"/>
                <a:gd name="T16" fmla="*/ 186 w 838"/>
                <a:gd name="T17" fmla="*/ 240 h 532"/>
                <a:gd name="T18" fmla="*/ 152 w 838"/>
                <a:gd name="T19" fmla="*/ 174 h 532"/>
                <a:gd name="T20" fmla="*/ 112 w 838"/>
                <a:gd name="T21" fmla="*/ 200 h 532"/>
                <a:gd name="T22" fmla="*/ 80 w 838"/>
                <a:gd name="T23" fmla="*/ 200 h 532"/>
                <a:gd name="T24" fmla="*/ 60 w 838"/>
                <a:gd name="T25" fmla="*/ 152 h 532"/>
                <a:gd name="T26" fmla="*/ 36 w 838"/>
                <a:gd name="T27" fmla="*/ 88 h 532"/>
                <a:gd name="T28" fmla="*/ 0 w 838"/>
                <a:gd name="T29" fmla="*/ 58 h 532"/>
                <a:gd name="T30" fmla="*/ 14 w 838"/>
                <a:gd name="T31" fmla="*/ 30 h 532"/>
                <a:gd name="T32" fmla="*/ 68 w 838"/>
                <a:gd name="T33" fmla="*/ 60 h 532"/>
                <a:gd name="T34" fmla="*/ 108 w 838"/>
                <a:gd name="T35" fmla="*/ 32 h 532"/>
                <a:gd name="T36" fmla="*/ 138 w 838"/>
                <a:gd name="T37" fmla="*/ 0 h 532"/>
                <a:gd name="T38" fmla="*/ 166 w 838"/>
                <a:gd name="T39" fmla="*/ 22 h 532"/>
                <a:gd name="T40" fmla="*/ 198 w 838"/>
                <a:gd name="T41" fmla="*/ 68 h 532"/>
                <a:gd name="T42" fmla="*/ 294 w 838"/>
                <a:gd name="T43" fmla="*/ 66 h 532"/>
                <a:gd name="T44" fmla="*/ 350 w 838"/>
                <a:gd name="T45" fmla="*/ 30 h 532"/>
                <a:gd name="T46" fmla="*/ 358 w 838"/>
                <a:gd name="T47" fmla="*/ 80 h 532"/>
                <a:gd name="T48" fmla="*/ 398 w 838"/>
                <a:gd name="T49" fmla="*/ 78 h 532"/>
                <a:gd name="T50" fmla="*/ 422 w 838"/>
                <a:gd name="T51" fmla="*/ 76 h 532"/>
                <a:gd name="T52" fmla="*/ 470 w 838"/>
                <a:gd name="T53" fmla="*/ 110 h 532"/>
                <a:gd name="T54" fmla="*/ 518 w 838"/>
                <a:gd name="T55" fmla="*/ 166 h 532"/>
                <a:gd name="T56" fmla="*/ 546 w 838"/>
                <a:gd name="T57" fmla="*/ 134 h 532"/>
                <a:gd name="T58" fmla="*/ 572 w 838"/>
                <a:gd name="T59" fmla="*/ 140 h 532"/>
                <a:gd name="T60" fmla="*/ 606 w 838"/>
                <a:gd name="T61" fmla="*/ 184 h 532"/>
                <a:gd name="T62" fmla="*/ 664 w 838"/>
                <a:gd name="T63" fmla="*/ 204 h 532"/>
                <a:gd name="T64" fmla="*/ 684 w 838"/>
                <a:gd name="T65" fmla="*/ 186 h 532"/>
                <a:gd name="T66" fmla="*/ 684 w 838"/>
                <a:gd name="T67" fmla="*/ 168 h 532"/>
                <a:gd name="T68" fmla="*/ 724 w 838"/>
                <a:gd name="T69" fmla="*/ 146 h 532"/>
                <a:gd name="T70" fmla="*/ 742 w 838"/>
                <a:gd name="T71" fmla="*/ 132 h 532"/>
                <a:gd name="T72" fmla="*/ 756 w 838"/>
                <a:gd name="T73" fmla="*/ 154 h 532"/>
                <a:gd name="T74" fmla="*/ 806 w 838"/>
                <a:gd name="T75" fmla="*/ 188 h 532"/>
                <a:gd name="T76" fmla="*/ 838 w 838"/>
                <a:gd name="T77" fmla="*/ 228 h 532"/>
                <a:gd name="T78" fmla="*/ 818 w 838"/>
                <a:gd name="T79" fmla="*/ 272 h 532"/>
                <a:gd name="T80" fmla="*/ 802 w 838"/>
                <a:gd name="T81" fmla="*/ 308 h 532"/>
                <a:gd name="T82" fmla="*/ 778 w 838"/>
                <a:gd name="T83" fmla="*/ 300 h 532"/>
                <a:gd name="T84" fmla="*/ 770 w 838"/>
                <a:gd name="T85" fmla="*/ 258 h 532"/>
                <a:gd name="T86" fmla="*/ 744 w 838"/>
                <a:gd name="T87" fmla="*/ 242 h 532"/>
                <a:gd name="T88" fmla="*/ 716 w 838"/>
                <a:gd name="T89" fmla="*/ 282 h 532"/>
                <a:gd name="T90" fmla="*/ 686 w 838"/>
                <a:gd name="T91" fmla="*/ 346 h 532"/>
                <a:gd name="T92" fmla="*/ 632 w 838"/>
                <a:gd name="T93" fmla="*/ 368 h 532"/>
                <a:gd name="T94" fmla="*/ 618 w 838"/>
                <a:gd name="T95" fmla="*/ 410 h 532"/>
                <a:gd name="T96" fmla="*/ 638 w 838"/>
                <a:gd name="T97" fmla="*/ 444 h 532"/>
                <a:gd name="T98" fmla="*/ 588 w 838"/>
                <a:gd name="T99" fmla="*/ 456 h 532"/>
                <a:gd name="T100" fmla="*/ 540 w 838"/>
                <a:gd name="T101" fmla="*/ 438 h 532"/>
                <a:gd name="T102" fmla="*/ 502 w 838"/>
                <a:gd name="T103" fmla="*/ 456 h 532"/>
                <a:gd name="T104" fmla="*/ 476 w 838"/>
                <a:gd name="T105" fmla="*/ 530 h 532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0" t="0" r="r" b="b"/>
              <a:pathLst>
                <a:path w="838" h="532">
                  <a:moveTo>
                    <a:pt x="464" y="532"/>
                  </a:moveTo>
                  <a:lnTo>
                    <a:pt x="464" y="532"/>
                  </a:lnTo>
                  <a:lnTo>
                    <a:pt x="452" y="520"/>
                  </a:lnTo>
                  <a:lnTo>
                    <a:pt x="436" y="508"/>
                  </a:lnTo>
                  <a:lnTo>
                    <a:pt x="410" y="492"/>
                  </a:lnTo>
                  <a:lnTo>
                    <a:pt x="402" y="482"/>
                  </a:lnTo>
                  <a:lnTo>
                    <a:pt x="404" y="450"/>
                  </a:lnTo>
                  <a:lnTo>
                    <a:pt x="402" y="438"/>
                  </a:lnTo>
                  <a:lnTo>
                    <a:pt x="398" y="426"/>
                  </a:lnTo>
                  <a:lnTo>
                    <a:pt x="388" y="416"/>
                  </a:lnTo>
                  <a:lnTo>
                    <a:pt x="382" y="410"/>
                  </a:lnTo>
                  <a:lnTo>
                    <a:pt x="376" y="398"/>
                  </a:lnTo>
                  <a:lnTo>
                    <a:pt x="348" y="368"/>
                  </a:lnTo>
                  <a:lnTo>
                    <a:pt x="346" y="366"/>
                  </a:lnTo>
                  <a:lnTo>
                    <a:pt x="344" y="326"/>
                  </a:lnTo>
                  <a:lnTo>
                    <a:pt x="336" y="318"/>
                  </a:lnTo>
                  <a:lnTo>
                    <a:pt x="330" y="314"/>
                  </a:lnTo>
                  <a:lnTo>
                    <a:pt x="324" y="314"/>
                  </a:lnTo>
                  <a:lnTo>
                    <a:pt x="318" y="314"/>
                  </a:lnTo>
                  <a:lnTo>
                    <a:pt x="312" y="322"/>
                  </a:lnTo>
                  <a:lnTo>
                    <a:pt x="308" y="328"/>
                  </a:lnTo>
                  <a:lnTo>
                    <a:pt x="300" y="346"/>
                  </a:lnTo>
                  <a:lnTo>
                    <a:pt x="296" y="346"/>
                  </a:lnTo>
                  <a:lnTo>
                    <a:pt x="270" y="320"/>
                  </a:lnTo>
                  <a:lnTo>
                    <a:pt x="258" y="308"/>
                  </a:lnTo>
                  <a:lnTo>
                    <a:pt x="246" y="300"/>
                  </a:lnTo>
                  <a:lnTo>
                    <a:pt x="228" y="296"/>
                  </a:lnTo>
                  <a:lnTo>
                    <a:pt x="216" y="292"/>
                  </a:lnTo>
                  <a:lnTo>
                    <a:pt x="206" y="288"/>
                  </a:lnTo>
                  <a:lnTo>
                    <a:pt x="200" y="280"/>
                  </a:lnTo>
                  <a:lnTo>
                    <a:pt x="194" y="274"/>
                  </a:lnTo>
                  <a:lnTo>
                    <a:pt x="192" y="264"/>
                  </a:lnTo>
                  <a:lnTo>
                    <a:pt x="186" y="240"/>
                  </a:lnTo>
                  <a:lnTo>
                    <a:pt x="180" y="224"/>
                  </a:lnTo>
                  <a:lnTo>
                    <a:pt x="170" y="210"/>
                  </a:lnTo>
                  <a:lnTo>
                    <a:pt x="156" y="190"/>
                  </a:lnTo>
                  <a:lnTo>
                    <a:pt x="152" y="174"/>
                  </a:lnTo>
                  <a:lnTo>
                    <a:pt x="144" y="172"/>
                  </a:lnTo>
                  <a:lnTo>
                    <a:pt x="112" y="200"/>
                  </a:lnTo>
                  <a:lnTo>
                    <a:pt x="98" y="226"/>
                  </a:lnTo>
                  <a:lnTo>
                    <a:pt x="90" y="220"/>
                  </a:lnTo>
                  <a:lnTo>
                    <a:pt x="86" y="214"/>
                  </a:lnTo>
                  <a:lnTo>
                    <a:pt x="80" y="200"/>
                  </a:lnTo>
                  <a:lnTo>
                    <a:pt x="76" y="186"/>
                  </a:lnTo>
                  <a:lnTo>
                    <a:pt x="74" y="182"/>
                  </a:lnTo>
                  <a:lnTo>
                    <a:pt x="72" y="178"/>
                  </a:lnTo>
                  <a:lnTo>
                    <a:pt x="60" y="152"/>
                  </a:lnTo>
                  <a:lnTo>
                    <a:pt x="60" y="116"/>
                  </a:lnTo>
                  <a:lnTo>
                    <a:pt x="48" y="100"/>
                  </a:lnTo>
                  <a:lnTo>
                    <a:pt x="36" y="88"/>
                  </a:lnTo>
                  <a:lnTo>
                    <a:pt x="12" y="68"/>
                  </a:lnTo>
                  <a:lnTo>
                    <a:pt x="6" y="66"/>
                  </a:lnTo>
                  <a:lnTo>
                    <a:pt x="2" y="64"/>
                  </a:lnTo>
                  <a:lnTo>
                    <a:pt x="0" y="58"/>
                  </a:lnTo>
                  <a:lnTo>
                    <a:pt x="0" y="52"/>
                  </a:lnTo>
                  <a:lnTo>
                    <a:pt x="4" y="38"/>
                  </a:lnTo>
                  <a:lnTo>
                    <a:pt x="8" y="32"/>
                  </a:lnTo>
                  <a:lnTo>
                    <a:pt x="14" y="30"/>
                  </a:lnTo>
                  <a:lnTo>
                    <a:pt x="28" y="40"/>
                  </a:lnTo>
                  <a:lnTo>
                    <a:pt x="42" y="50"/>
                  </a:lnTo>
                  <a:lnTo>
                    <a:pt x="58" y="56"/>
                  </a:lnTo>
                  <a:lnTo>
                    <a:pt x="68" y="60"/>
                  </a:lnTo>
                  <a:lnTo>
                    <a:pt x="78" y="60"/>
                  </a:lnTo>
                  <a:lnTo>
                    <a:pt x="88" y="52"/>
                  </a:lnTo>
                  <a:lnTo>
                    <a:pt x="98" y="42"/>
                  </a:lnTo>
                  <a:lnTo>
                    <a:pt x="108" y="32"/>
                  </a:lnTo>
                  <a:lnTo>
                    <a:pt x="118" y="24"/>
                  </a:lnTo>
                  <a:lnTo>
                    <a:pt x="128" y="8"/>
                  </a:lnTo>
                  <a:lnTo>
                    <a:pt x="134" y="4"/>
                  </a:lnTo>
                  <a:lnTo>
                    <a:pt x="138" y="0"/>
                  </a:lnTo>
                  <a:lnTo>
                    <a:pt x="144" y="0"/>
                  </a:lnTo>
                  <a:lnTo>
                    <a:pt x="152" y="4"/>
                  </a:lnTo>
                  <a:lnTo>
                    <a:pt x="158" y="10"/>
                  </a:lnTo>
                  <a:lnTo>
                    <a:pt x="166" y="22"/>
                  </a:lnTo>
                  <a:lnTo>
                    <a:pt x="168" y="32"/>
                  </a:lnTo>
                  <a:lnTo>
                    <a:pt x="172" y="42"/>
                  </a:lnTo>
                  <a:lnTo>
                    <a:pt x="180" y="52"/>
                  </a:lnTo>
                  <a:lnTo>
                    <a:pt x="188" y="60"/>
                  </a:lnTo>
                  <a:lnTo>
                    <a:pt x="198" y="68"/>
                  </a:lnTo>
                  <a:lnTo>
                    <a:pt x="210" y="74"/>
                  </a:lnTo>
                  <a:lnTo>
                    <a:pt x="224" y="78"/>
                  </a:lnTo>
                  <a:lnTo>
                    <a:pt x="238" y="82"/>
                  </a:lnTo>
                  <a:lnTo>
                    <a:pt x="294" y="66"/>
                  </a:lnTo>
                  <a:lnTo>
                    <a:pt x="340" y="26"/>
                  </a:lnTo>
                  <a:lnTo>
                    <a:pt x="350" y="30"/>
                  </a:lnTo>
                  <a:lnTo>
                    <a:pt x="348" y="46"/>
                  </a:lnTo>
                  <a:lnTo>
                    <a:pt x="348" y="54"/>
                  </a:lnTo>
                  <a:lnTo>
                    <a:pt x="348" y="64"/>
                  </a:lnTo>
                  <a:lnTo>
                    <a:pt x="352" y="72"/>
                  </a:lnTo>
                  <a:lnTo>
                    <a:pt x="358" y="80"/>
                  </a:lnTo>
                  <a:lnTo>
                    <a:pt x="366" y="84"/>
                  </a:lnTo>
                  <a:lnTo>
                    <a:pt x="380" y="86"/>
                  </a:lnTo>
                  <a:lnTo>
                    <a:pt x="388" y="82"/>
                  </a:lnTo>
                  <a:lnTo>
                    <a:pt x="398" y="78"/>
                  </a:lnTo>
                  <a:lnTo>
                    <a:pt x="404" y="74"/>
                  </a:lnTo>
                  <a:lnTo>
                    <a:pt x="410" y="72"/>
                  </a:lnTo>
                  <a:lnTo>
                    <a:pt x="416" y="74"/>
                  </a:lnTo>
                  <a:lnTo>
                    <a:pt x="422" y="76"/>
                  </a:lnTo>
                  <a:lnTo>
                    <a:pt x="434" y="88"/>
                  </a:lnTo>
                  <a:lnTo>
                    <a:pt x="446" y="102"/>
                  </a:lnTo>
                  <a:lnTo>
                    <a:pt x="470" y="110"/>
                  </a:lnTo>
                  <a:lnTo>
                    <a:pt x="478" y="122"/>
                  </a:lnTo>
                  <a:lnTo>
                    <a:pt x="488" y="136"/>
                  </a:lnTo>
                  <a:lnTo>
                    <a:pt x="500" y="152"/>
                  </a:lnTo>
                  <a:lnTo>
                    <a:pt x="518" y="166"/>
                  </a:lnTo>
                  <a:lnTo>
                    <a:pt x="526" y="166"/>
                  </a:lnTo>
                  <a:lnTo>
                    <a:pt x="536" y="156"/>
                  </a:lnTo>
                  <a:lnTo>
                    <a:pt x="542" y="144"/>
                  </a:lnTo>
                  <a:lnTo>
                    <a:pt x="546" y="134"/>
                  </a:lnTo>
                  <a:lnTo>
                    <a:pt x="550" y="122"/>
                  </a:lnTo>
                  <a:lnTo>
                    <a:pt x="568" y="128"/>
                  </a:lnTo>
                  <a:lnTo>
                    <a:pt x="572" y="140"/>
                  </a:lnTo>
                  <a:lnTo>
                    <a:pt x="580" y="154"/>
                  </a:lnTo>
                  <a:lnTo>
                    <a:pt x="592" y="168"/>
                  </a:lnTo>
                  <a:lnTo>
                    <a:pt x="606" y="180"/>
                  </a:lnTo>
                  <a:lnTo>
                    <a:pt x="606" y="184"/>
                  </a:lnTo>
                  <a:lnTo>
                    <a:pt x="632" y="206"/>
                  </a:lnTo>
                  <a:lnTo>
                    <a:pt x="664" y="204"/>
                  </a:lnTo>
                  <a:lnTo>
                    <a:pt x="670" y="196"/>
                  </a:lnTo>
                  <a:lnTo>
                    <a:pt x="678" y="190"/>
                  </a:lnTo>
                  <a:lnTo>
                    <a:pt x="680" y="188"/>
                  </a:lnTo>
                  <a:lnTo>
                    <a:pt x="684" y="186"/>
                  </a:lnTo>
                  <a:lnTo>
                    <a:pt x="690" y="180"/>
                  </a:lnTo>
                  <a:lnTo>
                    <a:pt x="690" y="172"/>
                  </a:lnTo>
                  <a:lnTo>
                    <a:pt x="684" y="168"/>
                  </a:lnTo>
                  <a:lnTo>
                    <a:pt x="684" y="164"/>
                  </a:lnTo>
                  <a:lnTo>
                    <a:pt x="688" y="160"/>
                  </a:lnTo>
                  <a:lnTo>
                    <a:pt x="700" y="154"/>
                  </a:lnTo>
                  <a:lnTo>
                    <a:pt x="724" y="146"/>
                  </a:lnTo>
                  <a:lnTo>
                    <a:pt x="730" y="142"/>
                  </a:lnTo>
                  <a:lnTo>
                    <a:pt x="734" y="140"/>
                  </a:lnTo>
                  <a:lnTo>
                    <a:pt x="742" y="132"/>
                  </a:lnTo>
                  <a:lnTo>
                    <a:pt x="744" y="134"/>
                  </a:lnTo>
                  <a:lnTo>
                    <a:pt x="746" y="136"/>
                  </a:lnTo>
                  <a:lnTo>
                    <a:pt x="750" y="144"/>
                  </a:lnTo>
                  <a:lnTo>
                    <a:pt x="756" y="154"/>
                  </a:lnTo>
                  <a:lnTo>
                    <a:pt x="762" y="158"/>
                  </a:lnTo>
                  <a:lnTo>
                    <a:pt x="770" y="162"/>
                  </a:lnTo>
                  <a:lnTo>
                    <a:pt x="806" y="188"/>
                  </a:lnTo>
                  <a:lnTo>
                    <a:pt x="838" y="194"/>
                  </a:lnTo>
                  <a:lnTo>
                    <a:pt x="838" y="204"/>
                  </a:lnTo>
                  <a:lnTo>
                    <a:pt x="838" y="220"/>
                  </a:lnTo>
                  <a:lnTo>
                    <a:pt x="838" y="228"/>
                  </a:lnTo>
                  <a:lnTo>
                    <a:pt x="836" y="236"/>
                  </a:lnTo>
                  <a:lnTo>
                    <a:pt x="834" y="242"/>
                  </a:lnTo>
                  <a:lnTo>
                    <a:pt x="828" y="246"/>
                  </a:lnTo>
                  <a:lnTo>
                    <a:pt x="818" y="272"/>
                  </a:lnTo>
                  <a:lnTo>
                    <a:pt x="812" y="306"/>
                  </a:lnTo>
                  <a:lnTo>
                    <a:pt x="802" y="308"/>
                  </a:lnTo>
                  <a:lnTo>
                    <a:pt x="800" y="302"/>
                  </a:lnTo>
                  <a:lnTo>
                    <a:pt x="796" y="300"/>
                  </a:lnTo>
                  <a:lnTo>
                    <a:pt x="792" y="298"/>
                  </a:lnTo>
                  <a:lnTo>
                    <a:pt x="788" y="298"/>
                  </a:lnTo>
                  <a:lnTo>
                    <a:pt x="778" y="300"/>
                  </a:lnTo>
                  <a:lnTo>
                    <a:pt x="774" y="302"/>
                  </a:lnTo>
                  <a:lnTo>
                    <a:pt x="770" y="300"/>
                  </a:lnTo>
                  <a:lnTo>
                    <a:pt x="770" y="258"/>
                  </a:lnTo>
                  <a:lnTo>
                    <a:pt x="762" y="248"/>
                  </a:lnTo>
                  <a:lnTo>
                    <a:pt x="756" y="244"/>
                  </a:lnTo>
                  <a:lnTo>
                    <a:pt x="750" y="242"/>
                  </a:lnTo>
                  <a:lnTo>
                    <a:pt x="744" y="242"/>
                  </a:lnTo>
                  <a:lnTo>
                    <a:pt x="738" y="244"/>
                  </a:lnTo>
                  <a:lnTo>
                    <a:pt x="732" y="250"/>
                  </a:lnTo>
                  <a:lnTo>
                    <a:pt x="722" y="264"/>
                  </a:lnTo>
                  <a:lnTo>
                    <a:pt x="716" y="282"/>
                  </a:lnTo>
                  <a:lnTo>
                    <a:pt x="708" y="302"/>
                  </a:lnTo>
                  <a:lnTo>
                    <a:pt x="698" y="320"/>
                  </a:lnTo>
                  <a:lnTo>
                    <a:pt x="690" y="340"/>
                  </a:lnTo>
                  <a:lnTo>
                    <a:pt x="686" y="346"/>
                  </a:lnTo>
                  <a:lnTo>
                    <a:pt x="680" y="354"/>
                  </a:lnTo>
                  <a:lnTo>
                    <a:pt x="666" y="362"/>
                  </a:lnTo>
                  <a:lnTo>
                    <a:pt x="652" y="366"/>
                  </a:lnTo>
                  <a:lnTo>
                    <a:pt x="632" y="368"/>
                  </a:lnTo>
                  <a:lnTo>
                    <a:pt x="624" y="372"/>
                  </a:lnTo>
                  <a:lnTo>
                    <a:pt x="622" y="374"/>
                  </a:lnTo>
                  <a:lnTo>
                    <a:pt x="620" y="378"/>
                  </a:lnTo>
                  <a:lnTo>
                    <a:pt x="618" y="390"/>
                  </a:lnTo>
                  <a:lnTo>
                    <a:pt x="618" y="410"/>
                  </a:lnTo>
                  <a:lnTo>
                    <a:pt x="644" y="432"/>
                  </a:lnTo>
                  <a:lnTo>
                    <a:pt x="642" y="438"/>
                  </a:lnTo>
                  <a:lnTo>
                    <a:pt x="638" y="444"/>
                  </a:lnTo>
                  <a:lnTo>
                    <a:pt x="628" y="454"/>
                  </a:lnTo>
                  <a:lnTo>
                    <a:pt x="620" y="456"/>
                  </a:lnTo>
                  <a:lnTo>
                    <a:pt x="610" y="456"/>
                  </a:lnTo>
                  <a:lnTo>
                    <a:pt x="588" y="456"/>
                  </a:lnTo>
                  <a:lnTo>
                    <a:pt x="570" y="452"/>
                  </a:lnTo>
                  <a:lnTo>
                    <a:pt x="556" y="448"/>
                  </a:lnTo>
                  <a:lnTo>
                    <a:pt x="548" y="442"/>
                  </a:lnTo>
                  <a:lnTo>
                    <a:pt x="540" y="438"/>
                  </a:lnTo>
                  <a:lnTo>
                    <a:pt x="532" y="436"/>
                  </a:lnTo>
                  <a:lnTo>
                    <a:pt x="526" y="438"/>
                  </a:lnTo>
                  <a:lnTo>
                    <a:pt x="520" y="440"/>
                  </a:lnTo>
                  <a:lnTo>
                    <a:pt x="514" y="446"/>
                  </a:lnTo>
                  <a:lnTo>
                    <a:pt x="502" y="456"/>
                  </a:lnTo>
                  <a:lnTo>
                    <a:pt x="480" y="520"/>
                  </a:lnTo>
                  <a:lnTo>
                    <a:pt x="476" y="530"/>
                  </a:lnTo>
                  <a:lnTo>
                    <a:pt x="464" y="53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kern="0">
                <a:ln w="28575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2" name="Freeform 38"/>
            <p:cNvSpPr>
              <a:spLocks/>
            </p:cNvSpPr>
            <p:nvPr/>
          </p:nvSpPr>
          <p:spPr bwMode="auto">
            <a:xfrm>
              <a:off x="6727825" y="285751"/>
              <a:ext cx="1768475" cy="1581150"/>
            </a:xfrm>
            <a:custGeom>
              <a:avLst/>
              <a:gdLst>
                <a:gd name="T0" fmla="*/ 750 w 1114"/>
                <a:gd name="T1" fmla="*/ 920 h 996"/>
                <a:gd name="T2" fmla="*/ 698 w 1114"/>
                <a:gd name="T3" fmla="*/ 952 h 996"/>
                <a:gd name="T4" fmla="*/ 656 w 1114"/>
                <a:gd name="T5" fmla="*/ 908 h 996"/>
                <a:gd name="T6" fmla="*/ 614 w 1114"/>
                <a:gd name="T7" fmla="*/ 872 h 996"/>
                <a:gd name="T8" fmla="*/ 568 w 1114"/>
                <a:gd name="T9" fmla="*/ 866 h 996"/>
                <a:gd name="T10" fmla="*/ 534 w 1114"/>
                <a:gd name="T11" fmla="*/ 824 h 996"/>
                <a:gd name="T12" fmla="*/ 488 w 1114"/>
                <a:gd name="T13" fmla="*/ 834 h 996"/>
                <a:gd name="T14" fmla="*/ 442 w 1114"/>
                <a:gd name="T15" fmla="*/ 860 h 996"/>
                <a:gd name="T16" fmla="*/ 360 w 1114"/>
                <a:gd name="T17" fmla="*/ 840 h 996"/>
                <a:gd name="T18" fmla="*/ 320 w 1114"/>
                <a:gd name="T19" fmla="*/ 790 h 996"/>
                <a:gd name="T20" fmla="*/ 288 w 1114"/>
                <a:gd name="T21" fmla="*/ 776 h 996"/>
                <a:gd name="T22" fmla="*/ 324 w 1114"/>
                <a:gd name="T23" fmla="*/ 756 h 996"/>
                <a:gd name="T24" fmla="*/ 288 w 1114"/>
                <a:gd name="T25" fmla="*/ 712 h 996"/>
                <a:gd name="T26" fmla="*/ 244 w 1114"/>
                <a:gd name="T27" fmla="*/ 716 h 996"/>
                <a:gd name="T28" fmla="*/ 220 w 1114"/>
                <a:gd name="T29" fmla="*/ 662 h 996"/>
                <a:gd name="T30" fmla="*/ 268 w 1114"/>
                <a:gd name="T31" fmla="*/ 592 h 996"/>
                <a:gd name="T32" fmla="*/ 304 w 1114"/>
                <a:gd name="T33" fmla="*/ 516 h 996"/>
                <a:gd name="T34" fmla="*/ 314 w 1114"/>
                <a:gd name="T35" fmla="*/ 550 h 996"/>
                <a:gd name="T36" fmla="*/ 358 w 1114"/>
                <a:gd name="T37" fmla="*/ 568 h 996"/>
                <a:gd name="T38" fmla="*/ 358 w 1114"/>
                <a:gd name="T39" fmla="*/ 484 h 996"/>
                <a:gd name="T40" fmla="*/ 360 w 1114"/>
                <a:gd name="T41" fmla="*/ 428 h 996"/>
                <a:gd name="T42" fmla="*/ 338 w 1114"/>
                <a:gd name="T43" fmla="*/ 348 h 996"/>
                <a:gd name="T44" fmla="*/ 362 w 1114"/>
                <a:gd name="T45" fmla="*/ 252 h 996"/>
                <a:gd name="T46" fmla="*/ 314 w 1114"/>
                <a:gd name="T47" fmla="*/ 158 h 996"/>
                <a:gd name="T48" fmla="*/ 252 w 1114"/>
                <a:gd name="T49" fmla="*/ 188 h 996"/>
                <a:gd name="T50" fmla="*/ 166 w 1114"/>
                <a:gd name="T51" fmla="*/ 218 h 996"/>
                <a:gd name="T52" fmla="*/ 130 w 1114"/>
                <a:gd name="T53" fmla="*/ 192 h 996"/>
                <a:gd name="T54" fmla="*/ 102 w 1114"/>
                <a:gd name="T55" fmla="*/ 126 h 996"/>
                <a:gd name="T56" fmla="*/ 44 w 1114"/>
                <a:gd name="T57" fmla="*/ 140 h 996"/>
                <a:gd name="T58" fmla="*/ 20 w 1114"/>
                <a:gd name="T59" fmla="*/ 96 h 996"/>
                <a:gd name="T60" fmla="*/ 72 w 1114"/>
                <a:gd name="T61" fmla="*/ 10 h 996"/>
                <a:gd name="T62" fmla="*/ 168 w 1114"/>
                <a:gd name="T63" fmla="*/ 16 h 996"/>
                <a:gd name="T64" fmla="*/ 282 w 1114"/>
                <a:gd name="T65" fmla="*/ 26 h 996"/>
                <a:gd name="T66" fmla="*/ 392 w 1114"/>
                <a:gd name="T67" fmla="*/ 184 h 996"/>
                <a:gd name="T68" fmla="*/ 458 w 1114"/>
                <a:gd name="T69" fmla="*/ 278 h 996"/>
                <a:gd name="T70" fmla="*/ 498 w 1114"/>
                <a:gd name="T71" fmla="*/ 330 h 996"/>
                <a:gd name="T72" fmla="*/ 570 w 1114"/>
                <a:gd name="T73" fmla="*/ 354 h 996"/>
                <a:gd name="T74" fmla="*/ 638 w 1114"/>
                <a:gd name="T75" fmla="*/ 366 h 996"/>
                <a:gd name="T76" fmla="*/ 716 w 1114"/>
                <a:gd name="T77" fmla="*/ 396 h 996"/>
                <a:gd name="T78" fmla="*/ 770 w 1114"/>
                <a:gd name="T79" fmla="*/ 448 h 996"/>
                <a:gd name="T80" fmla="*/ 814 w 1114"/>
                <a:gd name="T81" fmla="*/ 512 h 996"/>
                <a:gd name="T82" fmla="*/ 912 w 1114"/>
                <a:gd name="T83" fmla="*/ 486 h 996"/>
                <a:gd name="T84" fmla="*/ 990 w 1114"/>
                <a:gd name="T85" fmla="*/ 404 h 996"/>
                <a:gd name="T86" fmla="*/ 1084 w 1114"/>
                <a:gd name="T87" fmla="*/ 340 h 996"/>
                <a:gd name="T88" fmla="*/ 1084 w 1114"/>
                <a:gd name="T89" fmla="*/ 412 h 996"/>
                <a:gd name="T90" fmla="*/ 1112 w 1114"/>
                <a:gd name="T91" fmla="*/ 498 h 996"/>
                <a:gd name="T92" fmla="*/ 1096 w 1114"/>
                <a:gd name="T93" fmla="*/ 584 h 996"/>
                <a:gd name="T94" fmla="*/ 1088 w 1114"/>
                <a:gd name="T95" fmla="*/ 732 h 996"/>
                <a:gd name="T96" fmla="*/ 1028 w 1114"/>
                <a:gd name="T97" fmla="*/ 748 h 996"/>
                <a:gd name="T98" fmla="*/ 974 w 1114"/>
                <a:gd name="T99" fmla="*/ 772 h 996"/>
                <a:gd name="T100" fmla="*/ 942 w 1114"/>
                <a:gd name="T101" fmla="*/ 800 h 996"/>
                <a:gd name="T102" fmla="*/ 984 w 1114"/>
                <a:gd name="T103" fmla="*/ 910 h 996"/>
                <a:gd name="T104" fmla="*/ 972 w 1114"/>
                <a:gd name="T105" fmla="*/ 968 h 996"/>
                <a:gd name="T106" fmla="*/ 928 w 1114"/>
                <a:gd name="T107" fmla="*/ 924 h 996"/>
                <a:gd name="T108" fmla="*/ 904 w 1114"/>
                <a:gd name="T109" fmla="*/ 930 h 996"/>
                <a:gd name="T110" fmla="*/ 848 w 1114"/>
                <a:gd name="T111" fmla="*/ 972 h 996"/>
                <a:gd name="T112" fmla="*/ 812 w 1114"/>
                <a:gd name="T113" fmla="*/ 996 h 99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1114" h="996">
                  <a:moveTo>
                    <a:pt x="812" y="996"/>
                  </a:moveTo>
                  <a:lnTo>
                    <a:pt x="812" y="996"/>
                  </a:lnTo>
                  <a:lnTo>
                    <a:pt x="772" y="958"/>
                  </a:lnTo>
                  <a:lnTo>
                    <a:pt x="760" y="936"/>
                  </a:lnTo>
                  <a:lnTo>
                    <a:pt x="754" y="926"/>
                  </a:lnTo>
                  <a:lnTo>
                    <a:pt x="750" y="920"/>
                  </a:lnTo>
                  <a:lnTo>
                    <a:pt x="742" y="916"/>
                  </a:lnTo>
                  <a:lnTo>
                    <a:pt x="736" y="912"/>
                  </a:lnTo>
                  <a:lnTo>
                    <a:pt x="726" y="910"/>
                  </a:lnTo>
                  <a:lnTo>
                    <a:pt x="716" y="912"/>
                  </a:lnTo>
                  <a:lnTo>
                    <a:pt x="698" y="952"/>
                  </a:lnTo>
                  <a:lnTo>
                    <a:pt x="692" y="950"/>
                  </a:lnTo>
                  <a:lnTo>
                    <a:pt x="684" y="946"/>
                  </a:lnTo>
                  <a:lnTo>
                    <a:pt x="672" y="932"/>
                  </a:lnTo>
                  <a:lnTo>
                    <a:pt x="664" y="918"/>
                  </a:lnTo>
                  <a:lnTo>
                    <a:pt x="660" y="910"/>
                  </a:lnTo>
                  <a:lnTo>
                    <a:pt x="656" y="908"/>
                  </a:lnTo>
                  <a:lnTo>
                    <a:pt x="654" y="904"/>
                  </a:lnTo>
                  <a:lnTo>
                    <a:pt x="650" y="896"/>
                  </a:lnTo>
                  <a:lnTo>
                    <a:pt x="628" y="892"/>
                  </a:lnTo>
                  <a:lnTo>
                    <a:pt x="620" y="880"/>
                  </a:lnTo>
                  <a:lnTo>
                    <a:pt x="614" y="872"/>
                  </a:lnTo>
                  <a:lnTo>
                    <a:pt x="608" y="868"/>
                  </a:lnTo>
                  <a:lnTo>
                    <a:pt x="602" y="864"/>
                  </a:lnTo>
                  <a:lnTo>
                    <a:pt x="588" y="862"/>
                  </a:lnTo>
                  <a:lnTo>
                    <a:pt x="572" y="860"/>
                  </a:lnTo>
                  <a:lnTo>
                    <a:pt x="568" y="866"/>
                  </a:lnTo>
                  <a:lnTo>
                    <a:pt x="554" y="870"/>
                  </a:lnTo>
                  <a:lnTo>
                    <a:pt x="544" y="870"/>
                  </a:lnTo>
                  <a:lnTo>
                    <a:pt x="538" y="866"/>
                  </a:lnTo>
                  <a:lnTo>
                    <a:pt x="536" y="860"/>
                  </a:lnTo>
                  <a:lnTo>
                    <a:pt x="534" y="852"/>
                  </a:lnTo>
                  <a:lnTo>
                    <a:pt x="534" y="842"/>
                  </a:lnTo>
                  <a:lnTo>
                    <a:pt x="534" y="824"/>
                  </a:lnTo>
                  <a:lnTo>
                    <a:pt x="526" y="816"/>
                  </a:lnTo>
                  <a:lnTo>
                    <a:pt x="520" y="814"/>
                  </a:lnTo>
                  <a:lnTo>
                    <a:pt x="514" y="812"/>
                  </a:lnTo>
                  <a:lnTo>
                    <a:pt x="506" y="812"/>
                  </a:lnTo>
                  <a:lnTo>
                    <a:pt x="488" y="834"/>
                  </a:lnTo>
                  <a:lnTo>
                    <a:pt x="474" y="842"/>
                  </a:lnTo>
                  <a:lnTo>
                    <a:pt x="468" y="848"/>
                  </a:lnTo>
                  <a:lnTo>
                    <a:pt x="460" y="852"/>
                  </a:lnTo>
                  <a:lnTo>
                    <a:pt x="452" y="858"/>
                  </a:lnTo>
                  <a:lnTo>
                    <a:pt x="442" y="860"/>
                  </a:lnTo>
                  <a:lnTo>
                    <a:pt x="422" y="866"/>
                  </a:lnTo>
                  <a:lnTo>
                    <a:pt x="404" y="868"/>
                  </a:lnTo>
                  <a:lnTo>
                    <a:pt x="380" y="858"/>
                  </a:lnTo>
                  <a:lnTo>
                    <a:pt x="372" y="852"/>
                  </a:lnTo>
                  <a:lnTo>
                    <a:pt x="364" y="846"/>
                  </a:lnTo>
                  <a:lnTo>
                    <a:pt x="360" y="840"/>
                  </a:lnTo>
                  <a:lnTo>
                    <a:pt x="354" y="832"/>
                  </a:lnTo>
                  <a:lnTo>
                    <a:pt x="348" y="814"/>
                  </a:lnTo>
                  <a:lnTo>
                    <a:pt x="336" y="796"/>
                  </a:lnTo>
                  <a:lnTo>
                    <a:pt x="332" y="792"/>
                  </a:lnTo>
                  <a:lnTo>
                    <a:pt x="330" y="790"/>
                  </a:lnTo>
                  <a:lnTo>
                    <a:pt x="320" y="790"/>
                  </a:lnTo>
                  <a:lnTo>
                    <a:pt x="304" y="788"/>
                  </a:lnTo>
                  <a:lnTo>
                    <a:pt x="302" y="790"/>
                  </a:lnTo>
                  <a:lnTo>
                    <a:pt x="294" y="786"/>
                  </a:lnTo>
                  <a:lnTo>
                    <a:pt x="290" y="782"/>
                  </a:lnTo>
                  <a:lnTo>
                    <a:pt x="288" y="776"/>
                  </a:lnTo>
                  <a:lnTo>
                    <a:pt x="286" y="770"/>
                  </a:lnTo>
                  <a:lnTo>
                    <a:pt x="294" y="768"/>
                  </a:lnTo>
                  <a:lnTo>
                    <a:pt x="304" y="766"/>
                  </a:lnTo>
                  <a:lnTo>
                    <a:pt x="314" y="762"/>
                  </a:lnTo>
                  <a:lnTo>
                    <a:pt x="324" y="756"/>
                  </a:lnTo>
                  <a:lnTo>
                    <a:pt x="322" y="736"/>
                  </a:lnTo>
                  <a:lnTo>
                    <a:pt x="318" y="722"/>
                  </a:lnTo>
                  <a:lnTo>
                    <a:pt x="310" y="708"/>
                  </a:lnTo>
                  <a:lnTo>
                    <a:pt x="296" y="708"/>
                  </a:lnTo>
                  <a:lnTo>
                    <a:pt x="288" y="712"/>
                  </a:lnTo>
                  <a:lnTo>
                    <a:pt x="284" y="720"/>
                  </a:lnTo>
                  <a:lnTo>
                    <a:pt x="278" y="732"/>
                  </a:lnTo>
                  <a:lnTo>
                    <a:pt x="270" y="732"/>
                  </a:lnTo>
                  <a:lnTo>
                    <a:pt x="264" y="730"/>
                  </a:lnTo>
                  <a:lnTo>
                    <a:pt x="252" y="724"/>
                  </a:lnTo>
                  <a:lnTo>
                    <a:pt x="244" y="716"/>
                  </a:lnTo>
                  <a:lnTo>
                    <a:pt x="234" y="712"/>
                  </a:lnTo>
                  <a:lnTo>
                    <a:pt x="232" y="702"/>
                  </a:lnTo>
                  <a:lnTo>
                    <a:pt x="228" y="696"/>
                  </a:lnTo>
                  <a:lnTo>
                    <a:pt x="220" y="686"/>
                  </a:lnTo>
                  <a:lnTo>
                    <a:pt x="220" y="662"/>
                  </a:lnTo>
                  <a:lnTo>
                    <a:pt x="232" y="650"/>
                  </a:lnTo>
                  <a:lnTo>
                    <a:pt x="244" y="640"/>
                  </a:lnTo>
                  <a:lnTo>
                    <a:pt x="260" y="616"/>
                  </a:lnTo>
                  <a:lnTo>
                    <a:pt x="264" y="602"/>
                  </a:lnTo>
                  <a:lnTo>
                    <a:pt x="268" y="592"/>
                  </a:lnTo>
                  <a:lnTo>
                    <a:pt x="274" y="582"/>
                  </a:lnTo>
                  <a:lnTo>
                    <a:pt x="280" y="572"/>
                  </a:lnTo>
                  <a:lnTo>
                    <a:pt x="292" y="556"/>
                  </a:lnTo>
                  <a:lnTo>
                    <a:pt x="298" y="546"/>
                  </a:lnTo>
                  <a:lnTo>
                    <a:pt x="302" y="536"/>
                  </a:lnTo>
                  <a:lnTo>
                    <a:pt x="304" y="516"/>
                  </a:lnTo>
                  <a:lnTo>
                    <a:pt x="308" y="518"/>
                  </a:lnTo>
                  <a:lnTo>
                    <a:pt x="312" y="520"/>
                  </a:lnTo>
                  <a:lnTo>
                    <a:pt x="316" y="528"/>
                  </a:lnTo>
                  <a:lnTo>
                    <a:pt x="316" y="538"/>
                  </a:lnTo>
                  <a:lnTo>
                    <a:pt x="314" y="550"/>
                  </a:lnTo>
                  <a:lnTo>
                    <a:pt x="316" y="556"/>
                  </a:lnTo>
                  <a:lnTo>
                    <a:pt x="318" y="562"/>
                  </a:lnTo>
                  <a:lnTo>
                    <a:pt x="322" y="568"/>
                  </a:lnTo>
                  <a:lnTo>
                    <a:pt x="330" y="572"/>
                  </a:lnTo>
                  <a:lnTo>
                    <a:pt x="348" y="572"/>
                  </a:lnTo>
                  <a:lnTo>
                    <a:pt x="358" y="568"/>
                  </a:lnTo>
                  <a:lnTo>
                    <a:pt x="366" y="562"/>
                  </a:lnTo>
                  <a:lnTo>
                    <a:pt x="368" y="524"/>
                  </a:lnTo>
                  <a:lnTo>
                    <a:pt x="368" y="508"/>
                  </a:lnTo>
                  <a:lnTo>
                    <a:pt x="366" y="494"/>
                  </a:lnTo>
                  <a:lnTo>
                    <a:pt x="358" y="484"/>
                  </a:lnTo>
                  <a:lnTo>
                    <a:pt x="352" y="474"/>
                  </a:lnTo>
                  <a:lnTo>
                    <a:pt x="348" y="466"/>
                  </a:lnTo>
                  <a:lnTo>
                    <a:pt x="348" y="458"/>
                  </a:lnTo>
                  <a:lnTo>
                    <a:pt x="350" y="452"/>
                  </a:lnTo>
                  <a:lnTo>
                    <a:pt x="352" y="444"/>
                  </a:lnTo>
                  <a:lnTo>
                    <a:pt x="360" y="428"/>
                  </a:lnTo>
                  <a:lnTo>
                    <a:pt x="358" y="410"/>
                  </a:lnTo>
                  <a:lnTo>
                    <a:pt x="352" y="392"/>
                  </a:lnTo>
                  <a:lnTo>
                    <a:pt x="346" y="380"/>
                  </a:lnTo>
                  <a:lnTo>
                    <a:pt x="340" y="372"/>
                  </a:lnTo>
                  <a:lnTo>
                    <a:pt x="338" y="348"/>
                  </a:lnTo>
                  <a:lnTo>
                    <a:pt x="350" y="320"/>
                  </a:lnTo>
                  <a:lnTo>
                    <a:pt x="352" y="306"/>
                  </a:lnTo>
                  <a:lnTo>
                    <a:pt x="354" y="294"/>
                  </a:lnTo>
                  <a:lnTo>
                    <a:pt x="364" y="268"/>
                  </a:lnTo>
                  <a:lnTo>
                    <a:pt x="362" y="252"/>
                  </a:lnTo>
                  <a:lnTo>
                    <a:pt x="360" y="236"/>
                  </a:lnTo>
                  <a:lnTo>
                    <a:pt x="356" y="218"/>
                  </a:lnTo>
                  <a:lnTo>
                    <a:pt x="350" y="202"/>
                  </a:lnTo>
                  <a:lnTo>
                    <a:pt x="342" y="188"/>
                  </a:lnTo>
                  <a:lnTo>
                    <a:pt x="334" y="174"/>
                  </a:lnTo>
                  <a:lnTo>
                    <a:pt x="324" y="164"/>
                  </a:lnTo>
                  <a:lnTo>
                    <a:pt x="314" y="158"/>
                  </a:lnTo>
                  <a:lnTo>
                    <a:pt x="296" y="158"/>
                  </a:lnTo>
                  <a:lnTo>
                    <a:pt x="284" y="160"/>
                  </a:lnTo>
                  <a:lnTo>
                    <a:pt x="272" y="164"/>
                  </a:lnTo>
                  <a:lnTo>
                    <a:pt x="262" y="172"/>
                  </a:lnTo>
                  <a:lnTo>
                    <a:pt x="252" y="188"/>
                  </a:lnTo>
                  <a:lnTo>
                    <a:pt x="244" y="198"/>
                  </a:lnTo>
                  <a:lnTo>
                    <a:pt x="234" y="204"/>
                  </a:lnTo>
                  <a:lnTo>
                    <a:pt x="216" y="208"/>
                  </a:lnTo>
                  <a:lnTo>
                    <a:pt x="198" y="210"/>
                  </a:lnTo>
                  <a:lnTo>
                    <a:pt x="182" y="214"/>
                  </a:lnTo>
                  <a:lnTo>
                    <a:pt x="166" y="218"/>
                  </a:lnTo>
                  <a:lnTo>
                    <a:pt x="152" y="222"/>
                  </a:lnTo>
                  <a:lnTo>
                    <a:pt x="144" y="218"/>
                  </a:lnTo>
                  <a:lnTo>
                    <a:pt x="138" y="212"/>
                  </a:lnTo>
                  <a:lnTo>
                    <a:pt x="134" y="208"/>
                  </a:lnTo>
                  <a:lnTo>
                    <a:pt x="132" y="202"/>
                  </a:lnTo>
                  <a:lnTo>
                    <a:pt x="130" y="192"/>
                  </a:lnTo>
                  <a:lnTo>
                    <a:pt x="128" y="184"/>
                  </a:lnTo>
                  <a:lnTo>
                    <a:pt x="124" y="164"/>
                  </a:lnTo>
                  <a:lnTo>
                    <a:pt x="118" y="148"/>
                  </a:lnTo>
                  <a:lnTo>
                    <a:pt x="110" y="136"/>
                  </a:lnTo>
                  <a:lnTo>
                    <a:pt x="102" y="126"/>
                  </a:lnTo>
                  <a:lnTo>
                    <a:pt x="86" y="120"/>
                  </a:lnTo>
                  <a:lnTo>
                    <a:pt x="72" y="116"/>
                  </a:lnTo>
                  <a:lnTo>
                    <a:pt x="62" y="114"/>
                  </a:lnTo>
                  <a:lnTo>
                    <a:pt x="54" y="116"/>
                  </a:lnTo>
                  <a:lnTo>
                    <a:pt x="48" y="122"/>
                  </a:lnTo>
                  <a:lnTo>
                    <a:pt x="46" y="130"/>
                  </a:lnTo>
                  <a:lnTo>
                    <a:pt x="44" y="140"/>
                  </a:lnTo>
                  <a:lnTo>
                    <a:pt x="44" y="156"/>
                  </a:lnTo>
                  <a:lnTo>
                    <a:pt x="0" y="124"/>
                  </a:lnTo>
                  <a:lnTo>
                    <a:pt x="0" y="118"/>
                  </a:lnTo>
                  <a:lnTo>
                    <a:pt x="20" y="96"/>
                  </a:lnTo>
                  <a:lnTo>
                    <a:pt x="24" y="58"/>
                  </a:lnTo>
                  <a:lnTo>
                    <a:pt x="10" y="46"/>
                  </a:lnTo>
                  <a:lnTo>
                    <a:pt x="72" y="10"/>
                  </a:lnTo>
                  <a:lnTo>
                    <a:pt x="88" y="4"/>
                  </a:lnTo>
                  <a:lnTo>
                    <a:pt x="104" y="0"/>
                  </a:lnTo>
                  <a:lnTo>
                    <a:pt x="122" y="0"/>
                  </a:lnTo>
                  <a:lnTo>
                    <a:pt x="142" y="2"/>
                  </a:lnTo>
                  <a:lnTo>
                    <a:pt x="156" y="10"/>
                  </a:lnTo>
                  <a:lnTo>
                    <a:pt x="168" y="16"/>
                  </a:lnTo>
                  <a:lnTo>
                    <a:pt x="184" y="18"/>
                  </a:lnTo>
                  <a:lnTo>
                    <a:pt x="204" y="20"/>
                  </a:lnTo>
                  <a:lnTo>
                    <a:pt x="224" y="16"/>
                  </a:lnTo>
                  <a:lnTo>
                    <a:pt x="240" y="14"/>
                  </a:lnTo>
                  <a:lnTo>
                    <a:pt x="258" y="18"/>
                  </a:lnTo>
                  <a:lnTo>
                    <a:pt x="282" y="26"/>
                  </a:lnTo>
                  <a:lnTo>
                    <a:pt x="324" y="78"/>
                  </a:lnTo>
                  <a:lnTo>
                    <a:pt x="348" y="106"/>
                  </a:lnTo>
                  <a:lnTo>
                    <a:pt x="374" y="136"/>
                  </a:lnTo>
                  <a:lnTo>
                    <a:pt x="392" y="184"/>
                  </a:lnTo>
                  <a:lnTo>
                    <a:pt x="436" y="222"/>
                  </a:lnTo>
                  <a:lnTo>
                    <a:pt x="446" y="236"/>
                  </a:lnTo>
                  <a:lnTo>
                    <a:pt x="452" y="246"/>
                  </a:lnTo>
                  <a:lnTo>
                    <a:pt x="456" y="258"/>
                  </a:lnTo>
                  <a:lnTo>
                    <a:pt x="458" y="278"/>
                  </a:lnTo>
                  <a:lnTo>
                    <a:pt x="464" y="284"/>
                  </a:lnTo>
                  <a:lnTo>
                    <a:pt x="470" y="290"/>
                  </a:lnTo>
                  <a:lnTo>
                    <a:pt x="492" y="306"/>
                  </a:lnTo>
                  <a:lnTo>
                    <a:pt x="496" y="314"/>
                  </a:lnTo>
                  <a:lnTo>
                    <a:pt x="498" y="330"/>
                  </a:lnTo>
                  <a:lnTo>
                    <a:pt x="504" y="354"/>
                  </a:lnTo>
                  <a:lnTo>
                    <a:pt x="514" y="358"/>
                  </a:lnTo>
                  <a:lnTo>
                    <a:pt x="532" y="358"/>
                  </a:lnTo>
                  <a:lnTo>
                    <a:pt x="552" y="356"/>
                  </a:lnTo>
                  <a:lnTo>
                    <a:pt x="570" y="354"/>
                  </a:lnTo>
                  <a:lnTo>
                    <a:pt x="580" y="354"/>
                  </a:lnTo>
                  <a:lnTo>
                    <a:pt x="588" y="354"/>
                  </a:lnTo>
                  <a:lnTo>
                    <a:pt x="600" y="358"/>
                  </a:lnTo>
                  <a:lnTo>
                    <a:pt x="614" y="366"/>
                  </a:lnTo>
                  <a:lnTo>
                    <a:pt x="638" y="366"/>
                  </a:lnTo>
                  <a:lnTo>
                    <a:pt x="642" y="362"/>
                  </a:lnTo>
                  <a:lnTo>
                    <a:pt x="646" y="360"/>
                  </a:lnTo>
                  <a:lnTo>
                    <a:pt x="662" y="358"/>
                  </a:lnTo>
                  <a:lnTo>
                    <a:pt x="704" y="396"/>
                  </a:lnTo>
                  <a:lnTo>
                    <a:pt x="716" y="396"/>
                  </a:lnTo>
                  <a:lnTo>
                    <a:pt x="728" y="396"/>
                  </a:lnTo>
                  <a:lnTo>
                    <a:pt x="740" y="400"/>
                  </a:lnTo>
                  <a:lnTo>
                    <a:pt x="748" y="404"/>
                  </a:lnTo>
                  <a:lnTo>
                    <a:pt x="754" y="410"/>
                  </a:lnTo>
                  <a:lnTo>
                    <a:pt x="770" y="448"/>
                  </a:lnTo>
                  <a:lnTo>
                    <a:pt x="772" y="458"/>
                  </a:lnTo>
                  <a:lnTo>
                    <a:pt x="778" y="470"/>
                  </a:lnTo>
                  <a:lnTo>
                    <a:pt x="784" y="484"/>
                  </a:lnTo>
                  <a:lnTo>
                    <a:pt x="792" y="496"/>
                  </a:lnTo>
                  <a:lnTo>
                    <a:pt x="802" y="506"/>
                  </a:lnTo>
                  <a:lnTo>
                    <a:pt x="808" y="510"/>
                  </a:lnTo>
                  <a:lnTo>
                    <a:pt x="814" y="512"/>
                  </a:lnTo>
                  <a:lnTo>
                    <a:pt x="822" y="514"/>
                  </a:lnTo>
                  <a:lnTo>
                    <a:pt x="830" y="512"/>
                  </a:lnTo>
                  <a:lnTo>
                    <a:pt x="838" y="510"/>
                  </a:lnTo>
                  <a:lnTo>
                    <a:pt x="846" y="506"/>
                  </a:lnTo>
                  <a:lnTo>
                    <a:pt x="878" y="498"/>
                  </a:lnTo>
                  <a:lnTo>
                    <a:pt x="912" y="486"/>
                  </a:lnTo>
                  <a:lnTo>
                    <a:pt x="928" y="476"/>
                  </a:lnTo>
                  <a:lnTo>
                    <a:pt x="942" y="454"/>
                  </a:lnTo>
                  <a:lnTo>
                    <a:pt x="956" y="436"/>
                  </a:lnTo>
                  <a:lnTo>
                    <a:pt x="972" y="420"/>
                  </a:lnTo>
                  <a:lnTo>
                    <a:pt x="990" y="404"/>
                  </a:lnTo>
                  <a:lnTo>
                    <a:pt x="1016" y="376"/>
                  </a:lnTo>
                  <a:lnTo>
                    <a:pt x="1064" y="336"/>
                  </a:lnTo>
                  <a:lnTo>
                    <a:pt x="1078" y="338"/>
                  </a:lnTo>
                  <a:lnTo>
                    <a:pt x="1084" y="340"/>
                  </a:lnTo>
                  <a:lnTo>
                    <a:pt x="1086" y="342"/>
                  </a:lnTo>
                  <a:lnTo>
                    <a:pt x="1088" y="346"/>
                  </a:lnTo>
                  <a:lnTo>
                    <a:pt x="1086" y="350"/>
                  </a:lnTo>
                  <a:lnTo>
                    <a:pt x="1084" y="370"/>
                  </a:lnTo>
                  <a:lnTo>
                    <a:pt x="1084" y="412"/>
                  </a:lnTo>
                  <a:lnTo>
                    <a:pt x="1100" y="428"/>
                  </a:lnTo>
                  <a:lnTo>
                    <a:pt x="1108" y="442"/>
                  </a:lnTo>
                  <a:lnTo>
                    <a:pt x="1112" y="448"/>
                  </a:lnTo>
                  <a:lnTo>
                    <a:pt x="1114" y="456"/>
                  </a:lnTo>
                  <a:lnTo>
                    <a:pt x="1112" y="498"/>
                  </a:lnTo>
                  <a:lnTo>
                    <a:pt x="1102" y="524"/>
                  </a:lnTo>
                  <a:lnTo>
                    <a:pt x="1098" y="530"/>
                  </a:lnTo>
                  <a:lnTo>
                    <a:pt x="1094" y="536"/>
                  </a:lnTo>
                  <a:lnTo>
                    <a:pt x="1092" y="550"/>
                  </a:lnTo>
                  <a:lnTo>
                    <a:pt x="1094" y="566"/>
                  </a:lnTo>
                  <a:lnTo>
                    <a:pt x="1096" y="584"/>
                  </a:lnTo>
                  <a:lnTo>
                    <a:pt x="1096" y="650"/>
                  </a:lnTo>
                  <a:lnTo>
                    <a:pt x="1086" y="690"/>
                  </a:lnTo>
                  <a:lnTo>
                    <a:pt x="1088" y="732"/>
                  </a:lnTo>
                  <a:lnTo>
                    <a:pt x="1080" y="742"/>
                  </a:lnTo>
                  <a:lnTo>
                    <a:pt x="1074" y="746"/>
                  </a:lnTo>
                  <a:lnTo>
                    <a:pt x="1068" y="750"/>
                  </a:lnTo>
                  <a:lnTo>
                    <a:pt x="1046" y="752"/>
                  </a:lnTo>
                  <a:lnTo>
                    <a:pt x="1028" y="748"/>
                  </a:lnTo>
                  <a:lnTo>
                    <a:pt x="1014" y="746"/>
                  </a:lnTo>
                  <a:lnTo>
                    <a:pt x="990" y="744"/>
                  </a:lnTo>
                  <a:lnTo>
                    <a:pt x="986" y="752"/>
                  </a:lnTo>
                  <a:lnTo>
                    <a:pt x="982" y="758"/>
                  </a:lnTo>
                  <a:lnTo>
                    <a:pt x="978" y="764"/>
                  </a:lnTo>
                  <a:lnTo>
                    <a:pt x="974" y="772"/>
                  </a:lnTo>
                  <a:lnTo>
                    <a:pt x="964" y="774"/>
                  </a:lnTo>
                  <a:lnTo>
                    <a:pt x="956" y="778"/>
                  </a:lnTo>
                  <a:lnTo>
                    <a:pt x="950" y="782"/>
                  </a:lnTo>
                  <a:lnTo>
                    <a:pt x="946" y="788"/>
                  </a:lnTo>
                  <a:lnTo>
                    <a:pt x="944" y="794"/>
                  </a:lnTo>
                  <a:lnTo>
                    <a:pt x="942" y="800"/>
                  </a:lnTo>
                  <a:lnTo>
                    <a:pt x="944" y="820"/>
                  </a:lnTo>
                  <a:lnTo>
                    <a:pt x="960" y="846"/>
                  </a:lnTo>
                  <a:lnTo>
                    <a:pt x="964" y="866"/>
                  </a:lnTo>
                  <a:lnTo>
                    <a:pt x="972" y="888"/>
                  </a:lnTo>
                  <a:lnTo>
                    <a:pt x="984" y="910"/>
                  </a:lnTo>
                  <a:lnTo>
                    <a:pt x="996" y="936"/>
                  </a:lnTo>
                  <a:lnTo>
                    <a:pt x="1006" y="976"/>
                  </a:lnTo>
                  <a:lnTo>
                    <a:pt x="992" y="976"/>
                  </a:lnTo>
                  <a:lnTo>
                    <a:pt x="982" y="972"/>
                  </a:lnTo>
                  <a:lnTo>
                    <a:pt x="972" y="968"/>
                  </a:lnTo>
                  <a:lnTo>
                    <a:pt x="962" y="962"/>
                  </a:lnTo>
                  <a:lnTo>
                    <a:pt x="948" y="950"/>
                  </a:lnTo>
                  <a:lnTo>
                    <a:pt x="936" y="942"/>
                  </a:lnTo>
                  <a:lnTo>
                    <a:pt x="934" y="934"/>
                  </a:lnTo>
                  <a:lnTo>
                    <a:pt x="932" y="928"/>
                  </a:lnTo>
                  <a:lnTo>
                    <a:pt x="928" y="924"/>
                  </a:lnTo>
                  <a:lnTo>
                    <a:pt x="924" y="920"/>
                  </a:lnTo>
                  <a:lnTo>
                    <a:pt x="918" y="920"/>
                  </a:lnTo>
                  <a:lnTo>
                    <a:pt x="914" y="918"/>
                  </a:lnTo>
                  <a:lnTo>
                    <a:pt x="910" y="920"/>
                  </a:lnTo>
                  <a:lnTo>
                    <a:pt x="906" y="922"/>
                  </a:lnTo>
                  <a:lnTo>
                    <a:pt x="904" y="930"/>
                  </a:lnTo>
                  <a:lnTo>
                    <a:pt x="888" y="934"/>
                  </a:lnTo>
                  <a:lnTo>
                    <a:pt x="874" y="940"/>
                  </a:lnTo>
                  <a:lnTo>
                    <a:pt x="848" y="954"/>
                  </a:lnTo>
                  <a:lnTo>
                    <a:pt x="848" y="972"/>
                  </a:lnTo>
                  <a:lnTo>
                    <a:pt x="852" y="976"/>
                  </a:lnTo>
                  <a:lnTo>
                    <a:pt x="840" y="982"/>
                  </a:lnTo>
                  <a:lnTo>
                    <a:pt x="832" y="992"/>
                  </a:lnTo>
                  <a:lnTo>
                    <a:pt x="812" y="99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kern="0">
                <a:ln w="28575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3" name="Freeform 39"/>
            <p:cNvSpPr>
              <a:spLocks/>
            </p:cNvSpPr>
            <p:nvPr/>
          </p:nvSpPr>
          <p:spPr bwMode="auto">
            <a:xfrm>
              <a:off x="3181350" y="2301876"/>
              <a:ext cx="2238375" cy="1905000"/>
            </a:xfrm>
            <a:custGeom>
              <a:avLst/>
              <a:gdLst>
                <a:gd name="T0" fmla="*/ 1230 w 1410"/>
                <a:gd name="T1" fmla="*/ 918 h 1200"/>
                <a:gd name="T2" fmla="*/ 1196 w 1410"/>
                <a:gd name="T3" fmla="*/ 976 h 1200"/>
                <a:gd name="T4" fmla="*/ 1214 w 1410"/>
                <a:gd name="T5" fmla="*/ 1092 h 1200"/>
                <a:gd name="T6" fmla="*/ 1172 w 1410"/>
                <a:gd name="T7" fmla="*/ 1136 h 1200"/>
                <a:gd name="T8" fmla="*/ 1124 w 1410"/>
                <a:gd name="T9" fmla="*/ 1194 h 1200"/>
                <a:gd name="T10" fmla="*/ 1036 w 1410"/>
                <a:gd name="T11" fmla="*/ 1182 h 1200"/>
                <a:gd name="T12" fmla="*/ 972 w 1410"/>
                <a:gd name="T13" fmla="*/ 1096 h 1200"/>
                <a:gd name="T14" fmla="*/ 908 w 1410"/>
                <a:gd name="T15" fmla="*/ 1054 h 1200"/>
                <a:gd name="T16" fmla="*/ 834 w 1410"/>
                <a:gd name="T17" fmla="*/ 1030 h 1200"/>
                <a:gd name="T18" fmla="*/ 826 w 1410"/>
                <a:gd name="T19" fmla="*/ 1080 h 1200"/>
                <a:gd name="T20" fmla="*/ 788 w 1410"/>
                <a:gd name="T21" fmla="*/ 1120 h 1200"/>
                <a:gd name="T22" fmla="*/ 696 w 1410"/>
                <a:gd name="T23" fmla="*/ 1046 h 1200"/>
                <a:gd name="T24" fmla="*/ 764 w 1410"/>
                <a:gd name="T25" fmla="*/ 1022 h 1200"/>
                <a:gd name="T26" fmla="*/ 812 w 1410"/>
                <a:gd name="T27" fmla="*/ 1010 h 1200"/>
                <a:gd name="T28" fmla="*/ 818 w 1410"/>
                <a:gd name="T29" fmla="*/ 922 h 1200"/>
                <a:gd name="T30" fmla="*/ 878 w 1410"/>
                <a:gd name="T31" fmla="*/ 860 h 1200"/>
                <a:gd name="T32" fmla="*/ 876 w 1410"/>
                <a:gd name="T33" fmla="*/ 776 h 1200"/>
                <a:gd name="T34" fmla="*/ 846 w 1410"/>
                <a:gd name="T35" fmla="*/ 662 h 1200"/>
                <a:gd name="T36" fmla="*/ 760 w 1410"/>
                <a:gd name="T37" fmla="*/ 608 h 1200"/>
                <a:gd name="T38" fmla="*/ 638 w 1410"/>
                <a:gd name="T39" fmla="*/ 510 h 1200"/>
                <a:gd name="T40" fmla="*/ 506 w 1410"/>
                <a:gd name="T41" fmla="*/ 456 h 1200"/>
                <a:gd name="T42" fmla="*/ 412 w 1410"/>
                <a:gd name="T43" fmla="*/ 428 h 1200"/>
                <a:gd name="T44" fmla="*/ 356 w 1410"/>
                <a:gd name="T45" fmla="*/ 460 h 1200"/>
                <a:gd name="T46" fmla="*/ 318 w 1410"/>
                <a:gd name="T47" fmla="*/ 494 h 1200"/>
                <a:gd name="T48" fmla="*/ 182 w 1410"/>
                <a:gd name="T49" fmla="*/ 398 h 1200"/>
                <a:gd name="T50" fmla="*/ 42 w 1410"/>
                <a:gd name="T51" fmla="*/ 378 h 1200"/>
                <a:gd name="T52" fmla="*/ 8 w 1410"/>
                <a:gd name="T53" fmla="*/ 326 h 1200"/>
                <a:gd name="T54" fmla="*/ 12 w 1410"/>
                <a:gd name="T55" fmla="*/ 278 h 1200"/>
                <a:gd name="T56" fmla="*/ 100 w 1410"/>
                <a:gd name="T57" fmla="*/ 232 h 1200"/>
                <a:gd name="T58" fmla="*/ 156 w 1410"/>
                <a:gd name="T59" fmla="*/ 146 h 1200"/>
                <a:gd name="T60" fmla="*/ 274 w 1410"/>
                <a:gd name="T61" fmla="*/ 120 h 1200"/>
                <a:gd name="T62" fmla="*/ 308 w 1410"/>
                <a:gd name="T63" fmla="*/ 38 h 1200"/>
                <a:gd name="T64" fmla="*/ 346 w 1410"/>
                <a:gd name="T65" fmla="*/ 4 h 1200"/>
                <a:gd name="T66" fmla="*/ 450 w 1410"/>
                <a:gd name="T67" fmla="*/ 90 h 1200"/>
                <a:gd name="T68" fmla="*/ 446 w 1410"/>
                <a:gd name="T69" fmla="*/ 180 h 1200"/>
                <a:gd name="T70" fmla="*/ 506 w 1410"/>
                <a:gd name="T71" fmla="*/ 280 h 1200"/>
                <a:gd name="T72" fmla="*/ 652 w 1410"/>
                <a:gd name="T73" fmla="*/ 252 h 1200"/>
                <a:gd name="T74" fmla="*/ 626 w 1410"/>
                <a:gd name="T75" fmla="*/ 314 h 1200"/>
                <a:gd name="T76" fmla="*/ 632 w 1410"/>
                <a:gd name="T77" fmla="*/ 372 h 1200"/>
                <a:gd name="T78" fmla="*/ 702 w 1410"/>
                <a:gd name="T79" fmla="*/ 456 h 1200"/>
                <a:gd name="T80" fmla="*/ 780 w 1410"/>
                <a:gd name="T81" fmla="*/ 514 h 1200"/>
                <a:gd name="T82" fmla="*/ 808 w 1410"/>
                <a:gd name="T83" fmla="*/ 456 h 1200"/>
                <a:gd name="T84" fmla="*/ 868 w 1410"/>
                <a:gd name="T85" fmla="*/ 450 h 1200"/>
                <a:gd name="T86" fmla="*/ 938 w 1410"/>
                <a:gd name="T87" fmla="*/ 438 h 1200"/>
                <a:gd name="T88" fmla="*/ 1002 w 1410"/>
                <a:gd name="T89" fmla="*/ 440 h 1200"/>
                <a:gd name="T90" fmla="*/ 940 w 1410"/>
                <a:gd name="T91" fmla="*/ 512 h 1200"/>
                <a:gd name="T92" fmla="*/ 974 w 1410"/>
                <a:gd name="T93" fmla="*/ 642 h 1200"/>
                <a:gd name="T94" fmla="*/ 1024 w 1410"/>
                <a:gd name="T95" fmla="*/ 652 h 1200"/>
                <a:gd name="T96" fmla="*/ 1106 w 1410"/>
                <a:gd name="T97" fmla="*/ 762 h 1200"/>
                <a:gd name="T98" fmla="*/ 1152 w 1410"/>
                <a:gd name="T99" fmla="*/ 868 h 1200"/>
                <a:gd name="T100" fmla="*/ 1230 w 1410"/>
                <a:gd name="T101" fmla="*/ 850 h 1200"/>
                <a:gd name="T102" fmla="*/ 1250 w 1410"/>
                <a:gd name="T103" fmla="*/ 792 h 1200"/>
                <a:gd name="T104" fmla="*/ 1214 w 1410"/>
                <a:gd name="T105" fmla="*/ 742 h 1200"/>
                <a:gd name="T106" fmla="*/ 1258 w 1410"/>
                <a:gd name="T107" fmla="*/ 678 h 1200"/>
                <a:gd name="T108" fmla="*/ 1278 w 1410"/>
                <a:gd name="T109" fmla="*/ 688 h 1200"/>
                <a:gd name="T110" fmla="*/ 1344 w 1410"/>
                <a:gd name="T111" fmla="*/ 736 h 1200"/>
                <a:gd name="T112" fmla="*/ 1404 w 1410"/>
                <a:gd name="T113" fmla="*/ 860 h 1200"/>
                <a:gd name="T114" fmla="*/ 1360 w 1410"/>
                <a:gd name="T115" fmla="*/ 880 h 1200"/>
                <a:gd name="T116" fmla="*/ 1324 w 1410"/>
                <a:gd name="T117" fmla="*/ 938 h 1200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410" h="1200">
                  <a:moveTo>
                    <a:pt x="1314" y="940"/>
                  </a:moveTo>
                  <a:lnTo>
                    <a:pt x="1314" y="940"/>
                  </a:lnTo>
                  <a:lnTo>
                    <a:pt x="1302" y="932"/>
                  </a:lnTo>
                  <a:lnTo>
                    <a:pt x="1290" y="926"/>
                  </a:lnTo>
                  <a:lnTo>
                    <a:pt x="1280" y="922"/>
                  </a:lnTo>
                  <a:lnTo>
                    <a:pt x="1270" y="918"/>
                  </a:lnTo>
                  <a:lnTo>
                    <a:pt x="1250" y="916"/>
                  </a:lnTo>
                  <a:lnTo>
                    <a:pt x="1230" y="918"/>
                  </a:lnTo>
                  <a:lnTo>
                    <a:pt x="1220" y="920"/>
                  </a:lnTo>
                  <a:lnTo>
                    <a:pt x="1208" y="924"/>
                  </a:lnTo>
                  <a:lnTo>
                    <a:pt x="1202" y="936"/>
                  </a:lnTo>
                  <a:lnTo>
                    <a:pt x="1198" y="950"/>
                  </a:lnTo>
                  <a:lnTo>
                    <a:pt x="1196" y="962"/>
                  </a:lnTo>
                  <a:lnTo>
                    <a:pt x="1196" y="976"/>
                  </a:lnTo>
                  <a:lnTo>
                    <a:pt x="1200" y="990"/>
                  </a:lnTo>
                  <a:lnTo>
                    <a:pt x="1204" y="1006"/>
                  </a:lnTo>
                  <a:lnTo>
                    <a:pt x="1216" y="1036"/>
                  </a:lnTo>
                  <a:lnTo>
                    <a:pt x="1218" y="1062"/>
                  </a:lnTo>
                  <a:lnTo>
                    <a:pt x="1218" y="1076"/>
                  </a:lnTo>
                  <a:lnTo>
                    <a:pt x="1214" y="1092"/>
                  </a:lnTo>
                  <a:lnTo>
                    <a:pt x="1164" y="1092"/>
                  </a:lnTo>
                  <a:lnTo>
                    <a:pt x="1154" y="1098"/>
                  </a:lnTo>
                  <a:lnTo>
                    <a:pt x="1152" y="1102"/>
                  </a:lnTo>
                  <a:lnTo>
                    <a:pt x="1150" y="1120"/>
                  </a:lnTo>
                  <a:lnTo>
                    <a:pt x="1172" y="1136"/>
                  </a:lnTo>
                  <a:lnTo>
                    <a:pt x="1172" y="1150"/>
                  </a:lnTo>
                  <a:lnTo>
                    <a:pt x="1166" y="1166"/>
                  </a:lnTo>
                  <a:lnTo>
                    <a:pt x="1160" y="1182"/>
                  </a:lnTo>
                  <a:lnTo>
                    <a:pt x="1144" y="1184"/>
                  </a:lnTo>
                  <a:lnTo>
                    <a:pt x="1134" y="1188"/>
                  </a:lnTo>
                  <a:lnTo>
                    <a:pt x="1124" y="1194"/>
                  </a:lnTo>
                  <a:lnTo>
                    <a:pt x="1112" y="1198"/>
                  </a:lnTo>
                  <a:lnTo>
                    <a:pt x="1056" y="1200"/>
                  </a:lnTo>
                  <a:lnTo>
                    <a:pt x="1050" y="1198"/>
                  </a:lnTo>
                  <a:lnTo>
                    <a:pt x="1044" y="1188"/>
                  </a:lnTo>
                  <a:lnTo>
                    <a:pt x="1036" y="1182"/>
                  </a:lnTo>
                  <a:lnTo>
                    <a:pt x="1030" y="1178"/>
                  </a:lnTo>
                  <a:lnTo>
                    <a:pt x="1024" y="1176"/>
                  </a:lnTo>
                  <a:lnTo>
                    <a:pt x="1018" y="1160"/>
                  </a:lnTo>
                  <a:lnTo>
                    <a:pt x="996" y="1116"/>
                  </a:lnTo>
                  <a:lnTo>
                    <a:pt x="972" y="1096"/>
                  </a:lnTo>
                  <a:lnTo>
                    <a:pt x="968" y="1090"/>
                  </a:lnTo>
                  <a:lnTo>
                    <a:pt x="962" y="1084"/>
                  </a:lnTo>
                  <a:lnTo>
                    <a:pt x="950" y="1074"/>
                  </a:lnTo>
                  <a:lnTo>
                    <a:pt x="938" y="1070"/>
                  </a:lnTo>
                  <a:lnTo>
                    <a:pt x="928" y="1066"/>
                  </a:lnTo>
                  <a:lnTo>
                    <a:pt x="908" y="1054"/>
                  </a:lnTo>
                  <a:lnTo>
                    <a:pt x="900" y="1036"/>
                  </a:lnTo>
                  <a:lnTo>
                    <a:pt x="892" y="1024"/>
                  </a:lnTo>
                  <a:lnTo>
                    <a:pt x="884" y="1016"/>
                  </a:lnTo>
                  <a:lnTo>
                    <a:pt x="876" y="1014"/>
                  </a:lnTo>
                  <a:lnTo>
                    <a:pt x="868" y="1014"/>
                  </a:lnTo>
                  <a:lnTo>
                    <a:pt x="858" y="1016"/>
                  </a:lnTo>
                  <a:lnTo>
                    <a:pt x="834" y="1030"/>
                  </a:lnTo>
                  <a:lnTo>
                    <a:pt x="826" y="1038"/>
                  </a:lnTo>
                  <a:lnTo>
                    <a:pt x="820" y="1044"/>
                  </a:lnTo>
                  <a:lnTo>
                    <a:pt x="818" y="1052"/>
                  </a:lnTo>
                  <a:lnTo>
                    <a:pt x="818" y="1066"/>
                  </a:lnTo>
                  <a:lnTo>
                    <a:pt x="822" y="1074"/>
                  </a:lnTo>
                  <a:lnTo>
                    <a:pt x="826" y="1080"/>
                  </a:lnTo>
                  <a:lnTo>
                    <a:pt x="828" y="1090"/>
                  </a:lnTo>
                  <a:lnTo>
                    <a:pt x="830" y="1104"/>
                  </a:lnTo>
                  <a:lnTo>
                    <a:pt x="818" y="1112"/>
                  </a:lnTo>
                  <a:lnTo>
                    <a:pt x="812" y="1116"/>
                  </a:lnTo>
                  <a:lnTo>
                    <a:pt x="804" y="1118"/>
                  </a:lnTo>
                  <a:lnTo>
                    <a:pt x="788" y="1120"/>
                  </a:lnTo>
                  <a:lnTo>
                    <a:pt x="764" y="1104"/>
                  </a:lnTo>
                  <a:lnTo>
                    <a:pt x="742" y="1090"/>
                  </a:lnTo>
                  <a:lnTo>
                    <a:pt x="724" y="1074"/>
                  </a:lnTo>
                  <a:lnTo>
                    <a:pt x="708" y="1058"/>
                  </a:lnTo>
                  <a:lnTo>
                    <a:pt x="702" y="1052"/>
                  </a:lnTo>
                  <a:lnTo>
                    <a:pt x="696" y="1046"/>
                  </a:lnTo>
                  <a:lnTo>
                    <a:pt x="692" y="1036"/>
                  </a:lnTo>
                  <a:lnTo>
                    <a:pt x="690" y="1028"/>
                  </a:lnTo>
                  <a:lnTo>
                    <a:pt x="688" y="1010"/>
                  </a:lnTo>
                  <a:lnTo>
                    <a:pt x="688" y="998"/>
                  </a:lnTo>
                  <a:lnTo>
                    <a:pt x="730" y="1000"/>
                  </a:lnTo>
                  <a:lnTo>
                    <a:pt x="764" y="1022"/>
                  </a:lnTo>
                  <a:lnTo>
                    <a:pt x="776" y="1022"/>
                  </a:lnTo>
                  <a:lnTo>
                    <a:pt x="788" y="1022"/>
                  </a:lnTo>
                  <a:lnTo>
                    <a:pt x="794" y="1022"/>
                  </a:lnTo>
                  <a:lnTo>
                    <a:pt x="800" y="1020"/>
                  </a:lnTo>
                  <a:lnTo>
                    <a:pt x="806" y="1016"/>
                  </a:lnTo>
                  <a:lnTo>
                    <a:pt x="812" y="1010"/>
                  </a:lnTo>
                  <a:lnTo>
                    <a:pt x="812" y="994"/>
                  </a:lnTo>
                  <a:lnTo>
                    <a:pt x="790" y="974"/>
                  </a:lnTo>
                  <a:lnTo>
                    <a:pt x="782" y="966"/>
                  </a:lnTo>
                  <a:lnTo>
                    <a:pt x="778" y="958"/>
                  </a:lnTo>
                  <a:lnTo>
                    <a:pt x="798" y="944"/>
                  </a:lnTo>
                  <a:lnTo>
                    <a:pt x="818" y="922"/>
                  </a:lnTo>
                  <a:lnTo>
                    <a:pt x="836" y="900"/>
                  </a:lnTo>
                  <a:lnTo>
                    <a:pt x="842" y="888"/>
                  </a:lnTo>
                  <a:lnTo>
                    <a:pt x="846" y="878"/>
                  </a:lnTo>
                  <a:lnTo>
                    <a:pt x="862" y="870"/>
                  </a:lnTo>
                  <a:lnTo>
                    <a:pt x="874" y="862"/>
                  </a:lnTo>
                  <a:lnTo>
                    <a:pt x="878" y="860"/>
                  </a:lnTo>
                  <a:lnTo>
                    <a:pt x="884" y="856"/>
                  </a:lnTo>
                  <a:lnTo>
                    <a:pt x="892" y="846"/>
                  </a:lnTo>
                  <a:lnTo>
                    <a:pt x="890" y="804"/>
                  </a:lnTo>
                  <a:lnTo>
                    <a:pt x="884" y="796"/>
                  </a:lnTo>
                  <a:lnTo>
                    <a:pt x="878" y="786"/>
                  </a:lnTo>
                  <a:lnTo>
                    <a:pt x="876" y="776"/>
                  </a:lnTo>
                  <a:lnTo>
                    <a:pt x="874" y="768"/>
                  </a:lnTo>
                  <a:lnTo>
                    <a:pt x="874" y="754"/>
                  </a:lnTo>
                  <a:lnTo>
                    <a:pt x="874" y="748"/>
                  </a:lnTo>
                  <a:lnTo>
                    <a:pt x="872" y="746"/>
                  </a:lnTo>
                  <a:lnTo>
                    <a:pt x="852" y="696"/>
                  </a:lnTo>
                  <a:lnTo>
                    <a:pt x="846" y="662"/>
                  </a:lnTo>
                  <a:lnTo>
                    <a:pt x="830" y="630"/>
                  </a:lnTo>
                  <a:lnTo>
                    <a:pt x="824" y="618"/>
                  </a:lnTo>
                  <a:lnTo>
                    <a:pt x="818" y="612"/>
                  </a:lnTo>
                  <a:lnTo>
                    <a:pt x="770" y="612"/>
                  </a:lnTo>
                  <a:lnTo>
                    <a:pt x="760" y="608"/>
                  </a:lnTo>
                  <a:lnTo>
                    <a:pt x="748" y="602"/>
                  </a:lnTo>
                  <a:lnTo>
                    <a:pt x="728" y="588"/>
                  </a:lnTo>
                  <a:lnTo>
                    <a:pt x="710" y="576"/>
                  </a:lnTo>
                  <a:lnTo>
                    <a:pt x="696" y="566"/>
                  </a:lnTo>
                  <a:lnTo>
                    <a:pt x="648" y="510"/>
                  </a:lnTo>
                  <a:lnTo>
                    <a:pt x="638" y="510"/>
                  </a:lnTo>
                  <a:lnTo>
                    <a:pt x="630" y="512"/>
                  </a:lnTo>
                  <a:lnTo>
                    <a:pt x="618" y="516"/>
                  </a:lnTo>
                  <a:lnTo>
                    <a:pt x="594" y="514"/>
                  </a:lnTo>
                  <a:lnTo>
                    <a:pt x="548" y="476"/>
                  </a:lnTo>
                  <a:lnTo>
                    <a:pt x="506" y="456"/>
                  </a:lnTo>
                  <a:lnTo>
                    <a:pt x="486" y="454"/>
                  </a:lnTo>
                  <a:lnTo>
                    <a:pt x="470" y="452"/>
                  </a:lnTo>
                  <a:lnTo>
                    <a:pt x="442" y="446"/>
                  </a:lnTo>
                  <a:lnTo>
                    <a:pt x="430" y="436"/>
                  </a:lnTo>
                  <a:lnTo>
                    <a:pt x="422" y="432"/>
                  </a:lnTo>
                  <a:lnTo>
                    <a:pt x="412" y="428"/>
                  </a:lnTo>
                  <a:lnTo>
                    <a:pt x="406" y="426"/>
                  </a:lnTo>
                  <a:lnTo>
                    <a:pt x="390" y="426"/>
                  </a:lnTo>
                  <a:lnTo>
                    <a:pt x="370" y="426"/>
                  </a:lnTo>
                  <a:lnTo>
                    <a:pt x="352" y="436"/>
                  </a:lnTo>
                  <a:lnTo>
                    <a:pt x="354" y="448"/>
                  </a:lnTo>
                  <a:lnTo>
                    <a:pt x="356" y="460"/>
                  </a:lnTo>
                  <a:lnTo>
                    <a:pt x="358" y="472"/>
                  </a:lnTo>
                  <a:lnTo>
                    <a:pt x="356" y="490"/>
                  </a:lnTo>
                  <a:lnTo>
                    <a:pt x="352" y="494"/>
                  </a:lnTo>
                  <a:lnTo>
                    <a:pt x="346" y="496"/>
                  </a:lnTo>
                  <a:lnTo>
                    <a:pt x="338" y="498"/>
                  </a:lnTo>
                  <a:lnTo>
                    <a:pt x="332" y="498"/>
                  </a:lnTo>
                  <a:lnTo>
                    <a:pt x="318" y="494"/>
                  </a:lnTo>
                  <a:lnTo>
                    <a:pt x="304" y="486"/>
                  </a:lnTo>
                  <a:lnTo>
                    <a:pt x="290" y="478"/>
                  </a:lnTo>
                  <a:lnTo>
                    <a:pt x="278" y="468"/>
                  </a:lnTo>
                  <a:lnTo>
                    <a:pt x="262" y="452"/>
                  </a:lnTo>
                  <a:lnTo>
                    <a:pt x="222" y="420"/>
                  </a:lnTo>
                  <a:lnTo>
                    <a:pt x="182" y="398"/>
                  </a:lnTo>
                  <a:lnTo>
                    <a:pt x="164" y="390"/>
                  </a:lnTo>
                  <a:lnTo>
                    <a:pt x="148" y="384"/>
                  </a:lnTo>
                  <a:lnTo>
                    <a:pt x="116" y="384"/>
                  </a:lnTo>
                  <a:lnTo>
                    <a:pt x="86" y="384"/>
                  </a:lnTo>
                  <a:lnTo>
                    <a:pt x="70" y="384"/>
                  </a:lnTo>
                  <a:lnTo>
                    <a:pt x="56" y="382"/>
                  </a:lnTo>
                  <a:lnTo>
                    <a:pt x="42" y="378"/>
                  </a:lnTo>
                  <a:lnTo>
                    <a:pt x="30" y="374"/>
                  </a:lnTo>
                  <a:lnTo>
                    <a:pt x="20" y="372"/>
                  </a:lnTo>
                  <a:lnTo>
                    <a:pt x="18" y="358"/>
                  </a:lnTo>
                  <a:lnTo>
                    <a:pt x="14" y="344"/>
                  </a:lnTo>
                  <a:lnTo>
                    <a:pt x="12" y="332"/>
                  </a:lnTo>
                  <a:lnTo>
                    <a:pt x="8" y="326"/>
                  </a:lnTo>
                  <a:lnTo>
                    <a:pt x="4" y="310"/>
                  </a:lnTo>
                  <a:lnTo>
                    <a:pt x="0" y="296"/>
                  </a:lnTo>
                  <a:lnTo>
                    <a:pt x="0" y="290"/>
                  </a:lnTo>
                  <a:lnTo>
                    <a:pt x="2" y="284"/>
                  </a:lnTo>
                  <a:lnTo>
                    <a:pt x="4" y="280"/>
                  </a:lnTo>
                  <a:lnTo>
                    <a:pt x="12" y="278"/>
                  </a:lnTo>
                  <a:lnTo>
                    <a:pt x="20" y="262"/>
                  </a:lnTo>
                  <a:lnTo>
                    <a:pt x="28" y="246"/>
                  </a:lnTo>
                  <a:lnTo>
                    <a:pt x="46" y="246"/>
                  </a:lnTo>
                  <a:lnTo>
                    <a:pt x="68" y="244"/>
                  </a:lnTo>
                  <a:lnTo>
                    <a:pt x="80" y="242"/>
                  </a:lnTo>
                  <a:lnTo>
                    <a:pt x="90" y="238"/>
                  </a:lnTo>
                  <a:lnTo>
                    <a:pt x="100" y="232"/>
                  </a:lnTo>
                  <a:lnTo>
                    <a:pt x="108" y="226"/>
                  </a:lnTo>
                  <a:lnTo>
                    <a:pt x="120" y="200"/>
                  </a:lnTo>
                  <a:lnTo>
                    <a:pt x="142" y="176"/>
                  </a:lnTo>
                  <a:lnTo>
                    <a:pt x="150" y="158"/>
                  </a:lnTo>
                  <a:lnTo>
                    <a:pt x="156" y="146"/>
                  </a:lnTo>
                  <a:lnTo>
                    <a:pt x="166" y="136"/>
                  </a:lnTo>
                  <a:lnTo>
                    <a:pt x="176" y="130"/>
                  </a:lnTo>
                  <a:lnTo>
                    <a:pt x="188" y="126"/>
                  </a:lnTo>
                  <a:lnTo>
                    <a:pt x="202" y="124"/>
                  </a:lnTo>
                  <a:lnTo>
                    <a:pt x="238" y="120"/>
                  </a:lnTo>
                  <a:lnTo>
                    <a:pt x="252" y="120"/>
                  </a:lnTo>
                  <a:lnTo>
                    <a:pt x="274" y="120"/>
                  </a:lnTo>
                  <a:lnTo>
                    <a:pt x="286" y="120"/>
                  </a:lnTo>
                  <a:lnTo>
                    <a:pt x="298" y="118"/>
                  </a:lnTo>
                  <a:lnTo>
                    <a:pt x="308" y="114"/>
                  </a:lnTo>
                  <a:lnTo>
                    <a:pt x="316" y="108"/>
                  </a:lnTo>
                  <a:lnTo>
                    <a:pt x="308" y="62"/>
                  </a:lnTo>
                  <a:lnTo>
                    <a:pt x="308" y="38"/>
                  </a:lnTo>
                  <a:lnTo>
                    <a:pt x="310" y="26"/>
                  </a:lnTo>
                  <a:lnTo>
                    <a:pt x="312" y="16"/>
                  </a:lnTo>
                  <a:lnTo>
                    <a:pt x="318" y="8"/>
                  </a:lnTo>
                  <a:lnTo>
                    <a:pt x="324" y="2"/>
                  </a:lnTo>
                  <a:lnTo>
                    <a:pt x="328" y="0"/>
                  </a:lnTo>
                  <a:lnTo>
                    <a:pt x="334" y="0"/>
                  </a:lnTo>
                  <a:lnTo>
                    <a:pt x="346" y="4"/>
                  </a:lnTo>
                  <a:lnTo>
                    <a:pt x="434" y="16"/>
                  </a:lnTo>
                  <a:lnTo>
                    <a:pt x="432" y="24"/>
                  </a:lnTo>
                  <a:lnTo>
                    <a:pt x="430" y="36"/>
                  </a:lnTo>
                  <a:lnTo>
                    <a:pt x="432" y="60"/>
                  </a:lnTo>
                  <a:lnTo>
                    <a:pt x="444" y="80"/>
                  </a:lnTo>
                  <a:lnTo>
                    <a:pt x="450" y="90"/>
                  </a:lnTo>
                  <a:lnTo>
                    <a:pt x="456" y="106"/>
                  </a:lnTo>
                  <a:lnTo>
                    <a:pt x="456" y="130"/>
                  </a:lnTo>
                  <a:lnTo>
                    <a:pt x="448" y="152"/>
                  </a:lnTo>
                  <a:lnTo>
                    <a:pt x="444" y="166"/>
                  </a:lnTo>
                  <a:lnTo>
                    <a:pt x="446" y="180"/>
                  </a:lnTo>
                  <a:lnTo>
                    <a:pt x="490" y="222"/>
                  </a:lnTo>
                  <a:lnTo>
                    <a:pt x="496" y="234"/>
                  </a:lnTo>
                  <a:lnTo>
                    <a:pt x="496" y="276"/>
                  </a:lnTo>
                  <a:lnTo>
                    <a:pt x="500" y="278"/>
                  </a:lnTo>
                  <a:lnTo>
                    <a:pt x="506" y="280"/>
                  </a:lnTo>
                  <a:lnTo>
                    <a:pt x="526" y="282"/>
                  </a:lnTo>
                  <a:lnTo>
                    <a:pt x="538" y="274"/>
                  </a:lnTo>
                  <a:lnTo>
                    <a:pt x="552" y="266"/>
                  </a:lnTo>
                  <a:lnTo>
                    <a:pt x="566" y="262"/>
                  </a:lnTo>
                  <a:lnTo>
                    <a:pt x="582" y="258"/>
                  </a:lnTo>
                  <a:lnTo>
                    <a:pt x="618" y="254"/>
                  </a:lnTo>
                  <a:lnTo>
                    <a:pt x="652" y="252"/>
                  </a:lnTo>
                  <a:lnTo>
                    <a:pt x="658" y="268"/>
                  </a:lnTo>
                  <a:lnTo>
                    <a:pt x="650" y="284"/>
                  </a:lnTo>
                  <a:lnTo>
                    <a:pt x="644" y="298"/>
                  </a:lnTo>
                  <a:lnTo>
                    <a:pt x="636" y="308"/>
                  </a:lnTo>
                  <a:lnTo>
                    <a:pt x="626" y="314"/>
                  </a:lnTo>
                  <a:lnTo>
                    <a:pt x="612" y="324"/>
                  </a:lnTo>
                  <a:lnTo>
                    <a:pt x="606" y="330"/>
                  </a:lnTo>
                  <a:lnTo>
                    <a:pt x="602" y="338"/>
                  </a:lnTo>
                  <a:lnTo>
                    <a:pt x="600" y="348"/>
                  </a:lnTo>
                  <a:lnTo>
                    <a:pt x="600" y="360"/>
                  </a:lnTo>
                  <a:lnTo>
                    <a:pt x="632" y="372"/>
                  </a:lnTo>
                  <a:lnTo>
                    <a:pt x="640" y="384"/>
                  </a:lnTo>
                  <a:lnTo>
                    <a:pt x="652" y="396"/>
                  </a:lnTo>
                  <a:lnTo>
                    <a:pt x="664" y="406"/>
                  </a:lnTo>
                  <a:lnTo>
                    <a:pt x="680" y="416"/>
                  </a:lnTo>
                  <a:lnTo>
                    <a:pt x="686" y="428"/>
                  </a:lnTo>
                  <a:lnTo>
                    <a:pt x="692" y="442"/>
                  </a:lnTo>
                  <a:lnTo>
                    <a:pt x="702" y="456"/>
                  </a:lnTo>
                  <a:lnTo>
                    <a:pt x="706" y="460"/>
                  </a:lnTo>
                  <a:lnTo>
                    <a:pt x="714" y="464"/>
                  </a:lnTo>
                  <a:lnTo>
                    <a:pt x="744" y="504"/>
                  </a:lnTo>
                  <a:lnTo>
                    <a:pt x="754" y="508"/>
                  </a:lnTo>
                  <a:lnTo>
                    <a:pt x="772" y="514"/>
                  </a:lnTo>
                  <a:lnTo>
                    <a:pt x="780" y="514"/>
                  </a:lnTo>
                  <a:lnTo>
                    <a:pt x="788" y="514"/>
                  </a:lnTo>
                  <a:lnTo>
                    <a:pt x="796" y="510"/>
                  </a:lnTo>
                  <a:lnTo>
                    <a:pt x="802" y="504"/>
                  </a:lnTo>
                  <a:lnTo>
                    <a:pt x="802" y="476"/>
                  </a:lnTo>
                  <a:lnTo>
                    <a:pt x="802" y="468"/>
                  </a:lnTo>
                  <a:lnTo>
                    <a:pt x="804" y="460"/>
                  </a:lnTo>
                  <a:lnTo>
                    <a:pt x="808" y="456"/>
                  </a:lnTo>
                  <a:lnTo>
                    <a:pt x="812" y="452"/>
                  </a:lnTo>
                  <a:lnTo>
                    <a:pt x="822" y="448"/>
                  </a:lnTo>
                  <a:lnTo>
                    <a:pt x="834" y="446"/>
                  </a:lnTo>
                  <a:lnTo>
                    <a:pt x="846" y="446"/>
                  </a:lnTo>
                  <a:lnTo>
                    <a:pt x="856" y="446"/>
                  </a:lnTo>
                  <a:lnTo>
                    <a:pt x="862" y="448"/>
                  </a:lnTo>
                  <a:lnTo>
                    <a:pt x="868" y="450"/>
                  </a:lnTo>
                  <a:lnTo>
                    <a:pt x="876" y="454"/>
                  </a:lnTo>
                  <a:lnTo>
                    <a:pt x="882" y="460"/>
                  </a:lnTo>
                  <a:lnTo>
                    <a:pt x="898" y="462"/>
                  </a:lnTo>
                  <a:lnTo>
                    <a:pt x="912" y="454"/>
                  </a:lnTo>
                  <a:lnTo>
                    <a:pt x="926" y="446"/>
                  </a:lnTo>
                  <a:lnTo>
                    <a:pt x="938" y="438"/>
                  </a:lnTo>
                  <a:lnTo>
                    <a:pt x="950" y="430"/>
                  </a:lnTo>
                  <a:lnTo>
                    <a:pt x="956" y="424"/>
                  </a:lnTo>
                  <a:lnTo>
                    <a:pt x="964" y="422"/>
                  </a:lnTo>
                  <a:lnTo>
                    <a:pt x="988" y="420"/>
                  </a:lnTo>
                  <a:lnTo>
                    <a:pt x="1002" y="440"/>
                  </a:lnTo>
                  <a:lnTo>
                    <a:pt x="1000" y="448"/>
                  </a:lnTo>
                  <a:lnTo>
                    <a:pt x="996" y="456"/>
                  </a:lnTo>
                  <a:lnTo>
                    <a:pt x="990" y="464"/>
                  </a:lnTo>
                  <a:lnTo>
                    <a:pt x="984" y="472"/>
                  </a:lnTo>
                  <a:lnTo>
                    <a:pt x="968" y="484"/>
                  </a:lnTo>
                  <a:lnTo>
                    <a:pt x="952" y="496"/>
                  </a:lnTo>
                  <a:lnTo>
                    <a:pt x="940" y="512"/>
                  </a:lnTo>
                  <a:lnTo>
                    <a:pt x="934" y="530"/>
                  </a:lnTo>
                  <a:lnTo>
                    <a:pt x="932" y="550"/>
                  </a:lnTo>
                  <a:lnTo>
                    <a:pt x="930" y="574"/>
                  </a:lnTo>
                  <a:lnTo>
                    <a:pt x="954" y="618"/>
                  </a:lnTo>
                  <a:lnTo>
                    <a:pt x="962" y="630"/>
                  </a:lnTo>
                  <a:lnTo>
                    <a:pt x="974" y="642"/>
                  </a:lnTo>
                  <a:lnTo>
                    <a:pt x="982" y="648"/>
                  </a:lnTo>
                  <a:lnTo>
                    <a:pt x="990" y="652"/>
                  </a:lnTo>
                  <a:lnTo>
                    <a:pt x="1000" y="656"/>
                  </a:lnTo>
                  <a:lnTo>
                    <a:pt x="1010" y="656"/>
                  </a:lnTo>
                  <a:lnTo>
                    <a:pt x="1012" y="652"/>
                  </a:lnTo>
                  <a:lnTo>
                    <a:pt x="1024" y="652"/>
                  </a:lnTo>
                  <a:lnTo>
                    <a:pt x="1032" y="656"/>
                  </a:lnTo>
                  <a:lnTo>
                    <a:pt x="1040" y="662"/>
                  </a:lnTo>
                  <a:lnTo>
                    <a:pt x="1060" y="680"/>
                  </a:lnTo>
                  <a:lnTo>
                    <a:pt x="1082" y="704"/>
                  </a:lnTo>
                  <a:lnTo>
                    <a:pt x="1098" y="726"/>
                  </a:lnTo>
                  <a:lnTo>
                    <a:pt x="1106" y="762"/>
                  </a:lnTo>
                  <a:lnTo>
                    <a:pt x="1108" y="784"/>
                  </a:lnTo>
                  <a:lnTo>
                    <a:pt x="1112" y="810"/>
                  </a:lnTo>
                  <a:lnTo>
                    <a:pt x="1118" y="840"/>
                  </a:lnTo>
                  <a:lnTo>
                    <a:pt x="1130" y="852"/>
                  </a:lnTo>
                  <a:lnTo>
                    <a:pt x="1140" y="860"/>
                  </a:lnTo>
                  <a:lnTo>
                    <a:pt x="1152" y="868"/>
                  </a:lnTo>
                  <a:lnTo>
                    <a:pt x="1172" y="882"/>
                  </a:lnTo>
                  <a:lnTo>
                    <a:pt x="1188" y="876"/>
                  </a:lnTo>
                  <a:lnTo>
                    <a:pt x="1214" y="866"/>
                  </a:lnTo>
                  <a:lnTo>
                    <a:pt x="1216" y="858"/>
                  </a:lnTo>
                  <a:lnTo>
                    <a:pt x="1220" y="854"/>
                  </a:lnTo>
                  <a:lnTo>
                    <a:pt x="1230" y="850"/>
                  </a:lnTo>
                  <a:lnTo>
                    <a:pt x="1246" y="846"/>
                  </a:lnTo>
                  <a:lnTo>
                    <a:pt x="1252" y="836"/>
                  </a:lnTo>
                  <a:lnTo>
                    <a:pt x="1258" y="826"/>
                  </a:lnTo>
                  <a:lnTo>
                    <a:pt x="1258" y="818"/>
                  </a:lnTo>
                  <a:lnTo>
                    <a:pt x="1258" y="808"/>
                  </a:lnTo>
                  <a:lnTo>
                    <a:pt x="1254" y="800"/>
                  </a:lnTo>
                  <a:lnTo>
                    <a:pt x="1250" y="792"/>
                  </a:lnTo>
                  <a:lnTo>
                    <a:pt x="1240" y="780"/>
                  </a:lnTo>
                  <a:lnTo>
                    <a:pt x="1222" y="774"/>
                  </a:lnTo>
                  <a:lnTo>
                    <a:pt x="1216" y="770"/>
                  </a:lnTo>
                  <a:lnTo>
                    <a:pt x="1214" y="766"/>
                  </a:lnTo>
                  <a:lnTo>
                    <a:pt x="1212" y="762"/>
                  </a:lnTo>
                  <a:lnTo>
                    <a:pt x="1212" y="756"/>
                  </a:lnTo>
                  <a:lnTo>
                    <a:pt x="1214" y="742"/>
                  </a:lnTo>
                  <a:lnTo>
                    <a:pt x="1234" y="712"/>
                  </a:lnTo>
                  <a:lnTo>
                    <a:pt x="1234" y="682"/>
                  </a:lnTo>
                  <a:lnTo>
                    <a:pt x="1240" y="678"/>
                  </a:lnTo>
                  <a:lnTo>
                    <a:pt x="1244" y="678"/>
                  </a:lnTo>
                  <a:lnTo>
                    <a:pt x="1258" y="678"/>
                  </a:lnTo>
                  <a:lnTo>
                    <a:pt x="1270" y="664"/>
                  </a:lnTo>
                  <a:lnTo>
                    <a:pt x="1284" y="656"/>
                  </a:lnTo>
                  <a:lnTo>
                    <a:pt x="1286" y="670"/>
                  </a:lnTo>
                  <a:lnTo>
                    <a:pt x="1284" y="678"/>
                  </a:lnTo>
                  <a:lnTo>
                    <a:pt x="1280" y="684"/>
                  </a:lnTo>
                  <a:lnTo>
                    <a:pt x="1278" y="688"/>
                  </a:lnTo>
                  <a:lnTo>
                    <a:pt x="1276" y="708"/>
                  </a:lnTo>
                  <a:lnTo>
                    <a:pt x="1280" y="714"/>
                  </a:lnTo>
                  <a:lnTo>
                    <a:pt x="1288" y="718"/>
                  </a:lnTo>
                  <a:lnTo>
                    <a:pt x="1304" y="726"/>
                  </a:lnTo>
                  <a:lnTo>
                    <a:pt x="1344" y="736"/>
                  </a:lnTo>
                  <a:lnTo>
                    <a:pt x="1394" y="770"/>
                  </a:lnTo>
                  <a:lnTo>
                    <a:pt x="1410" y="770"/>
                  </a:lnTo>
                  <a:lnTo>
                    <a:pt x="1404" y="784"/>
                  </a:lnTo>
                  <a:lnTo>
                    <a:pt x="1396" y="800"/>
                  </a:lnTo>
                  <a:lnTo>
                    <a:pt x="1404" y="860"/>
                  </a:lnTo>
                  <a:lnTo>
                    <a:pt x="1394" y="888"/>
                  </a:lnTo>
                  <a:lnTo>
                    <a:pt x="1386" y="888"/>
                  </a:lnTo>
                  <a:lnTo>
                    <a:pt x="1382" y="886"/>
                  </a:lnTo>
                  <a:lnTo>
                    <a:pt x="1376" y="884"/>
                  </a:lnTo>
                  <a:lnTo>
                    <a:pt x="1360" y="880"/>
                  </a:lnTo>
                  <a:lnTo>
                    <a:pt x="1346" y="882"/>
                  </a:lnTo>
                  <a:lnTo>
                    <a:pt x="1340" y="884"/>
                  </a:lnTo>
                  <a:lnTo>
                    <a:pt x="1334" y="886"/>
                  </a:lnTo>
                  <a:lnTo>
                    <a:pt x="1328" y="892"/>
                  </a:lnTo>
                  <a:lnTo>
                    <a:pt x="1324" y="898"/>
                  </a:lnTo>
                  <a:lnTo>
                    <a:pt x="1324" y="938"/>
                  </a:lnTo>
                  <a:lnTo>
                    <a:pt x="1314" y="94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kern="0">
                <a:ln w="28575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4" name="Freeform 40"/>
            <p:cNvSpPr>
              <a:spLocks/>
            </p:cNvSpPr>
            <p:nvPr/>
          </p:nvSpPr>
          <p:spPr bwMode="auto">
            <a:xfrm>
              <a:off x="2597150" y="1939926"/>
              <a:ext cx="79375" cy="82550"/>
            </a:xfrm>
            <a:custGeom>
              <a:avLst/>
              <a:gdLst>
                <a:gd name="T0" fmla="*/ 26 w 50"/>
                <a:gd name="T1" fmla="*/ 0 h 52"/>
                <a:gd name="T2" fmla="*/ 26 w 50"/>
                <a:gd name="T3" fmla="*/ 0 h 52"/>
                <a:gd name="T4" fmla="*/ 36 w 50"/>
                <a:gd name="T5" fmla="*/ 2 h 52"/>
                <a:gd name="T6" fmla="*/ 44 w 50"/>
                <a:gd name="T7" fmla="*/ 8 h 52"/>
                <a:gd name="T8" fmla="*/ 48 w 50"/>
                <a:gd name="T9" fmla="*/ 16 h 52"/>
                <a:gd name="T10" fmla="*/ 50 w 50"/>
                <a:gd name="T11" fmla="*/ 26 h 52"/>
                <a:gd name="T12" fmla="*/ 50 w 50"/>
                <a:gd name="T13" fmla="*/ 26 h 52"/>
                <a:gd name="T14" fmla="*/ 48 w 50"/>
                <a:gd name="T15" fmla="*/ 36 h 52"/>
                <a:gd name="T16" fmla="*/ 44 w 50"/>
                <a:gd name="T17" fmla="*/ 44 h 52"/>
                <a:gd name="T18" fmla="*/ 36 w 50"/>
                <a:gd name="T19" fmla="*/ 50 h 52"/>
                <a:gd name="T20" fmla="*/ 26 w 50"/>
                <a:gd name="T21" fmla="*/ 52 h 52"/>
                <a:gd name="T22" fmla="*/ 26 w 50"/>
                <a:gd name="T23" fmla="*/ 52 h 52"/>
                <a:gd name="T24" fmla="*/ 16 w 50"/>
                <a:gd name="T25" fmla="*/ 50 h 52"/>
                <a:gd name="T26" fmla="*/ 6 w 50"/>
                <a:gd name="T27" fmla="*/ 44 h 52"/>
                <a:gd name="T28" fmla="*/ 2 w 50"/>
                <a:gd name="T29" fmla="*/ 36 h 52"/>
                <a:gd name="T30" fmla="*/ 0 w 50"/>
                <a:gd name="T31" fmla="*/ 26 h 52"/>
                <a:gd name="T32" fmla="*/ 0 w 50"/>
                <a:gd name="T33" fmla="*/ 26 h 52"/>
                <a:gd name="T34" fmla="*/ 2 w 50"/>
                <a:gd name="T35" fmla="*/ 16 h 52"/>
                <a:gd name="T36" fmla="*/ 6 w 50"/>
                <a:gd name="T37" fmla="*/ 8 h 52"/>
                <a:gd name="T38" fmla="*/ 16 w 50"/>
                <a:gd name="T39" fmla="*/ 2 h 52"/>
                <a:gd name="T40" fmla="*/ 26 w 50"/>
                <a:gd name="T41" fmla="*/ 0 h 52"/>
                <a:gd name="T42" fmla="*/ 26 w 50"/>
                <a:gd name="T43" fmla="*/ 0 h 52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50" h="52">
                  <a:moveTo>
                    <a:pt x="26" y="0"/>
                  </a:moveTo>
                  <a:lnTo>
                    <a:pt x="26" y="0"/>
                  </a:lnTo>
                  <a:lnTo>
                    <a:pt x="36" y="2"/>
                  </a:lnTo>
                  <a:lnTo>
                    <a:pt x="44" y="8"/>
                  </a:lnTo>
                  <a:lnTo>
                    <a:pt x="48" y="16"/>
                  </a:lnTo>
                  <a:lnTo>
                    <a:pt x="50" y="26"/>
                  </a:lnTo>
                  <a:lnTo>
                    <a:pt x="48" y="36"/>
                  </a:lnTo>
                  <a:lnTo>
                    <a:pt x="44" y="44"/>
                  </a:lnTo>
                  <a:lnTo>
                    <a:pt x="36" y="50"/>
                  </a:lnTo>
                  <a:lnTo>
                    <a:pt x="26" y="52"/>
                  </a:lnTo>
                  <a:lnTo>
                    <a:pt x="16" y="50"/>
                  </a:lnTo>
                  <a:lnTo>
                    <a:pt x="6" y="44"/>
                  </a:lnTo>
                  <a:lnTo>
                    <a:pt x="2" y="36"/>
                  </a:lnTo>
                  <a:lnTo>
                    <a:pt x="0" y="26"/>
                  </a:lnTo>
                  <a:lnTo>
                    <a:pt x="2" y="16"/>
                  </a:lnTo>
                  <a:lnTo>
                    <a:pt x="6" y="8"/>
                  </a:lnTo>
                  <a:lnTo>
                    <a:pt x="16" y="2"/>
                  </a:lnTo>
                  <a:lnTo>
                    <a:pt x="26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kern="0">
                <a:ln w="28575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5" name="Freeform 41"/>
            <p:cNvSpPr>
              <a:spLocks/>
            </p:cNvSpPr>
            <p:nvPr/>
          </p:nvSpPr>
          <p:spPr bwMode="auto">
            <a:xfrm>
              <a:off x="4384675" y="3463926"/>
              <a:ext cx="79375" cy="82550"/>
            </a:xfrm>
            <a:custGeom>
              <a:avLst/>
              <a:gdLst>
                <a:gd name="T0" fmla="*/ 24 w 50"/>
                <a:gd name="T1" fmla="*/ 0 h 52"/>
                <a:gd name="T2" fmla="*/ 24 w 50"/>
                <a:gd name="T3" fmla="*/ 0 h 52"/>
                <a:gd name="T4" fmla="*/ 34 w 50"/>
                <a:gd name="T5" fmla="*/ 2 h 52"/>
                <a:gd name="T6" fmla="*/ 42 w 50"/>
                <a:gd name="T7" fmla="*/ 8 h 52"/>
                <a:gd name="T8" fmla="*/ 48 w 50"/>
                <a:gd name="T9" fmla="*/ 16 h 52"/>
                <a:gd name="T10" fmla="*/ 50 w 50"/>
                <a:gd name="T11" fmla="*/ 26 h 52"/>
                <a:gd name="T12" fmla="*/ 50 w 50"/>
                <a:gd name="T13" fmla="*/ 26 h 52"/>
                <a:gd name="T14" fmla="*/ 48 w 50"/>
                <a:gd name="T15" fmla="*/ 36 h 52"/>
                <a:gd name="T16" fmla="*/ 42 w 50"/>
                <a:gd name="T17" fmla="*/ 44 h 52"/>
                <a:gd name="T18" fmla="*/ 34 w 50"/>
                <a:gd name="T19" fmla="*/ 50 h 52"/>
                <a:gd name="T20" fmla="*/ 24 w 50"/>
                <a:gd name="T21" fmla="*/ 52 h 52"/>
                <a:gd name="T22" fmla="*/ 24 w 50"/>
                <a:gd name="T23" fmla="*/ 52 h 52"/>
                <a:gd name="T24" fmla="*/ 14 w 50"/>
                <a:gd name="T25" fmla="*/ 50 h 52"/>
                <a:gd name="T26" fmla="*/ 6 w 50"/>
                <a:gd name="T27" fmla="*/ 44 h 52"/>
                <a:gd name="T28" fmla="*/ 2 w 50"/>
                <a:gd name="T29" fmla="*/ 36 h 52"/>
                <a:gd name="T30" fmla="*/ 0 w 50"/>
                <a:gd name="T31" fmla="*/ 26 h 52"/>
                <a:gd name="T32" fmla="*/ 0 w 50"/>
                <a:gd name="T33" fmla="*/ 26 h 52"/>
                <a:gd name="T34" fmla="*/ 2 w 50"/>
                <a:gd name="T35" fmla="*/ 16 h 52"/>
                <a:gd name="T36" fmla="*/ 6 w 50"/>
                <a:gd name="T37" fmla="*/ 8 h 52"/>
                <a:gd name="T38" fmla="*/ 14 w 50"/>
                <a:gd name="T39" fmla="*/ 2 h 52"/>
                <a:gd name="T40" fmla="*/ 24 w 50"/>
                <a:gd name="T41" fmla="*/ 0 h 52"/>
                <a:gd name="T42" fmla="*/ 24 w 50"/>
                <a:gd name="T43" fmla="*/ 0 h 52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50" h="52">
                  <a:moveTo>
                    <a:pt x="24" y="0"/>
                  </a:moveTo>
                  <a:lnTo>
                    <a:pt x="24" y="0"/>
                  </a:lnTo>
                  <a:lnTo>
                    <a:pt x="34" y="2"/>
                  </a:lnTo>
                  <a:lnTo>
                    <a:pt x="42" y="8"/>
                  </a:lnTo>
                  <a:lnTo>
                    <a:pt x="48" y="16"/>
                  </a:lnTo>
                  <a:lnTo>
                    <a:pt x="50" y="26"/>
                  </a:lnTo>
                  <a:lnTo>
                    <a:pt x="48" y="36"/>
                  </a:lnTo>
                  <a:lnTo>
                    <a:pt x="42" y="44"/>
                  </a:lnTo>
                  <a:lnTo>
                    <a:pt x="34" y="50"/>
                  </a:lnTo>
                  <a:lnTo>
                    <a:pt x="24" y="52"/>
                  </a:lnTo>
                  <a:lnTo>
                    <a:pt x="14" y="50"/>
                  </a:lnTo>
                  <a:lnTo>
                    <a:pt x="6" y="44"/>
                  </a:lnTo>
                  <a:lnTo>
                    <a:pt x="2" y="36"/>
                  </a:lnTo>
                  <a:lnTo>
                    <a:pt x="0" y="26"/>
                  </a:lnTo>
                  <a:lnTo>
                    <a:pt x="2" y="16"/>
                  </a:lnTo>
                  <a:lnTo>
                    <a:pt x="6" y="8"/>
                  </a:lnTo>
                  <a:lnTo>
                    <a:pt x="14" y="2"/>
                  </a:lnTo>
                  <a:lnTo>
                    <a:pt x="24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kern="0">
                <a:ln w="28575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6" name="Freeform 42"/>
            <p:cNvSpPr>
              <a:spLocks/>
            </p:cNvSpPr>
            <p:nvPr/>
          </p:nvSpPr>
          <p:spPr bwMode="auto">
            <a:xfrm>
              <a:off x="4737100" y="4543426"/>
              <a:ext cx="63500" cy="66675"/>
            </a:xfrm>
            <a:custGeom>
              <a:avLst/>
              <a:gdLst>
                <a:gd name="T0" fmla="*/ 20 w 40"/>
                <a:gd name="T1" fmla="*/ 0 h 42"/>
                <a:gd name="T2" fmla="*/ 20 w 40"/>
                <a:gd name="T3" fmla="*/ 0 h 42"/>
                <a:gd name="T4" fmla="*/ 28 w 40"/>
                <a:gd name="T5" fmla="*/ 2 h 42"/>
                <a:gd name="T6" fmla="*/ 34 w 40"/>
                <a:gd name="T7" fmla="*/ 6 h 42"/>
                <a:gd name="T8" fmla="*/ 38 w 40"/>
                <a:gd name="T9" fmla="*/ 12 h 42"/>
                <a:gd name="T10" fmla="*/ 40 w 40"/>
                <a:gd name="T11" fmla="*/ 20 h 42"/>
                <a:gd name="T12" fmla="*/ 40 w 40"/>
                <a:gd name="T13" fmla="*/ 20 h 42"/>
                <a:gd name="T14" fmla="*/ 38 w 40"/>
                <a:gd name="T15" fmla="*/ 28 h 42"/>
                <a:gd name="T16" fmla="*/ 34 w 40"/>
                <a:gd name="T17" fmla="*/ 36 h 42"/>
                <a:gd name="T18" fmla="*/ 28 w 40"/>
                <a:gd name="T19" fmla="*/ 40 h 42"/>
                <a:gd name="T20" fmla="*/ 20 w 40"/>
                <a:gd name="T21" fmla="*/ 42 h 42"/>
                <a:gd name="T22" fmla="*/ 20 w 40"/>
                <a:gd name="T23" fmla="*/ 42 h 42"/>
                <a:gd name="T24" fmla="*/ 12 w 40"/>
                <a:gd name="T25" fmla="*/ 40 h 42"/>
                <a:gd name="T26" fmla="*/ 6 w 40"/>
                <a:gd name="T27" fmla="*/ 36 h 42"/>
                <a:gd name="T28" fmla="*/ 0 w 40"/>
                <a:gd name="T29" fmla="*/ 28 h 42"/>
                <a:gd name="T30" fmla="*/ 0 w 40"/>
                <a:gd name="T31" fmla="*/ 20 h 42"/>
                <a:gd name="T32" fmla="*/ 0 w 40"/>
                <a:gd name="T33" fmla="*/ 20 h 42"/>
                <a:gd name="T34" fmla="*/ 0 w 40"/>
                <a:gd name="T35" fmla="*/ 12 h 42"/>
                <a:gd name="T36" fmla="*/ 6 w 40"/>
                <a:gd name="T37" fmla="*/ 6 h 42"/>
                <a:gd name="T38" fmla="*/ 12 w 40"/>
                <a:gd name="T39" fmla="*/ 2 h 42"/>
                <a:gd name="T40" fmla="*/ 20 w 40"/>
                <a:gd name="T41" fmla="*/ 0 h 42"/>
                <a:gd name="T42" fmla="*/ 20 w 40"/>
                <a:gd name="T43" fmla="*/ 0 h 42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40" h="42">
                  <a:moveTo>
                    <a:pt x="20" y="0"/>
                  </a:moveTo>
                  <a:lnTo>
                    <a:pt x="20" y="0"/>
                  </a:lnTo>
                  <a:lnTo>
                    <a:pt x="28" y="2"/>
                  </a:lnTo>
                  <a:lnTo>
                    <a:pt x="34" y="6"/>
                  </a:lnTo>
                  <a:lnTo>
                    <a:pt x="38" y="12"/>
                  </a:lnTo>
                  <a:lnTo>
                    <a:pt x="40" y="20"/>
                  </a:lnTo>
                  <a:lnTo>
                    <a:pt x="38" y="28"/>
                  </a:lnTo>
                  <a:lnTo>
                    <a:pt x="34" y="36"/>
                  </a:lnTo>
                  <a:lnTo>
                    <a:pt x="28" y="40"/>
                  </a:lnTo>
                  <a:lnTo>
                    <a:pt x="20" y="42"/>
                  </a:lnTo>
                  <a:lnTo>
                    <a:pt x="12" y="40"/>
                  </a:lnTo>
                  <a:lnTo>
                    <a:pt x="6" y="36"/>
                  </a:lnTo>
                  <a:lnTo>
                    <a:pt x="0" y="28"/>
                  </a:lnTo>
                  <a:lnTo>
                    <a:pt x="0" y="20"/>
                  </a:lnTo>
                  <a:lnTo>
                    <a:pt x="0" y="12"/>
                  </a:lnTo>
                  <a:lnTo>
                    <a:pt x="6" y="6"/>
                  </a:lnTo>
                  <a:lnTo>
                    <a:pt x="12" y="2"/>
                  </a:lnTo>
                  <a:lnTo>
                    <a:pt x="2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kern="0">
                <a:ln w="28575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7" name="Freeform 43"/>
            <p:cNvSpPr>
              <a:spLocks/>
            </p:cNvSpPr>
            <p:nvPr/>
          </p:nvSpPr>
          <p:spPr bwMode="auto">
            <a:xfrm>
              <a:off x="4495800" y="5581651"/>
              <a:ext cx="66675" cy="63500"/>
            </a:xfrm>
            <a:custGeom>
              <a:avLst/>
              <a:gdLst>
                <a:gd name="T0" fmla="*/ 22 w 42"/>
                <a:gd name="T1" fmla="*/ 0 h 40"/>
                <a:gd name="T2" fmla="*/ 22 w 42"/>
                <a:gd name="T3" fmla="*/ 0 h 40"/>
                <a:gd name="T4" fmla="*/ 30 w 42"/>
                <a:gd name="T5" fmla="*/ 2 h 40"/>
                <a:gd name="T6" fmla="*/ 36 w 42"/>
                <a:gd name="T7" fmla="*/ 6 h 40"/>
                <a:gd name="T8" fmla="*/ 40 w 42"/>
                <a:gd name="T9" fmla="*/ 12 h 40"/>
                <a:gd name="T10" fmla="*/ 42 w 42"/>
                <a:gd name="T11" fmla="*/ 20 h 40"/>
                <a:gd name="T12" fmla="*/ 42 w 42"/>
                <a:gd name="T13" fmla="*/ 20 h 40"/>
                <a:gd name="T14" fmla="*/ 40 w 42"/>
                <a:gd name="T15" fmla="*/ 28 h 40"/>
                <a:gd name="T16" fmla="*/ 36 w 42"/>
                <a:gd name="T17" fmla="*/ 34 h 40"/>
                <a:gd name="T18" fmla="*/ 30 w 42"/>
                <a:gd name="T19" fmla="*/ 38 h 40"/>
                <a:gd name="T20" fmla="*/ 22 w 42"/>
                <a:gd name="T21" fmla="*/ 40 h 40"/>
                <a:gd name="T22" fmla="*/ 22 w 42"/>
                <a:gd name="T23" fmla="*/ 40 h 40"/>
                <a:gd name="T24" fmla="*/ 14 w 42"/>
                <a:gd name="T25" fmla="*/ 38 h 40"/>
                <a:gd name="T26" fmla="*/ 6 w 42"/>
                <a:gd name="T27" fmla="*/ 34 h 40"/>
                <a:gd name="T28" fmla="*/ 2 w 42"/>
                <a:gd name="T29" fmla="*/ 28 h 40"/>
                <a:gd name="T30" fmla="*/ 0 w 42"/>
                <a:gd name="T31" fmla="*/ 20 h 40"/>
                <a:gd name="T32" fmla="*/ 0 w 42"/>
                <a:gd name="T33" fmla="*/ 20 h 40"/>
                <a:gd name="T34" fmla="*/ 2 w 42"/>
                <a:gd name="T35" fmla="*/ 12 h 40"/>
                <a:gd name="T36" fmla="*/ 6 w 42"/>
                <a:gd name="T37" fmla="*/ 6 h 40"/>
                <a:gd name="T38" fmla="*/ 14 w 42"/>
                <a:gd name="T39" fmla="*/ 2 h 40"/>
                <a:gd name="T40" fmla="*/ 22 w 42"/>
                <a:gd name="T41" fmla="*/ 0 h 40"/>
                <a:gd name="T42" fmla="*/ 22 w 42"/>
                <a:gd name="T43" fmla="*/ 0 h 40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42" h="40">
                  <a:moveTo>
                    <a:pt x="22" y="0"/>
                  </a:moveTo>
                  <a:lnTo>
                    <a:pt x="22" y="0"/>
                  </a:lnTo>
                  <a:lnTo>
                    <a:pt x="30" y="2"/>
                  </a:lnTo>
                  <a:lnTo>
                    <a:pt x="36" y="6"/>
                  </a:lnTo>
                  <a:lnTo>
                    <a:pt x="40" y="12"/>
                  </a:lnTo>
                  <a:lnTo>
                    <a:pt x="42" y="20"/>
                  </a:lnTo>
                  <a:lnTo>
                    <a:pt x="40" y="28"/>
                  </a:lnTo>
                  <a:lnTo>
                    <a:pt x="36" y="34"/>
                  </a:lnTo>
                  <a:lnTo>
                    <a:pt x="30" y="38"/>
                  </a:lnTo>
                  <a:lnTo>
                    <a:pt x="22" y="40"/>
                  </a:lnTo>
                  <a:lnTo>
                    <a:pt x="14" y="38"/>
                  </a:lnTo>
                  <a:lnTo>
                    <a:pt x="6" y="34"/>
                  </a:lnTo>
                  <a:lnTo>
                    <a:pt x="2" y="28"/>
                  </a:lnTo>
                  <a:lnTo>
                    <a:pt x="0" y="20"/>
                  </a:lnTo>
                  <a:lnTo>
                    <a:pt x="2" y="12"/>
                  </a:lnTo>
                  <a:lnTo>
                    <a:pt x="6" y="6"/>
                  </a:lnTo>
                  <a:lnTo>
                    <a:pt x="14" y="2"/>
                  </a:lnTo>
                  <a:lnTo>
                    <a:pt x="22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kern="0">
                <a:ln w="28575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8" name="Freeform 44"/>
            <p:cNvSpPr>
              <a:spLocks/>
            </p:cNvSpPr>
            <p:nvPr/>
          </p:nvSpPr>
          <p:spPr bwMode="auto">
            <a:xfrm>
              <a:off x="2736850" y="4533901"/>
              <a:ext cx="63500" cy="63500"/>
            </a:xfrm>
            <a:custGeom>
              <a:avLst/>
              <a:gdLst>
                <a:gd name="T0" fmla="*/ 20 w 40"/>
                <a:gd name="T1" fmla="*/ 0 h 40"/>
                <a:gd name="T2" fmla="*/ 20 w 40"/>
                <a:gd name="T3" fmla="*/ 0 h 40"/>
                <a:gd name="T4" fmla="*/ 28 w 40"/>
                <a:gd name="T5" fmla="*/ 2 h 40"/>
                <a:gd name="T6" fmla="*/ 34 w 40"/>
                <a:gd name="T7" fmla="*/ 6 h 40"/>
                <a:gd name="T8" fmla="*/ 38 w 40"/>
                <a:gd name="T9" fmla="*/ 12 h 40"/>
                <a:gd name="T10" fmla="*/ 40 w 40"/>
                <a:gd name="T11" fmla="*/ 20 h 40"/>
                <a:gd name="T12" fmla="*/ 40 w 40"/>
                <a:gd name="T13" fmla="*/ 20 h 40"/>
                <a:gd name="T14" fmla="*/ 38 w 40"/>
                <a:gd name="T15" fmla="*/ 28 h 40"/>
                <a:gd name="T16" fmla="*/ 34 w 40"/>
                <a:gd name="T17" fmla="*/ 34 h 40"/>
                <a:gd name="T18" fmla="*/ 28 w 40"/>
                <a:gd name="T19" fmla="*/ 40 h 40"/>
                <a:gd name="T20" fmla="*/ 20 w 40"/>
                <a:gd name="T21" fmla="*/ 40 h 40"/>
                <a:gd name="T22" fmla="*/ 20 w 40"/>
                <a:gd name="T23" fmla="*/ 40 h 40"/>
                <a:gd name="T24" fmla="*/ 12 w 40"/>
                <a:gd name="T25" fmla="*/ 40 h 40"/>
                <a:gd name="T26" fmla="*/ 4 w 40"/>
                <a:gd name="T27" fmla="*/ 34 h 40"/>
                <a:gd name="T28" fmla="*/ 0 w 40"/>
                <a:gd name="T29" fmla="*/ 28 h 40"/>
                <a:gd name="T30" fmla="*/ 0 w 40"/>
                <a:gd name="T31" fmla="*/ 20 h 40"/>
                <a:gd name="T32" fmla="*/ 0 w 40"/>
                <a:gd name="T33" fmla="*/ 20 h 40"/>
                <a:gd name="T34" fmla="*/ 0 w 40"/>
                <a:gd name="T35" fmla="*/ 12 h 40"/>
                <a:gd name="T36" fmla="*/ 4 w 40"/>
                <a:gd name="T37" fmla="*/ 6 h 40"/>
                <a:gd name="T38" fmla="*/ 12 w 40"/>
                <a:gd name="T39" fmla="*/ 2 h 40"/>
                <a:gd name="T40" fmla="*/ 20 w 40"/>
                <a:gd name="T41" fmla="*/ 0 h 40"/>
                <a:gd name="T42" fmla="*/ 20 w 40"/>
                <a:gd name="T43" fmla="*/ 0 h 40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40" h="40">
                  <a:moveTo>
                    <a:pt x="20" y="0"/>
                  </a:moveTo>
                  <a:lnTo>
                    <a:pt x="20" y="0"/>
                  </a:lnTo>
                  <a:lnTo>
                    <a:pt x="28" y="2"/>
                  </a:lnTo>
                  <a:lnTo>
                    <a:pt x="34" y="6"/>
                  </a:lnTo>
                  <a:lnTo>
                    <a:pt x="38" y="12"/>
                  </a:lnTo>
                  <a:lnTo>
                    <a:pt x="40" y="20"/>
                  </a:lnTo>
                  <a:lnTo>
                    <a:pt x="38" y="28"/>
                  </a:lnTo>
                  <a:lnTo>
                    <a:pt x="34" y="34"/>
                  </a:lnTo>
                  <a:lnTo>
                    <a:pt x="28" y="40"/>
                  </a:lnTo>
                  <a:lnTo>
                    <a:pt x="20" y="40"/>
                  </a:lnTo>
                  <a:lnTo>
                    <a:pt x="12" y="40"/>
                  </a:lnTo>
                  <a:lnTo>
                    <a:pt x="4" y="34"/>
                  </a:lnTo>
                  <a:lnTo>
                    <a:pt x="0" y="28"/>
                  </a:lnTo>
                  <a:lnTo>
                    <a:pt x="0" y="20"/>
                  </a:lnTo>
                  <a:lnTo>
                    <a:pt x="0" y="12"/>
                  </a:lnTo>
                  <a:lnTo>
                    <a:pt x="4" y="6"/>
                  </a:lnTo>
                  <a:lnTo>
                    <a:pt x="12" y="2"/>
                  </a:lnTo>
                  <a:lnTo>
                    <a:pt x="2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kern="0">
                <a:ln w="28575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9" name="Freeform 45"/>
            <p:cNvSpPr>
              <a:spLocks/>
            </p:cNvSpPr>
            <p:nvPr/>
          </p:nvSpPr>
          <p:spPr bwMode="auto">
            <a:xfrm>
              <a:off x="5451475" y="5978526"/>
              <a:ext cx="63500" cy="63500"/>
            </a:xfrm>
            <a:custGeom>
              <a:avLst/>
              <a:gdLst>
                <a:gd name="T0" fmla="*/ 20 w 40"/>
                <a:gd name="T1" fmla="*/ 0 h 40"/>
                <a:gd name="T2" fmla="*/ 20 w 40"/>
                <a:gd name="T3" fmla="*/ 0 h 40"/>
                <a:gd name="T4" fmla="*/ 28 w 40"/>
                <a:gd name="T5" fmla="*/ 2 h 40"/>
                <a:gd name="T6" fmla="*/ 34 w 40"/>
                <a:gd name="T7" fmla="*/ 6 h 40"/>
                <a:gd name="T8" fmla="*/ 38 w 40"/>
                <a:gd name="T9" fmla="*/ 12 h 40"/>
                <a:gd name="T10" fmla="*/ 40 w 40"/>
                <a:gd name="T11" fmla="*/ 20 h 40"/>
                <a:gd name="T12" fmla="*/ 40 w 40"/>
                <a:gd name="T13" fmla="*/ 20 h 40"/>
                <a:gd name="T14" fmla="*/ 38 w 40"/>
                <a:gd name="T15" fmla="*/ 28 h 40"/>
                <a:gd name="T16" fmla="*/ 34 w 40"/>
                <a:gd name="T17" fmla="*/ 34 h 40"/>
                <a:gd name="T18" fmla="*/ 28 w 40"/>
                <a:gd name="T19" fmla="*/ 40 h 40"/>
                <a:gd name="T20" fmla="*/ 20 w 40"/>
                <a:gd name="T21" fmla="*/ 40 h 40"/>
                <a:gd name="T22" fmla="*/ 20 w 40"/>
                <a:gd name="T23" fmla="*/ 40 h 40"/>
                <a:gd name="T24" fmla="*/ 12 w 40"/>
                <a:gd name="T25" fmla="*/ 40 h 40"/>
                <a:gd name="T26" fmla="*/ 6 w 40"/>
                <a:gd name="T27" fmla="*/ 34 h 40"/>
                <a:gd name="T28" fmla="*/ 0 w 40"/>
                <a:gd name="T29" fmla="*/ 28 h 40"/>
                <a:gd name="T30" fmla="*/ 0 w 40"/>
                <a:gd name="T31" fmla="*/ 20 h 40"/>
                <a:gd name="T32" fmla="*/ 0 w 40"/>
                <a:gd name="T33" fmla="*/ 20 h 40"/>
                <a:gd name="T34" fmla="*/ 0 w 40"/>
                <a:gd name="T35" fmla="*/ 12 h 40"/>
                <a:gd name="T36" fmla="*/ 6 w 40"/>
                <a:gd name="T37" fmla="*/ 6 h 40"/>
                <a:gd name="T38" fmla="*/ 12 w 40"/>
                <a:gd name="T39" fmla="*/ 2 h 40"/>
                <a:gd name="T40" fmla="*/ 20 w 40"/>
                <a:gd name="T41" fmla="*/ 0 h 40"/>
                <a:gd name="T42" fmla="*/ 20 w 40"/>
                <a:gd name="T43" fmla="*/ 0 h 40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40" h="40">
                  <a:moveTo>
                    <a:pt x="20" y="0"/>
                  </a:moveTo>
                  <a:lnTo>
                    <a:pt x="20" y="0"/>
                  </a:lnTo>
                  <a:lnTo>
                    <a:pt x="28" y="2"/>
                  </a:lnTo>
                  <a:lnTo>
                    <a:pt x="34" y="6"/>
                  </a:lnTo>
                  <a:lnTo>
                    <a:pt x="38" y="12"/>
                  </a:lnTo>
                  <a:lnTo>
                    <a:pt x="40" y="20"/>
                  </a:lnTo>
                  <a:lnTo>
                    <a:pt x="38" y="28"/>
                  </a:lnTo>
                  <a:lnTo>
                    <a:pt x="34" y="34"/>
                  </a:lnTo>
                  <a:lnTo>
                    <a:pt x="28" y="40"/>
                  </a:lnTo>
                  <a:lnTo>
                    <a:pt x="20" y="40"/>
                  </a:lnTo>
                  <a:lnTo>
                    <a:pt x="12" y="40"/>
                  </a:lnTo>
                  <a:lnTo>
                    <a:pt x="6" y="34"/>
                  </a:lnTo>
                  <a:lnTo>
                    <a:pt x="0" y="28"/>
                  </a:lnTo>
                  <a:lnTo>
                    <a:pt x="0" y="20"/>
                  </a:lnTo>
                  <a:lnTo>
                    <a:pt x="0" y="12"/>
                  </a:lnTo>
                  <a:lnTo>
                    <a:pt x="6" y="6"/>
                  </a:lnTo>
                  <a:lnTo>
                    <a:pt x="12" y="2"/>
                  </a:lnTo>
                  <a:lnTo>
                    <a:pt x="2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kern="0">
                <a:ln w="28575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0" name="Freeform 46"/>
            <p:cNvSpPr>
              <a:spLocks/>
            </p:cNvSpPr>
            <p:nvPr/>
          </p:nvSpPr>
          <p:spPr bwMode="auto">
            <a:xfrm>
              <a:off x="5181600" y="5302251"/>
              <a:ext cx="66675" cy="66675"/>
            </a:xfrm>
            <a:custGeom>
              <a:avLst/>
              <a:gdLst>
                <a:gd name="T0" fmla="*/ 20 w 42"/>
                <a:gd name="T1" fmla="*/ 0 h 42"/>
                <a:gd name="T2" fmla="*/ 20 w 42"/>
                <a:gd name="T3" fmla="*/ 0 h 42"/>
                <a:gd name="T4" fmla="*/ 28 w 42"/>
                <a:gd name="T5" fmla="*/ 2 h 42"/>
                <a:gd name="T6" fmla="*/ 36 w 42"/>
                <a:gd name="T7" fmla="*/ 6 h 42"/>
                <a:gd name="T8" fmla="*/ 40 w 42"/>
                <a:gd name="T9" fmla="*/ 14 h 42"/>
                <a:gd name="T10" fmla="*/ 42 w 42"/>
                <a:gd name="T11" fmla="*/ 22 h 42"/>
                <a:gd name="T12" fmla="*/ 42 w 42"/>
                <a:gd name="T13" fmla="*/ 22 h 42"/>
                <a:gd name="T14" fmla="*/ 40 w 42"/>
                <a:gd name="T15" fmla="*/ 30 h 42"/>
                <a:gd name="T16" fmla="*/ 36 w 42"/>
                <a:gd name="T17" fmla="*/ 36 h 42"/>
                <a:gd name="T18" fmla="*/ 28 w 42"/>
                <a:gd name="T19" fmla="*/ 40 h 42"/>
                <a:gd name="T20" fmla="*/ 20 w 42"/>
                <a:gd name="T21" fmla="*/ 42 h 42"/>
                <a:gd name="T22" fmla="*/ 20 w 42"/>
                <a:gd name="T23" fmla="*/ 42 h 42"/>
                <a:gd name="T24" fmla="*/ 12 w 42"/>
                <a:gd name="T25" fmla="*/ 40 h 42"/>
                <a:gd name="T26" fmla="*/ 6 w 42"/>
                <a:gd name="T27" fmla="*/ 36 h 42"/>
                <a:gd name="T28" fmla="*/ 2 w 42"/>
                <a:gd name="T29" fmla="*/ 30 h 42"/>
                <a:gd name="T30" fmla="*/ 0 w 42"/>
                <a:gd name="T31" fmla="*/ 22 h 42"/>
                <a:gd name="T32" fmla="*/ 0 w 42"/>
                <a:gd name="T33" fmla="*/ 22 h 42"/>
                <a:gd name="T34" fmla="*/ 2 w 42"/>
                <a:gd name="T35" fmla="*/ 14 h 42"/>
                <a:gd name="T36" fmla="*/ 6 w 42"/>
                <a:gd name="T37" fmla="*/ 6 h 42"/>
                <a:gd name="T38" fmla="*/ 12 w 42"/>
                <a:gd name="T39" fmla="*/ 2 h 42"/>
                <a:gd name="T40" fmla="*/ 20 w 42"/>
                <a:gd name="T41" fmla="*/ 0 h 42"/>
                <a:gd name="T42" fmla="*/ 20 w 42"/>
                <a:gd name="T43" fmla="*/ 0 h 42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42" h="42">
                  <a:moveTo>
                    <a:pt x="20" y="0"/>
                  </a:moveTo>
                  <a:lnTo>
                    <a:pt x="20" y="0"/>
                  </a:lnTo>
                  <a:lnTo>
                    <a:pt x="28" y="2"/>
                  </a:lnTo>
                  <a:lnTo>
                    <a:pt x="36" y="6"/>
                  </a:lnTo>
                  <a:lnTo>
                    <a:pt x="40" y="14"/>
                  </a:lnTo>
                  <a:lnTo>
                    <a:pt x="42" y="22"/>
                  </a:lnTo>
                  <a:lnTo>
                    <a:pt x="40" y="30"/>
                  </a:lnTo>
                  <a:lnTo>
                    <a:pt x="36" y="36"/>
                  </a:lnTo>
                  <a:lnTo>
                    <a:pt x="28" y="40"/>
                  </a:lnTo>
                  <a:lnTo>
                    <a:pt x="20" y="42"/>
                  </a:lnTo>
                  <a:lnTo>
                    <a:pt x="12" y="40"/>
                  </a:lnTo>
                  <a:lnTo>
                    <a:pt x="6" y="36"/>
                  </a:lnTo>
                  <a:lnTo>
                    <a:pt x="2" y="30"/>
                  </a:lnTo>
                  <a:lnTo>
                    <a:pt x="0" y="22"/>
                  </a:lnTo>
                  <a:lnTo>
                    <a:pt x="2" y="14"/>
                  </a:lnTo>
                  <a:lnTo>
                    <a:pt x="6" y="6"/>
                  </a:lnTo>
                  <a:lnTo>
                    <a:pt x="12" y="2"/>
                  </a:lnTo>
                  <a:lnTo>
                    <a:pt x="2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kern="0">
                <a:ln w="28575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1" name="Freeform 47"/>
            <p:cNvSpPr>
              <a:spLocks/>
            </p:cNvSpPr>
            <p:nvPr/>
          </p:nvSpPr>
          <p:spPr bwMode="auto">
            <a:xfrm>
              <a:off x="6146800" y="4956176"/>
              <a:ext cx="63500" cy="63500"/>
            </a:xfrm>
            <a:custGeom>
              <a:avLst/>
              <a:gdLst>
                <a:gd name="T0" fmla="*/ 20 w 40"/>
                <a:gd name="T1" fmla="*/ 0 h 40"/>
                <a:gd name="T2" fmla="*/ 20 w 40"/>
                <a:gd name="T3" fmla="*/ 0 h 40"/>
                <a:gd name="T4" fmla="*/ 28 w 40"/>
                <a:gd name="T5" fmla="*/ 2 h 40"/>
                <a:gd name="T6" fmla="*/ 34 w 40"/>
                <a:gd name="T7" fmla="*/ 6 h 40"/>
                <a:gd name="T8" fmla="*/ 38 w 40"/>
                <a:gd name="T9" fmla="*/ 12 h 40"/>
                <a:gd name="T10" fmla="*/ 40 w 40"/>
                <a:gd name="T11" fmla="*/ 20 h 40"/>
                <a:gd name="T12" fmla="*/ 40 w 40"/>
                <a:gd name="T13" fmla="*/ 20 h 40"/>
                <a:gd name="T14" fmla="*/ 38 w 40"/>
                <a:gd name="T15" fmla="*/ 28 h 40"/>
                <a:gd name="T16" fmla="*/ 34 w 40"/>
                <a:gd name="T17" fmla="*/ 34 h 40"/>
                <a:gd name="T18" fmla="*/ 28 w 40"/>
                <a:gd name="T19" fmla="*/ 40 h 40"/>
                <a:gd name="T20" fmla="*/ 20 w 40"/>
                <a:gd name="T21" fmla="*/ 40 h 40"/>
                <a:gd name="T22" fmla="*/ 20 w 40"/>
                <a:gd name="T23" fmla="*/ 40 h 40"/>
                <a:gd name="T24" fmla="*/ 12 w 40"/>
                <a:gd name="T25" fmla="*/ 40 h 40"/>
                <a:gd name="T26" fmla="*/ 4 w 40"/>
                <a:gd name="T27" fmla="*/ 34 h 40"/>
                <a:gd name="T28" fmla="*/ 0 w 40"/>
                <a:gd name="T29" fmla="*/ 28 h 40"/>
                <a:gd name="T30" fmla="*/ 0 w 40"/>
                <a:gd name="T31" fmla="*/ 20 h 40"/>
                <a:gd name="T32" fmla="*/ 0 w 40"/>
                <a:gd name="T33" fmla="*/ 20 h 40"/>
                <a:gd name="T34" fmla="*/ 0 w 40"/>
                <a:gd name="T35" fmla="*/ 12 h 40"/>
                <a:gd name="T36" fmla="*/ 4 w 40"/>
                <a:gd name="T37" fmla="*/ 6 h 40"/>
                <a:gd name="T38" fmla="*/ 12 w 40"/>
                <a:gd name="T39" fmla="*/ 2 h 40"/>
                <a:gd name="T40" fmla="*/ 20 w 40"/>
                <a:gd name="T41" fmla="*/ 0 h 40"/>
                <a:gd name="T42" fmla="*/ 20 w 40"/>
                <a:gd name="T43" fmla="*/ 0 h 40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40" h="40">
                  <a:moveTo>
                    <a:pt x="20" y="0"/>
                  </a:moveTo>
                  <a:lnTo>
                    <a:pt x="20" y="0"/>
                  </a:lnTo>
                  <a:lnTo>
                    <a:pt x="28" y="2"/>
                  </a:lnTo>
                  <a:lnTo>
                    <a:pt x="34" y="6"/>
                  </a:lnTo>
                  <a:lnTo>
                    <a:pt x="38" y="12"/>
                  </a:lnTo>
                  <a:lnTo>
                    <a:pt x="40" y="20"/>
                  </a:lnTo>
                  <a:lnTo>
                    <a:pt x="38" y="28"/>
                  </a:lnTo>
                  <a:lnTo>
                    <a:pt x="34" y="34"/>
                  </a:lnTo>
                  <a:lnTo>
                    <a:pt x="28" y="40"/>
                  </a:lnTo>
                  <a:lnTo>
                    <a:pt x="20" y="40"/>
                  </a:lnTo>
                  <a:lnTo>
                    <a:pt x="12" y="40"/>
                  </a:lnTo>
                  <a:lnTo>
                    <a:pt x="4" y="34"/>
                  </a:lnTo>
                  <a:lnTo>
                    <a:pt x="0" y="28"/>
                  </a:lnTo>
                  <a:lnTo>
                    <a:pt x="0" y="20"/>
                  </a:lnTo>
                  <a:lnTo>
                    <a:pt x="0" y="12"/>
                  </a:lnTo>
                  <a:lnTo>
                    <a:pt x="4" y="6"/>
                  </a:lnTo>
                  <a:lnTo>
                    <a:pt x="12" y="2"/>
                  </a:lnTo>
                  <a:lnTo>
                    <a:pt x="2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kern="0">
                <a:ln w="28575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2" name="Freeform 48"/>
            <p:cNvSpPr>
              <a:spLocks/>
            </p:cNvSpPr>
            <p:nvPr/>
          </p:nvSpPr>
          <p:spPr bwMode="auto">
            <a:xfrm>
              <a:off x="6308725" y="5861051"/>
              <a:ext cx="63500" cy="63500"/>
            </a:xfrm>
            <a:custGeom>
              <a:avLst/>
              <a:gdLst>
                <a:gd name="T0" fmla="*/ 20 w 40"/>
                <a:gd name="T1" fmla="*/ 0 h 40"/>
                <a:gd name="T2" fmla="*/ 20 w 40"/>
                <a:gd name="T3" fmla="*/ 0 h 40"/>
                <a:gd name="T4" fmla="*/ 28 w 40"/>
                <a:gd name="T5" fmla="*/ 0 h 40"/>
                <a:gd name="T6" fmla="*/ 34 w 40"/>
                <a:gd name="T7" fmla="*/ 4 h 40"/>
                <a:gd name="T8" fmla="*/ 40 w 40"/>
                <a:gd name="T9" fmla="*/ 12 h 40"/>
                <a:gd name="T10" fmla="*/ 40 w 40"/>
                <a:gd name="T11" fmla="*/ 20 h 40"/>
                <a:gd name="T12" fmla="*/ 40 w 40"/>
                <a:gd name="T13" fmla="*/ 20 h 40"/>
                <a:gd name="T14" fmla="*/ 40 w 40"/>
                <a:gd name="T15" fmla="*/ 28 h 40"/>
                <a:gd name="T16" fmla="*/ 34 w 40"/>
                <a:gd name="T17" fmla="*/ 34 h 40"/>
                <a:gd name="T18" fmla="*/ 28 w 40"/>
                <a:gd name="T19" fmla="*/ 38 h 40"/>
                <a:gd name="T20" fmla="*/ 20 w 40"/>
                <a:gd name="T21" fmla="*/ 40 h 40"/>
                <a:gd name="T22" fmla="*/ 20 w 40"/>
                <a:gd name="T23" fmla="*/ 40 h 40"/>
                <a:gd name="T24" fmla="*/ 12 w 40"/>
                <a:gd name="T25" fmla="*/ 38 h 40"/>
                <a:gd name="T26" fmla="*/ 6 w 40"/>
                <a:gd name="T27" fmla="*/ 34 h 40"/>
                <a:gd name="T28" fmla="*/ 2 w 40"/>
                <a:gd name="T29" fmla="*/ 28 h 40"/>
                <a:gd name="T30" fmla="*/ 0 w 40"/>
                <a:gd name="T31" fmla="*/ 20 h 40"/>
                <a:gd name="T32" fmla="*/ 0 w 40"/>
                <a:gd name="T33" fmla="*/ 20 h 40"/>
                <a:gd name="T34" fmla="*/ 2 w 40"/>
                <a:gd name="T35" fmla="*/ 12 h 40"/>
                <a:gd name="T36" fmla="*/ 6 w 40"/>
                <a:gd name="T37" fmla="*/ 4 h 40"/>
                <a:gd name="T38" fmla="*/ 12 w 40"/>
                <a:gd name="T39" fmla="*/ 0 h 40"/>
                <a:gd name="T40" fmla="*/ 20 w 40"/>
                <a:gd name="T41" fmla="*/ 0 h 40"/>
                <a:gd name="T42" fmla="*/ 20 w 40"/>
                <a:gd name="T43" fmla="*/ 0 h 40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40" h="40">
                  <a:moveTo>
                    <a:pt x="20" y="0"/>
                  </a:moveTo>
                  <a:lnTo>
                    <a:pt x="20" y="0"/>
                  </a:lnTo>
                  <a:lnTo>
                    <a:pt x="28" y="0"/>
                  </a:lnTo>
                  <a:lnTo>
                    <a:pt x="34" y="4"/>
                  </a:lnTo>
                  <a:lnTo>
                    <a:pt x="40" y="12"/>
                  </a:lnTo>
                  <a:lnTo>
                    <a:pt x="40" y="20"/>
                  </a:lnTo>
                  <a:lnTo>
                    <a:pt x="40" y="28"/>
                  </a:lnTo>
                  <a:lnTo>
                    <a:pt x="34" y="34"/>
                  </a:lnTo>
                  <a:lnTo>
                    <a:pt x="28" y="38"/>
                  </a:lnTo>
                  <a:lnTo>
                    <a:pt x="20" y="40"/>
                  </a:lnTo>
                  <a:lnTo>
                    <a:pt x="12" y="38"/>
                  </a:lnTo>
                  <a:lnTo>
                    <a:pt x="6" y="34"/>
                  </a:lnTo>
                  <a:lnTo>
                    <a:pt x="2" y="28"/>
                  </a:lnTo>
                  <a:lnTo>
                    <a:pt x="0" y="20"/>
                  </a:lnTo>
                  <a:lnTo>
                    <a:pt x="2" y="12"/>
                  </a:lnTo>
                  <a:lnTo>
                    <a:pt x="6" y="4"/>
                  </a:lnTo>
                  <a:lnTo>
                    <a:pt x="12" y="0"/>
                  </a:lnTo>
                  <a:lnTo>
                    <a:pt x="2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kern="0">
                <a:ln w="28575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3" name="Freeform 49"/>
            <p:cNvSpPr>
              <a:spLocks/>
            </p:cNvSpPr>
            <p:nvPr/>
          </p:nvSpPr>
          <p:spPr bwMode="auto">
            <a:xfrm>
              <a:off x="6642100" y="4851401"/>
              <a:ext cx="63500" cy="63500"/>
            </a:xfrm>
            <a:custGeom>
              <a:avLst/>
              <a:gdLst>
                <a:gd name="T0" fmla="*/ 20 w 40"/>
                <a:gd name="T1" fmla="*/ 0 h 40"/>
                <a:gd name="T2" fmla="*/ 20 w 40"/>
                <a:gd name="T3" fmla="*/ 0 h 40"/>
                <a:gd name="T4" fmla="*/ 28 w 40"/>
                <a:gd name="T5" fmla="*/ 2 h 40"/>
                <a:gd name="T6" fmla="*/ 34 w 40"/>
                <a:gd name="T7" fmla="*/ 6 h 40"/>
                <a:gd name="T8" fmla="*/ 38 w 40"/>
                <a:gd name="T9" fmla="*/ 12 h 40"/>
                <a:gd name="T10" fmla="*/ 40 w 40"/>
                <a:gd name="T11" fmla="*/ 20 h 40"/>
                <a:gd name="T12" fmla="*/ 40 w 40"/>
                <a:gd name="T13" fmla="*/ 20 h 40"/>
                <a:gd name="T14" fmla="*/ 38 w 40"/>
                <a:gd name="T15" fmla="*/ 28 h 40"/>
                <a:gd name="T16" fmla="*/ 34 w 40"/>
                <a:gd name="T17" fmla="*/ 36 h 40"/>
                <a:gd name="T18" fmla="*/ 28 w 40"/>
                <a:gd name="T19" fmla="*/ 40 h 40"/>
                <a:gd name="T20" fmla="*/ 20 w 40"/>
                <a:gd name="T21" fmla="*/ 40 h 40"/>
                <a:gd name="T22" fmla="*/ 20 w 40"/>
                <a:gd name="T23" fmla="*/ 40 h 40"/>
                <a:gd name="T24" fmla="*/ 12 w 40"/>
                <a:gd name="T25" fmla="*/ 40 h 40"/>
                <a:gd name="T26" fmla="*/ 6 w 40"/>
                <a:gd name="T27" fmla="*/ 36 h 40"/>
                <a:gd name="T28" fmla="*/ 2 w 40"/>
                <a:gd name="T29" fmla="*/ 28 h 40"/>
                <a:gd name="T30" fmla="*/ 0 w 40"/>
                <a:gd name="T31" fmla="*/ 20 h 40"/>
                <a:gd name="T32" fmla="*/ 0 w 40"/>
                <a:gd name="T33" fmla="*/ 20 h 40"/>
                <a:gd name="T34" fmla="*/ 2 w 40"/>
                <a:gd name="T35" fmla="*/ 12 h 40"/>
                <a:gd name="T36" fmla="*/ 6 w 40"/>
                <a:gd name="T37" fmla="*/ 6 h 40"/>
                <a:gd name="T38" fmla="*/ 12 w 40"/>
                <a:gd name="T39" fmla="*/ 2 h 40"/>
                <a:gd name="T40" fmla="*/ 20 w 40"/>
                <a:gd name="T41" fmla="*/ 0 h 40"/>
                <a:gd name="T42" fmla="*/ 20 w 40"/>
                <a:gd name="T43" fmla="*/ 0 h 40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40" h="40">
                  <a:moveTo>
                    <a:pt x="20" y="0"/>
                  </a:moveTo>
                  <a:lnTo>
                    <a:pt x="20" y="0"/>
                  </a:lnTo>
                  <a:lnTo>
                    <a:pt x="28" y="2"/>
                  </a:lnTo>
                  <a:lnTo>
                    <a:pt x="34" y="6"/>
                  </a:lnTo>
                  <a:lnTo>
                    <a:pt x="38" y="12"/>
                  </a:lnTo>
                  <a:lnTo>
                    <a:pt x="40" y="20"/>
                  </a:lnTo>
                  <a:lnTo>
                    <a:pt x="38" y="28"/>
                  </a:lnTo>
                  <a:lnTo>
                    <a:pt x="34" y="36"/>
                  </a:lnTo>
                  <a:lnTo>
                    <a:pt x="28" y="40"/>
                  </a:lnTo>
                  <a:lnTo>
                    <a:pt x="20" y="40"/>
                  </a:lnTo>
                  <a:lnTo>
                    <a:pt x="12" y="40"/>
                  </a:lnTo>
                  <a:lnTo>
                    <a:pt x="6" y="36"/>
                  </a:lnTo>
                  <a:lnTo>
                    <a:pt x="2" y="28"/>
                  </a:lnTo>
                  <a:lnTo>
                    <a:pt x="0" y="20"/>
                  </a:lnTo>
                  <a:lnTo>
                    <a:pt x="2" y="12"/>
                  </a:lnTo>
                  <a:lnTo>
                    <a:pt x="6" y="6"/>
                  </a:lnTo>
                  <a:lnTo>
                    <a:pt x="12" y="2"/>
                  </a:lnTo>
                  <a:lnTo>
                    <a:pt x="2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kern="0">
                <a:ln w="28575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4" name="Freeform 50"/>
            <p:cNvSpPr>
              <a:spLocks/>
            </p:cNvSpPr>
            <p:nvPr/>
          </p:nvSpPr>
          <p:spPr bwMode="auto">
            <a:xfrm>
              <a:off x="7213600" y="5254626"/>
              <a:ext cx="63500" cy="63500"/>
            </a:xfrm>
            <a:custGeom>
              <a:avLst/>
              <a:gdLst>
                <a:gd name="T0" fmla="*/ 20 w 40"/>
                <a:gd name="T1" fmla="*/ 0 h 40"/>
                <a:gd name="T2" fmla="*/ 20 w 40"/>
                <a:gd name="T3" fmla="*/ 0 h 40"/>
                <a:gd name="T4" fmla="*/ 28 w 40"/>
                <a:gd name="T5" fmla="*/ 2 h 40"/>
                <a:gd name="T6" fmla="*/ 34 w 40"/>
                <a:gd name="T7" fmla="*/ 6 h 40"/>
                <a:gd name="T8" fmla="*/ 38 w 40"/>
                <a:gd name="T9" fmla="*/ 12 h 40"/>
                <a:gd name="T10" fmla="*/ 40 w 40"/>
                <a:gd name="T11" fmla="*/ 20 h 40"/>
                <a:gd name="T12" fmla="*/ 40 w 40"/>
                <a:gd name="T13" fmla="*/ 20 h 40"/>
                <a:gd name="T14" fmla="*/ 38 w 40"/>
                <a:gd name="T15" fmla="*/ 28 h 40"/>
                <a:gd name="T16" fmla="*/ 34 w 40"/>
                <a:gd name="T17" fmla="*/ 34 h 40"/>
                <a:gd name="T18" fmla="*/ 28 w 40"/>
                <a:gd name="T19" fmla="*/ 38 h 40"/>
                <a:gd name="T20" fmla="*/ 20 w 40"/>
                <a:gd name="T21" fmla="*/ 40 h 40"/>
                <a:gd name="T22" fmla="*/ 20 w 40"/>
                <a:gd name="T23" fmla="*/ 40 h 40"/>
                <a:gd name="T24" fmla="*/ 12 w 40"/>
                <a:gd name="T25" fmla="*/ 38 h 40"/>
                <a:gd name="T26" fmla="*/ 6 w 40"/>
                <a:gd name="T27" fmla="*/ 34 h 40"/>
                <a:gd name="T28" fmla="*/ 0 w 40"/>
                <a:gd name="T29" fmla="*/ 28 h 40"/>
                <a:gd name="T30" fmla="*/ 0 w 40"/>
                <a:gd name="T31" fmla="*/ 20 h 40"/>
                <a:gd name="T32" fmla="*/ 0 w 40"/>
                <a:gd name="T33" fmla="*/ 20 h 40"/>
                <a:gd name="T34" fmla="*/ 0 w 40"/>
                <a:gd name="T35" fmla="*/ 12 h 40"/>
                <a:gd name="T36" fmla="*/ 6 w 40"/>
                <a:gd name="T37" fmla="*/ 6 h 40"/>
                <a:gd name="T38" fmla="*/ 12 w 40"/>
                <a:gd name="T39" fmla="*/ 2 h 40"/>
                <a:gd name="T40" fmla="*/ 20 w 40"/>
                <a:gd name="T41" fmla="*/ 0 h 40"/>
                <a:gd name="T42" fmla="*/ 20 w 40"/>
                <a:gd name="T43" fmla="*/ 0 h 40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40" h="40">
                  <a:moveTo>
                    <a:pt x="20" y="0"/>
                  </a:moveTo>
                  <a:lnTo>
                    <a:pt x="20" y="0"/>
                  </a:lnTo>
                  <a:lnTo>
                    <a:pt x="28" y="2"/>
                  </a:lnTo>
                  <a:lnTo>
                    <a:pt x="34" y="6"/>
                  </a:lnTo>
                  <a:lnTo>
                    <a:pt x="38" y="12"/>
                  </a:lnTo>
                  <a:lnTo>
                    <a:pt x="40" y="20"/>
                  </a:lnTo>
                  <a:lnTo>
                    <a:pt x="38" y="28"/>
                  </a:lnTo>
                  <a:lnTo>
                    <a:pt x="34" y="34"/>
                  </a:lnTo>
                  <a:lnTo>
                    <a:pt x="28" y="38"/>
                  </a:lnTo>
                  <a:lnTo>
                    <a:pt x="20" y="40"/>
                  </a:lnTo>
                  <a:lnTo>
                    <a:pt x="12" y="38"/>
                  </a:lnTo>
                  <a:lnTo>
                    <a:pt x="6" y="34"/>
                  </a:lnTo>
                  <a:lnTo>
                    <a:pt x="0" y="28"/>
                  </a:lnTo>
                  <a:lnTo>
                    <a:pt x="0" y="20"/>
                  </a:lnTo>
                  <a:lnTo>
                    <a:pt x="0" y="12"/>
                  </a:lnTo>
                  <a:lnTo>
                    <a:pt x="6" y="6"/>
                  </a:lnTo>
                  <a:lnTo>
                    <a:pt x="12" y="2"/>
                  </a:lnTo>
                  <a:lnTo>
                    <a:pt x="2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kern="0">
                <a:ln w="28575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5" name="Freeform 51"/>
            <p:cNvSpPr>
              <a:spLocks/>
            </p:cNvSpPr>
            <p:nvPr/>
          </p:nvSpPr>
          <p:spPr bwMode="auto">
            <a:xfrm>
              <a:off x="7216775" y="4473576"/>
              <a:ext cx="66675" cy="66675"/>
            </a:xfrm>
            <a:custGeom>
              <a:avLst/>
              <a:gdLst>
                <a:gd name="T0" fmla="*/ 20 w 42"/>
                <a:gd name="T1" fmla="*/ 0 h 42"/>
                <a:gd name="T2" fmla="*/ 20 w 42"/>
                <a:gd name="T3" fmla="*/ 0 h 42"/>
                <a:gd name="T4" fmla="*/ 28 w 42"/>
                <a:gd name="T5" fmla="*/ 2 h 42"/>
                <a:gd name="T6" fmla="*/ 36 w 42"/>
                <a:gd name="T7" fmla="*/ 6 h 42"/>
                <a:gd name="T8" fmla="*/ 40 w 42"/>
                <a:gd name="T9" fmla="*/ 14 h 42"/>
                <a:gd name="T10" fmla="*/ 42 w 42"/>
                <a:gd name="T11" fmla="*/ 22 h 42"/>
                <a:gd name="T12" fmla="*/ 42 w 42"/>
                <a:gd name="T13" fmla="*/ 22 h 42"/>
                <a:gd name="T14" fmla="*/ 40 w 42"/>
                <a:gd name="T15" fmla="*/ 28 h 42"/>
                <a:gd name="T16" fmla="*/ 36 w 42"/>
                <a:gd name="T17" fmla="*/ 36 h 42"/>
                <a:gd name="T18" fmla="*/ 28 w 42"/>
                <a:gd name="T19" fmla="*/ 40 h 42"/>
                <a:gd name="T20" fmla="*/ 20 w 42"/>
                <a:gd name="T21" fmla="*/ 42 h 42"/>
                <a:gd name="T22" fmla="*/ 20 w 42"/>
                <a:gd name="T23" fmla="*/ 42 h 42"/>
                <a:gd name="T24" fmla="*/ 12 w 42"/>
                <a:gd name="T25" fmla="*/ 40 h 42"/>
                <a:gd name="T26" fmla="*/ 6 w 42"/>
                <a:gd name="T27" fmla="*/ 36 h 42"/>
                <a:gd name="T28" fmla="*/ 2 w 42"/>
                <a:gd name="T29" fmla="*/ 28 h 42"/>
                <a:gd name="T30" fmla="*/ 0 w 42"/>
                <a:gd name="T31" fmla="*/ 22 h 42"/>
                <a:gd name="T32" fmla="*/ 0 w 42"/>
                <a:gd name="T33" fmla="*/ 22 h 42"/>
                <a:gd name="T34" fmla="*/ 2 w 42"/>
                <a:gd name="T35" fmla="*/ 14 h 42"/>
                <a:gd name="T36" fmla="*/ 6 w 42"/>
                <a:gd name="T37" fmla="*/ 6 h 42"/>
                <a:gd name="T38" fmla="*/ 12 w 42"/>
                <a:gd name="T39" fmla="*/ 2 h 42"/>
                <a:gd name="T40" fmla="*/ 20 w 42"/>
                <a:gd name="T41" fmla="*/ 0 h 42"/>
                <a:gd name="T42" fmla="*/ 20 w 42"/>
                <a:gd name="T43" fmla="*/ 0 h 42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42" h="42">
                  <a:moveTo>
                    <a:pt x="20" y="0"/>
                  </a:moveTo>
                  <a:lnTo>
                    <a:pt x="20" y="0"/>
                  </a:lnTo>
                  <a:lnTo>
                    <a:pt x="28" y="2"/>
                  </a:lnTo>
                  <a:lnTo>
                    <a:pt x="36" y="6"/>
                  </a:lnTo>
                  <a:lnTo>
                    <a:pt x="40" y="14"/>
                  </a:lnTo>
                  <a:lnTo>
                    <a:pt x="42" y="22"/>
                  </a:lnTo>
                  <a:lnTo>
                    <a:pt x="40" y="28"/>
                  </a:lnTo>
                  <a:lnTo>
                    <a:pt x="36" y="36"/>
                  </a:lnTo>
                  <a:lnTo>
                    <a:pt x="28" y="40"/>
                  </a:lnTo>
                  <a:lnTo>
                    <a:pt x="20" y="42"/>
                  </a:lnTo>
                  <a:lnTo>
                    <a:pt x="12" y="40"/>
                  </a:lnTo>
                  <a:lnTo>
                    <a:pt x="6" y="36"/>
                  </a:lnTo>
                  <a:lnTo>
                    <a:pt x="2" y="28"/>
                  </a:lnTo>
                  <a:lnTo>
                    <a:pt x="0" y="22"/>
                  </a:lnTo>
                  <a:lnTo>
                    <a:pt x="2" y="14"/>
                  </a:lnTo>
                  <a:lnTo>
                    <a:pt x="6" y="6"/>
                  </a:lnTo>
                  <a:lnTo>
                    <a:pt x="12" y="2"/>
                  </a:lnTo>
                  <a:lnTo>
                    <a:pt x="2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kern="0">
                <a:ln w="28575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6" name="Freeform 52"/>
            <p:cNvSpPr>
              <a:spLocks/>
            </p:cNvSpPr>
            <p:nvPr/>
          </p:nvSpPr>
          <p:spPr bwMode="auto">
            <a:xfrm>
              <a:off x="6791325" y="4206876"/>
              <a:ext cx="63500" cy="63500"/>
            </a:xfrm>
            <a:custGeom>
              <a:avLst/>
              <a:gdLst>
                <a:gd name="T0" fmla="*/ 20 w 40"/>
                <a:gd name="T1" fmla="*/ 0 h 40"/>
                <a:gd name="T2" fmla="*/ 20 w 40"/>
                <a:gd name="T3" fmla="*/ 0 h 40"/>
                <a:gd name="T4" fmla="*/ 28 w 40"/>
                <a:gd name="T5" fmla="*/ 2 h 40"/>
                <a:gd name="T6" fmla="*/ 34 w 40"/>
                <a:gd name="T7" fmla="*/ 6 h 40"/>
                <a:gd name="T8" fmla="*/ 38 w 40"/>
                <a:gd name="T9" fmla="*/ 12 h 40"/>
                <a:gd name="T10" fmla="*/ 40 w 40"/>
                <a:gd name="T11" fmla="*/ 20 h 40"/>
                <a:gd name="T12" fmla="*/ 40 w 40"/>
                <a:gd name="T13" fmla="*/ 20 h 40"/>
                <a:gd name="T14" fmla="*/ 38 w 40"/>
                <a:gd name="T15" fmla="*/ 28 h 40"/>
                <a:gd name="T16" fmla="*/ 34 w 40"/>
                <a:gd name="T17" fmla="*/ 34 h 40"/>
                <a:gd name="T18" fmla="*/ 28 w 40"/>
                <a:gd name="T19" fmla="*/ 38 h 40"/>
                <a:gd name="T20" fmla="*/ 20 w 40"/>
                <a:gd name="T21" fmla="*/ 40 h 40"/>
                <a:gd name="T22" fmla="*/ 20 w 40"/>
                <a:gd name="T23" fmla="*/ 40 h 40"/>
                <a:gd name="T24" fmla="*/ 12 w 40"/>
                <a:gd name="T25" fmla="*/ 38 h 40"/>
                <a:gd name="T26" fmla="*/ 6 w 40"/>
                <a:gd name="T27" fmla="*/ 34 h 40"/>
                <a:gd name="T28" fmla="*/ 2 w 40"/>
                <a:gd name="T29" fmla="*/ 28 h 40"/>
                <a:gd name="T30" fmla="*/ 0 w 40"/>
                <a:gd name="T31" fmla="*/ 20 h 40"/>
                <a:gd name="T32" fmla="*/ 0 w 40"/>
                <a:gd name="T33" fmla="*/ 20 h 40"/>
                <a:gd name="T34" fmla="*/ 2 w 40"/>
                <a:gd name="T35" fmla="*/ 12 h 40"/>
                <a:gd name="T36" fmla="*/ 6 w 40"/>
                <a:gd name="T37" fmla="*/ 6 h 40"/>
                <a:gd name="T38" fmla="*/ 12 w 40"/>
                <a:gd name="T39" fmla="*/ 2 h 40"/>
                <a:gd name="T40" fmla="*/ 20 w 40"/>
                <a:gd name="T41" fmla="*/ 0 h 40"/>
                <a:gd name="T42" fmla="*/ 20 w 40"/>
                <a:gd name="T43" fmla="*/ 0 h 40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40" h="40">
                  <a:moveTo>
                    <a:pt x="20" y="0"/>
                  </a:moveTo>
                  <a:lnTo>
                    <a:pt x="20" y="0"/>
                  </a:lnTo>
                  <a:lnTo>
                    <a:pt x="28" y="2"/>
                  </a:lnTo>
                  <a:lnTo>
                    <a:pt x="34" y="6"/>
                  </a:lnTo>
                  <a:lnTo>
                    <a:pt x="38" y="12"/>
                  </a:lnTo>
                  <a:lnTo>
                    <a:pt x="40" y="20"/>
                  </a:lnTo>
                  <a:lnTo>
                    <a:pt x="38" y="28"/>
                  </a:lnTo>
                  <a:lnTo>
                    <a:pt x="34" y="34"/>
                  </a:lnTo>
                  <a:lnTo>
                    <a:pt x="28" y="38"/>
                  </a:lnTo>
                  <a:lnTo>
                    <a:pt x="20" y="40"/>
                  </a:lnTo>
                  <a:lnTo>
                    <a:pt x="12" y="38"/>
                  </a:lnTo>
                  <a:lnTo>
                    <a:pt x="6" y="34"/>
                  </a:lnTo>
                  <a:lnTo>
                    <a:pt x="2" y="28"/>
                  </a:lnTo>
                  <a:lnTo>
                    <a:pt x="0" y="20"/>
                  </a:lnTo>
                  <a:lnTo>
                    <a:pt x="2" y="12"/>
                  </a:lnTo>
                  <a:lnTo>
                    <a:pt x="6" y="6"/>
                  </a:lnTo>
                  <a:lnTo>
                    <a:pt x="12" y="2"/>
                  </a:lnTo>
                  <a:lnTo>
                    <a:pt x="2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kern="0">
                <a:ln w="28575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7" name="Freeform 53"/>
            <p:cNvSpPr>
              <a:spLocks/>
            </p:cNvSpPr>
            <p:nvPr/>
          </p:nvSpPr>
          <p:spPr bwMode="auto">
            <a:xfrm>
              <a:off x="7073900" y="4206876"/>
              <a:ext cx="63500" cy="63500"/>
            </a:xfrm>
            <a:custGeom>
              <a:avLst/>
              <a:gdLst>
                <a:gd name="T0" fmla="*/ 20 w 40"/>
                <a:gd name="T1" fmla="*/ 0 h 40"/>
                <a:gd name="T2" fmla="*/ 20 w 40"/>
                <a:gd name="T3" fmla="*/ 0 h 40"/>
                <a:gd name="T4" fmla="*/ 28 w 40"/>
                <a:gd name="T5" fmla="*/ 2 h 40"/>
                <a:gd name="T6" fmla="*/ 34 w 40"/>
                <a:gd name="T7" fmla="*/ 6 h 40"/>
                <a:gd name="T8" fmla="*/ 38 w 40"/>
                <a:gd name="T9" fmla="*/ 12 h 40"/>
                <a:gd name="T10" fmla="*/ 40 w 40"/>
                <a:gd name="T11" fmla="*/ 20 h 40"/>
                <a:gd name="T12" fmla="*/ 40 w 40"/>
                <a:gd name="T13" fmla="*/ 20 h 40"/>
                <a:gd name="T14" fmla="*/ 38 w 40"/>
                <a:gd name="T15" fmla="*/ 28 h 40"/>
                <a:gd name="T16" fmla="*/ 34 w 40"/>
                <a:gd name="T17" fmla="*/ 34 h 40"/>
                <a:gd name="T18" fmla="*/ 28 w 40"/>
                <a:gd name="T19" fmla="*/ 38 h 40"/>
                <a:gd name="T20" fmla="*/ 20 w 40"/>
                <a:gd name="T21" fmla="*/ 40 h 40"/>
                <a:gd name="T22" fmla="*/ 20 w 40"/>
                <a:gd name="T23" fmla="*/ 40 h 40"/>
                <a:gd name="T24" fmla="*/ 12 w 40"/>
                <a:gd name="T25" fmla="*/ 38 h 40"/>
                <a:gd name="T26" fmla="*/ 6 w 40"/>
                <a:gd name="T27" fmla="*/ 34 h 40"/>
                <a:gd name="T28" fmla="*/ 2 w 40"/>
                <a:gd name="T29" fmla="*/ 28 h 40"/>
                <a:gd name="T30" fmla="*/ 0 w 40"/>
                <a:gd name="T31" fmla="*/ 20 h 40"/>
                <a:gd name="T32" fmla="*/ 0 w 40"/>
                <a:gd name="T33" fmla="*/ 20 h 40"/>
                <a:gd name="T34" fmla="*/ 2 w 40"/>
                <a:gd name="T35" fmla="*/ 12 h 40"/>
                <a:gd name="T36" fmla="*/ 6 w 40"/>
                <a:gd name="T37" fmla="*/ 6 h 40"/>
                <a:gd name="T38" fmla="*/ 12 w 40"/>
                <a:gd name="T39" fmla="*/ 2 h 40"/>
                <a:gd name="T40" fmla="*/ 20 w 40"/>
                <a:gd name="T41" fmla="*/ 0 h 40"/>
                <a:gd name="T42" fmla="*/ 20 w 40"/>
                <a:gd name="T43" fmla="*/ 0 h 40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40" h="40">
                  <a:moveTo>
                    <a:pt x="20" y="0"/>
                  </a:moveTo>
                  <a:lnTo>
                    <a:pt x="20" y="0"/>
                  </a:lnTo>
                  <a:lnTo>
                    <a:pt x="28" y="2"/>
                  </a:lnTo>
                  <a:lnTo>
                    <a:pt x="34" y="6"/>
                  </a:lnTo>
                  <a:lnTo>
                    <a:pt x="38" y="12"/>
                  </a:lnTo>
                  <a:lnTo>
                    <a:pt x="40" y="20"/>
                  </a:lnTo>
                  <a:lnTo>
                    <a:pt x="38" y="28"/>
                  </a:lnTo>
                  <a:lnTo>
                    <a:pt x="34" y="34"/>
                  </a:lnTo>
                  <a:lnTo>
                    <a:pt x="28" y="38"/>
                  </a:lnTo>
                  <a:lnTo>
                    <a:pt x="20" y="40"/>
                  </a:lnTo>
                  <a:lnTo>
                    <a:pt x="12" y="38"/>
                  </a:lnTo>
                  <a:lnTo>
                    <a:pt x="6" y="34"/>
                  </a:lnTo>
                  <a:lnTo>
                    <a:pt x="2" y="28"/>
                  </a:lnTo>
                  <a:lnTo>
                    <a:pt x="0" y="20"/>
                  </a:lnTo>
                  <a:lnTo>
                    <a:pt x="2" y="12"/>
                  </a:lnTo>
                  <a:lnTo>
                    <a:pt x="6" y="6"/>
                  </a:lnTo>
                  <a:lnTo>
                    <a:pt x="12" y="2"/>
                  </a:lnTo>
                  <a:lnTo>
                    <a:pt x="2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kern="0">
                <a:ln w="28575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8" name="Freeform 54"/>
            <p:cNvSpPr>
              <a:spLocks/>
            </p:cNvSpPr>
            <p:nvPr/>
          </p:nvSpPr>
          <p:spPr bwMode="auto">
            <a:xfrm>
              <a:off x="6165850" y="3759201"/>
              <a:ext cx="63500" cy="66675"/>
            </a:xfrm>
            <a:custGeom>
              <a:avLst/>
              <a:gdLst>
                <a:gd name="T0" fmla="*/ 20 w 40"/>
                <a:gd name="T1" fmla="*/ 0 h 42"/>
                <a:gd name="T2" fmla="*/ 20 w 40"/>
                <a:gd name="T3" fmla="*/ 0 h 42"/>
                <a:gd name="T4" fmla="*/ 28 w 40"/>
                <a:gd name="T5" fmla="*/ 2 h 42"/>
                <a:gd name="T6" fmla="*/ 34 w 40"/>
                <a:gd name="T7" fmla="*/ 6 h 42"/>
                <a:gd name="T8" fmla="*/ 38 w 40"/>
                <a:gd name="T9" fmla="*/ 12 h 42"/>
                <a:gd name="T10" fmla="*/ 40 w 40"/>
                <a:gd name="T11" fmla="*/ 20 h 42"/>
                <a:gd name="T12" fmla="*/ 40 w 40"/>
                <a:gd name="T13" fmla="*/ 20 h 42"/>
                <a:gd name="T14" fmla="*/ 38 w 40"/>
                <a:gd name="T15" fmla="*/ 28 h 42"/>
                <a:gd name="T16" fmla="*/ 34 w 40"/>
                <a:gd name="T17" fmla="*/ 36 h 42"/>
                <a:gd name="T18" fmla="*/ 28 w 40"/>
                <a:gd name="T19" fmla="*/ 40 h 42"/>
                <a:gd name="T20" fmla="*/ 20 w 40"/>
                <a:gd name="T21" fmla="*/ 42 h 42"/>
                <a:gd name="T22" fmla="*/ 20 w 40"/>
                <a:gd name="T23" fmla="*/ 42 h 42"/>
                <a:gd name="T24" fmla="*/ 12 w 40"/>
                <a:gd name="T25" fmla="*/ 40 h 42"/>
                <a:gd name="T26" fmla="*/ 6 w 40"/>
                <a:gd name="T27" fmla="*/ 36 h 42"/>
                <a:gd name="T28" fmla="*/ 2 w 40"/>
                <a:gd name="T29" fmla="*/ 28 h 42"/>
                <a:gd name="T30" fmla="*/ 0 w 40"/>
                <a:gd name="T31" fmla="*/ 20 h 42"/>
                <a:gd name="T32" fmla="*/ 0 w 40"/>
                <a:gd name="T33" fmla="*/ 20 h 42"/>
                <a:gd name="T34" fmla="*/ 2 w 40"/>
                <a:gd name="T35" fmla="*/ 12 h 42"/>
                <a:gd name="T36" fmla="*/ 6 w 40"/>
                <a:gd name="T37" fmla="*/ 6 h 42"/>
                <a:gd name="T38" fmla="*/ 12 w 40"/>
                <a:gd name="T39" fmla="*/ 2 h 42"/>
                <a:gd name="T40" fmla="*/ 20 w 40"/>
                <a:gd name="T41" fmla="*/ 0 h 42"/>
                <a:gd name="T42" fmla="*/ 20 w 40"/>
                <a:gd name="T43" fmla="*/ 0 h 42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40" h="42">
                  <a:moveTo>
                    <a:pt x="20" y="0"/>
                  </a:moveTo>
                  <a:lnTo>
                    <a:pt x="20" y="0"/>
                  </a:lnTo>
                  <a:lnTo>
                    <a:pt x="28" y="2"/>
                  </a:lnTo>
                  <a:lnTo>
                    <a:pt x="34" y="6"/>
                  </a:lnTo>
                  <a:lnTo>
                    <a:pt x="38" y="12"/>
                  </a:lnTo>
                  <a:lnTo>
                    <a:pt x="40" y="20"/>
                  </a:lnTo>
                  <a:lnTo>
                    <a:pt x="38" y="28"/>
                  </a:lnTo>
                  <a:lnTo>
                    <a:pt x="34" y="36"/>
                  </a:lnTo>
                  <a:lnTo>
                    <a:pt x="28" y="40"/>
                  </a:lnTo>
                  <a:lnTo>
                    <a:pt x="20" y="42"/>
                  </a:lnTo>
                  <a:lnTo>
                    <a:pt x="12" y="40"/>
                  </a:lnTo>
                  <a:lnTo>
                    <a:pt x="6" y="36"/>
                  </a:lnTo>
                  <a:lnTo>
                    <a:pt x="2" y="28"/>
                  </a:lnTo>
                  <a:lnTo>
                    <a:pt x="0" y="20"/>
                  </a:lnTo>
                  <a:lnTo>
                    <a:pt x="2" y="12"/>
                  </a:lnTo>
                  <a:lnTo>
                    <a:pt x="6" y="6"/>
                  </a:lnTo>
                  <a:lnTo>
                    <a:pt x="12" y="2"/>
                  </a:lnTo>
                  <a:lnTo>
                    <a:pt x="2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kern="0">
                <a:ln w="28575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9" name="Freeform 55"/>
            <p:cNvSpPr>
              <a:spLocks/>
            </p:cNvSpPr>
            <p:nvPr/>
          </p:nvSpPr>
          <p:spPr bwMode="auto">
            <a:xfrm>
              <a:off x="5464175" y="3879851"/>
              <a:ext cx="66675" cy="63500"/>
            </a:xfrm>
            <a:custGeom>
              <a:avLst/>
              <a:gdLst>
                <a:gd name="T0" fmla="*/ 20 w 42"/>
                <a:gd name="T1" fmla="*/ 0 h 40"/>
                <a:gd name="T2" fmla="*/ 20 w 42"/>
                <a:gd name="T3" fmla="*/ 0 h 40"/>
                <a:gd name="T4" fmla="*/ 28 w 42"/>
                <a:gd name="T5" fmla="*/ 2 h 40"/>
                <a:gd name="T6" fmla="*/ 36 w 42"/>
                <a:gd name="T7" fmla="*/ 6 h 40"/>
                <a:gd name="T8" fmla="*/ 40 w 42"/>
                <a:gd name="T9" fmla="*/ 12 h 40"/>
                <a:gd name="T10" fmla="*/ 42 w 42"/>
                <a:gd name="T11" fmla="*/ 20 h 40"/>
                <a:gd name="T12" fmla="*/ 42 w 42"/>
                <a:gd name="T13" fmla="*/ 20 h 40"/>
                <a:gd name="T14" fmla="*/ 40 w 42"/>
                <a:gd name="T15" fmla="*/ 28 h 40"/>
                <a:gd name="T16" fmla="*/ 36 w 42"/>
                <a:gd name="T17" fmla="*/ 34 h 40"/>
                <a:gd name="T18" fmla="*/ 28 w 42"/>
                <a:gd name="T19" fmla="*/ 38 h 40"/>
                <a:gd name="T20" fmla="*/ 20 w 42"/>
                <a:gd name="T21" fmla="*/ 40 h 40"/>
                <a:gd name="T22" fmla="*/ 20 w 42"/>
                <a:gd name="T23" fmla="*/ 40 h 40"/>
                <a:gd name="T24" fmla="*/ 14 w 42"/>
                <a:gd name="T25" fmla="*/ 38 h 40"/>
                <a:gd name="T26" fmla="*/ 6 w 42"/>
                <a:gd name="T27" fmla="*/ 34 h 40"/>
                <a:gd name="T28" fmla="*/ 2 w 42"/>
                <a:gd name="T29" fmla="*/ 28 h 40"/>
                <a:gd name="T30" fmla="*/ 0 w 42"/>
                <a:gd name="T31" fmla="*/ 20 h 40"/>
                <a:gd name="T32" fmla="*/ 0 w 42"/>
                <a:gd name="T33" fmla="*/ 20 h 40"/>
                <a:gd name="T34" fmla="*/ 2 w 42"/>
                <a:gd name="T35" fmla="*/ 12 h 40"/>
                <a:gd name="T36" fmla="*/ 6 w 42"/>
                <a:gd name="T37" fmla="*/ 6 h 40"/>
                <a:gd name="T38" fmla="*/ 14 w 42"/>
                <a:gd name="T39" fmla="*/ 2 h 40"/>
                <a:gd name="T40" fmla="*/ 20 w 42"/>
                <a:gd name="T41" fmla="*/ 0 h 40"/>
                <a:gd name="T42" fmla="*/ 20 w 42"/>
                <a:gd name="T43" fmla="*/ 0 h 40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42" h="40">
                  <a:moveTo>
                    <a:pt x="20" y="0"/>
                  </a:moveTo>
                  <a:lnTo>
                    <a:pt x="20" y="0"/>
                  </a:lnTo>
                  <a:lnTo>
                    <a:pt x="28" y="2"/>
                  </a:lnTo>
                  <a:lnTo>
                    <a:pt x="36" y="6"/>
                  </a:lnTo>
                  <a:lnTo>
                    <a:pt x="40" y="12"/>
                  </a:lnTo>
                  <a:lnTo>
                    <a:pt x="42" y="20"/>
                  </a:lnTo>
                  <a:lnTo>
                    <a:pt x="40" y="28"/>
                  </a:lnTo>
                  <a:lnTo>
                    <a:pt x="36" y="34"/>
                  </a:lnTo>
                  <a:lnTo>
                    <a:pt x="28" y="38"/>
                  </a:lnTo>
                  <a:lnTo>
                    <a:pt x="20" y="40"/>
                  </a:lnTo>
                  <a:lnTo>
                    <a:pt x="14" y="38"/>
                  </a:lnTo>
                  <a:lnTo>
                    <a:pt x="6" y="34"/>
                  </a:lnTo>
                  <a:lnTo>
                    <a:pt x="2" y="28"/>
                  </a:lnTo>
                  <a:lnTo>
                    <a:pt x="0" y="20"/>
                  </a:lnTo>
                  <a:lnTo>
                    <a:pt x="2" y="12"/>
                  </a:lnTo>
                  <a:lnTo>
                    <a:pt x="6" y="6"/>
                  </a:lnTo>
                  <a:lnTo>
                    <a:pt x="14" y="2"/>
                  </a:lnTo>
                  <a:lnTo>
                    <a:pt x="2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kern="0">
                <a:ln w="28575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0" name="Freeform 56"/>
            <p:cNvSpPr>
              <a:spLocks/>
            </p:cNvSpPr>
            <p:nvPr/>
          </p:nvSpPr>
          <p:spPr bwMode="auto">
            <a:xfrm>
              <a:off x="5972175" y="3184526"/>
              <a:ext cx="63500" cy="63500"/>
            </a:xfrm>
            <a:custGeom>
              <a:avLst/>
              <a:gdLst>
                <a:gd name="T0" fmla="*/ 20 w 40"/>
                <a:gd name="T1" fmla="*/ 0 h 40"/>
                <a:gd name="T2" fmla="*/ 20 w 40"/>
                <a:gd name="T3" fmla="*/ 0 h 40"/>
                <a:gd name="T4" fmla="*/ 28 w 40"/>
                <a:gd name="T5" fmla="*/ 2 h 40"/>
                <a:gd name="T6" fmla="*/ 34 w 40"/>
                <a:gd name="T7" fmla="*/ 6 h 40"/>
                <a:gd name="T8" fmla="*/ 38 w 40"/>
                <a:gd name="T9" fmla="*/ 12 h 40"/>
                <a:gd name="T10" fmla="*/ 40 w 40"/>
                <a:gd name="T11" fmla="*/ 20 h 40"/>
                <a:gd name="T12" fmla="*/ 40 w 40"/>
                <a:gd name="T13" fmla="*/ 20 h 40"/>
                <a:gd name="T14" fmla="*/ 38 w 40"/>
                <a:gd name="T15" fmla="*/ 28 h 40"/>
                <a:gd name="T16" fmla="*/ 34 w 40"/>
                <a:gd name="T17" fmla="*/ 34 h 40"/>
                <a:gd name="T18" fmla="*/ 28 w 40"/>
                <a:gd name="T19" fmla="*/ 38 h 40"/>
                <a:gd name="T20" fmla="*/ 20 w 40"/>
                <a:gd name="T21" fmla="*/ 40 h 40"/>
                <a:gd name="T22" fmla="*/ 20 w 40"/>
                <a:gd name="T23" fmla="*/ 40 h 40"/>
                <a:gd name="T24" fmla="*/ 12 w 40"/>
                <a:gd name="T25" fmla="*/ 38 h 40"/>
                <a:gd name="T26" fmla="*/ 6 w 40"/>
                <a:gd name="T27" fmla="*/ 34 h 40"/>
                <a:gd name="T28" fmla="*/ 2 w 40"/>
                <a:gd name="T29" fmla="*/ 28 h 40"/>
                <a:gd name="T30" fmla="*/ 0 w 40"/>
                <a:gd name="T31" fmla="*/ 20 h 40"/>
                <a:gd name="T32" fmla="*/ 0 w 40"/>
                <a:gd name="T33" fmla="*/ 20 h 40"/>
                <a:gd name="T34" fmla="*/ 2 w 40"/>
                <a:gd name="T35" fmla="*/ 12 h 40"/>
                <a:gd name="T36" fmla="*/ 6 w 40"/>
                <a:gd name="T37" fmla="*/ 6 h 40"/>
                <a:gd name="T38" fmla="*/ 12 w 40"/>
                <a:gd name="T39" fmla="*/ 2 h 40"/>
                <a:gd name="T40" fmla="*/ 20 w 40"/>
                <a:gd name="T41" fmla="*/ 0 h 40"/>
                <a:gd name="T42" fmla="*/ 20 w 40"/>
                <a:gd name="T43" fmla="*/ 0 h 40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40" h="40">
                  <a:moveTo>
                    <a:pt x="20" y="0"/>
                  </a:moveTo>
                  <a:lnTo>
                    <a:pt x="20" y="0"/>
                  </a:lnTo>
                  <a:lnTo>
                    <a:pt x="28" y="2"/>
                  </a:lnTo>
                  <a:lnTo>
                    <a:pt x="34" y="6"/>
                  </a:lnTo>
                  <a:lnTo>
                    <a:pt x="38" y="12"/>
                  </a:lnTo>
                  <a:lnTo>
                    <a:pt x="40" y="20"/>
                  </a:lnTo>
                  <a:lnTo>
                    <a:pt x="38" y="28"/>
                  </a:lnTo>
                  <a:lnTo>
                    <a:pt x="34" y="34"/>
                  </a:lnTo>
                  <a:lnTo>
                    <a:pt x="28" y="38"/>
                  </a:lnTo>
                  <a:lnTo>
                    <a:pt x="20" y="40"/>
                  </a:lnTo>
                  <a:lnTo>
                    <a:pt x="12" y="38"/>
                  </a:lnTo>
                  <a:lnTo>
                    <a:pt x="6" y="34"/>
                  </a:lnTo>
                  <a:lnTo>
                    <a:pt x="2" y="28"/>
                  </a:lnTo>
                  <a:lnTo>
                    <a:pt x="0" y="20"/>
                  </a:lnTo>
                  <a:lnTo>
                    <a:pt x="2" y="12"/>
                  </a:lnTo>
                  <a:lnTo>
                    <a:pt x="6" y="6"/>
                  </a:lnTo>
                  <a:lnTo>
                    <a:pt x="12" y="2"/>
                  </a:lnTo>
                  <a:lnTo>
                    <a:pt x="2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kern="0">
                <a:ln w="28575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1" name="Freeform 57"/>
            <p:cNvSpPr>
              <a:spLocks/>
            </p:cNvSpPr>
            <p:nvPr/>
          </p:nvSpPr>
          <p:spPr bwMode="auto">
            <a:xfrm>
              <a:off x="6254750" y="3089276"/>
              <a:ext cx="63500" cy="66675"/>
            </a:xfrm>
            <a:custGeom>
              <a:avLst/>
              <a:gdLst>
                <a:gd name="T0" fmla="*/ 20 w 40"/>
                <a:gd name="T1" fmla="*/ 0 h 42"/>
                <a:gd name="T2" fmla="*/ 20 w 40"/>
                <a:gd name="T3" fmla="*/ 0 h 42"/>
                <a:gd name="T4" fmla="*/ 28 w 40"/>
                <a:gd name="T5" fmla="*/ 2 h 42"/>
                <a:gd name="T6" fmla="*/ 34 w 40"/>
                <a:gd name="T7" fmla="*/ 6 h 42"/>
                <a:gd name="T8" fmla="*/ 38 w 40"/>
                <a:gd name="T9" fmla="*/ 12 h 42"/>
                <a:gd name="T10" fmla="*/ 40 w 40"/>
                <a:gd name="T11" fmla="*/ 20 h 42"/>
                <a:gd name="T12" fmla="*/ 40 w 40"/>
                <a:gd name="T13" fmla="*/ 20 h 42"/>
                <a:gd name="T14" fmla="*/ 38 w 40"/>
                <a:gd name="T15" fmla="*/ 28 h 42"/>
                <a:gd name="T16" fmla="*/ 34 w 40"/>
                <a:gd name="T17" fmla="*/ 36 h 42"/>
                <a:gd name="T18" fmla="*/ 28 w 40"/>
                <a:gd name="T19" fmla="*/ 40 h 42"/>
                <a:gd name="T20" fmla="*/ 20 w 40"/>
                <a:gd name="T21" fmla="*/ 42 h 42"/>
                <a:gd name="T22" fmla="*/ 20 w 40"/>
                <a:gd name="T23" fmla="*/ 42 h 42"/>
                <a:gd name="T24" fmla="*/ 12 w 40"/>
                <a:gd name="T25" fmla="*/ 40 h 42"/>
                <a:gd name="T26" fmla="*/ 6 w 40"/>
                <a:gd name="T27" fmla="*/ 36 h 42"/>
                <a:gd name="T28" fmla="*/ 2 w 40"/>
                <a:gd name="T29" fmla="*/ 28 h 42"/>
                <a:gd name="T30" fmla="*/ 0 w 40"/>
                <a:gd name="T31" fmla="*/ 20 h 42"/>
                <a:gd name="T32" fmla="*/ 0 w 40"/>
                <a:gd name="T33" fmla="*/ 20 h 42"/>
                <a:gd name="T34" fmla="*/ 2 w 40"/>
                <a:gd name="T35" fmla="*/ 12 h 42"/>
                <a:gd name="T36" fmla="*/ 6 w 40"/>
                <a:gd name="T37" fmla="*/ 6 h 42"/>
                <a:gd name="T38" fmla="*/ 12 w 40"/>
                <a:gd name="T39" fmla="*/ 2 h 42"/>
                <a:gd name="T40" fmla="*/ 20 w 40"/>
                <a:gd name="T41" fmla="*/ 0 h 42"/>
                <a:gd name="T42" fmla="*/ 20 w 40"/>
                <a:gd name="T43" fmla="*/ 0 h 42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40" h="42">
                  <a:moveTo>
                    <a:pt x="20" y="0"/>
                  </a:moveTo>
                  <a:lnTo>
                    <a:pt x="20" y="0"/>
                  </a:lnTo>
                  <a:lnTo>
                    <a:pt x="28" y="2"/>
                  </a:lnTo>
                  <a:lnTo>
                    <a:pt x="34" y="6"/>
                  </a:lnTo>
                  <a:lnTo>
                    <a:pt x="38" y="12"/>
                  </a:lnTo>
                  <a:lnTo>
                    <a:pt x="40" y="20"/>
                  </a:lnTo>
                  <a:lnTo>
                    <a:pt x="38" y="28"/>
                  </a:lnTo>
                  <a:lnTo>
                    <a:pt x="34" y="36"/>
                  </a:lnTo>
                  <a:lnTo>
                    <a:pt x="28" y="40"/>
                  </a:lnTo>
                  <a:lnTo>
                    <a:pt x="20" y="42"/>
                  </a:lnTo>
                  <a:lnTo>
                    <a:pt x="12" y="40"/>
                  </a:lnTo>
                  <a:lnTo>
                    <a:pt x="6" y="36"/>
                  </a:lnTo>
                  <a:lnTo>
                    <a:pt x="2" y="28"/>
                  </a:lnTo>
                  <a:lnTo>
                    <a:pt x="0" y="20"/>
                  </a:lnTo>
                  <a:lnTo>
                    <a:pt x="2" y="12"/>
                  </a:lnTo>
                  <a:lnTo>
                    <a:pt x="6" y="6"/>
                  </a:lnTo>
                  <a:lnTo>
                    <a:pt x="12" y="2"/>
                  </a:lnTo>
                  <a:lnTo>
                    <a:pt x="2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kern="0">
                <a:ln w="28575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2" name="Freeform 58"/>
            <p:cNvSpPr>
              <a:spLocks/>
            </p:cNvSpPr>
            <p:nvPr/>
          </p:nvSpPr>
          <p:spPr bwMode="auto">
            <a:xfrm>
              <a:off x="6667500" y="3346451"/>
              <a:ext cx="63500" cy="66675"/>
            </a:xfrm>
            <a:custGeom>
              <a:avLst/>
              <a:gdLst>
                <a:gd name="T0" fmla="*/ 20 w 40"/>
                <a:gd name="T1" fmla="*/ 0 h 42"/>
                <a:gd name="T2" fmla="*/ 20 w 40"/>
                <a:gd name="T3" fmla="*/ 0 h 42"/>
                <a:gd name="T4" fmla="*/ 28 w 40"/>
                <a:gd name="T5" fmla="*/ 2 h 42"/>
                <a:gd name="T6" fmla="*/ 34 w 40"/>
                <a:gd name="T7" fmla="*/ 6 h 42"/>
                <a:gd name="T8" fmla="*/ 38 w 40"/>
                <a:gd name="T9" fmla="*/ 14 h 42"/>
                <a:gd name="T10" fmla="*/ 40 w 40"/>
                <a:gd name="T11" fmla="*/ 22 h 42"/>
                <a:gd name="T12" fmla="*/ 40 w 40"/>
                <a:gd name="T13" fmla="*/ 22 h 42"/>
                <a:gd name="T14" fmla="*/ 38 w 40"/>
                <a:gd name="T15" fmla="*/ 30 h 42"/>
                <a:gd name="T16" fmla="*/ 34 w 40"/>
                <a:gd name="T17" fmla="*/ 36 h 42"/>
                <a:gd name="T18" fmla="*/ 28 w 40"/>
                <a:gd name="T19" fmla="*/ 40 h 42"/>
                <a:gd name="T20" fmla="*/ 20 w 40"/>
                <a:gd name="T21" fmla="*/ 42 h 42"/>
                <a:gd name="T22" fmla="*/ 20 w 40"/>
                <a:gd name="T23" fmla="*/ 42 h 42"/>
                <a:gd name="T24" fmla="*/ 12 w 40"/>
                <a:gd name="T25" fmla="*/ 40 h 42"/>
                <a:gd name="T26" fmla="*/ 6 w 40"/>
                <a:gd name="T27" fmla="*/ 36 h 42"/>
                <a:gd name="T28" fmla="*/ 0 w 40"/>
                <a:gd name="T29" fmla="*/ 30 h 42"/>
                <a:gd name="T30" fmla="*/ 0 w 40"/>
                <a:gd name="T31" fmla="*/ 22 h 42"/>
                <a:gd name="T32" fmla="*/ 0 w 40"/>
                <a:gd name="T33" fmla="*/ 22 h 42"/>
                <a:gd name="T34" fmla="*/ 0 w 40"/>
                <a:gd name="T35" fmla="*/ 14 h 42"/>
                <a:gd name="T36" fmla="*/ 6 w 40"/>
                <a:gd name="T37" fmla="*/ 6 h 42"/>
                <a:gd name="T38" fmla="*/ 12 w 40"/>
                <a:gd name="T39" fmla="*/ 2 h 42"/>
                <a:gd name="T40" fmla="*/ 20 w 40"/>
                <a:gd name="T41" fmla="*/ 0 h 42"/>
                <a:gd name="T42" fmla="*/ 20 w 40"/>
                <a:gd name="T43" fmla="*/ 0 h 42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40" h="42">
                  <a:moveTo>
                    <a:pt x="20" y="0"/>
                  </a:moveTo>
                  <a:lnTo>
                    <a:pt x="20" y="0"/>
                  </a:lnTo>
                  <a:lnTo>
                    <a:pt x="28" y="2"/>
                  </a:lnTo>
                  <a:lnTo>
                    <a:pt x="34" y="6"/>
                  </a:lnTo>
                  <a:lnTo>
                    <a:pt x="38" y="14"/>
                  </a:lnTo>
                  <a:lnTo>
                    <a:pt x="40" y="22"/>
                  </a:lnTo>
                  <a:lnTo>
                    <a:pt x="38" y="30"/>
                  </a:lnTo>
                  <a:lnTo>
                    <a:pt x="34" y="36"/>
                  </a:lnTo>
                  <a:lnTo>
                    <a:pt x="28" y="40"/>
                  </a:lnTo>
                  <a:lnTo>
                    <a:pt x="20" y="42"/>
                  </a:lnTo>
                  <a:lnTo>
                    <a:pt x="12" y="40"/>
                  </a:lnTo>
                  <a:lnTo>
                    <a:pt x="6" y="36"/>
                  </a:lnTo>
                  <a:lnTo>
                    <a:pt x="0" y="30"/>
                  </a:lnTo>
                  <a:lnTo>
                    <a:pt x="0" y="22"/>
                  </a:lnTo>
                  <a:lnTo>
                    <a:pt x="0" y="14"/>
                  </a:lnTo>
                  <a:lnTo>
                    <a:pt x="6" y="6"/>
                  </a:lnTo>
                  <a:lnTo>
                    <a:pt x="12" y="2"/>
                  </a:lnTo>
                  <a:lnTo>
                    <a:pt x="2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kern="0">
                <a:ln w="28575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3" name="Freeform 59"/>
            <p:cNvSpPr>
              <a:spLocks/>
            </p:cNvSpPr>
            <p:nvPr/>
          </p:nvSpPr>
          <p:spPr bwMode="auto">
            <a:xfrm>
              <a:off x="5054600" y="3079751"/>
              <a:ext cx="63500" cy="63500"/>
            </a:xfrm>
            <a:custGeom>
              <a:avLst/>
              <a:gdLst>
                <a:gd name="T0" fmla="*/ 20 w 40"/>
                <a:gd name="T1" fmla="*/ 0 h 40"/>
                <a:gd name="T2" fmla="*/ 20 w 40"/>
                <a:gd name="T3" fmla="*/ 0 h 40"/>
                <a:gd name="T4" fmla="*/ 28 w 40"/>
                <a:gd name="T5" fmla="*/ 2 h 40"/>
                <a:gd name="T6" fmla="*/ 34 w 40"/>
                <a:gd name="T7" fmla="*/ 6 h 40"/>
                <a:gd name="T8" fmla="*/ 38 w 40"/>
                <a:gd name="T9" fmla="*/ 12 h 40"/>
                <a:gd name="T10" fmla="*/ 40 w 40"/>
                <a:gd name="T11" fmla="*/ 20 h 40"/>
                <a:gd name="T12" fmla="*/ 40 w 40"/>
                <a:gd name="T13" fmla="*/ 20 h 40"/>
                <a:gd name="T14" fmla="*/ 38 w 40"/>
                <a:gd name="T15" fmla="*/ 28 h 40"/>
                <a:gd name="T16" fmla="*/ 34 w 40"/>
                <a:gd name="T17" fmla="*/ 34 h 40"/>
                <a:gd name="T18" fmla="*/ 28 w 40"/>
                <a:gd name="T19" fmla="*/ 40 h 40"/>
                <a:gd name="T20" fmla="*/ 20 w 40"/>
                <a:gd name="T21" fmla="*/ 40 h 40"/>
                <a:gd name="T22" fmla="*/ 20 w 40"/>
                <a:gd name="T23" fmla="*/ 40 h 40"/>
                <a:gd name="T24" fmla="*/ 12 w 40"/>
                <a:gd name="T25" fmla="*/ 40 h 40"/>
                <a:gd name="T26" fmla="*/ 6 w 40"/>
                <a:gd name="T27" fmla="*/ 34 h 40"/>
                <a:gd name="T28" fmla="*/ 0 w 40"/>
                <a:gd name="T29" fmla="*/ 28 h 40"/>
                <a:gd name="T30" fmla="*/ 0 w 40"/>
                <a:gd name="T31" fmla="*/ 20 h 40"/>
                <a:gd name="T32" fmla="*/ 0 w 40"/>
                <a:gd name="T33" fmla="*/ 20 h 40"/>
                <a:gd name="T34" fmla="*/ 0 w 40"/>
                <a:gd name="T35" fmla="*/ 12 h 40"/>
                <a:gd name="T36" fmla="*/ 6 w 40"/>
                <a:gd name="T37" fmla="*/ 6 h 40"/>
                <a:gd name="T38" fmla="*/ 12 w 40"/>
                <a:gd name="T39" fmla="*/ 2 h 40"/>
                <a:gd name="T40" fmla="*/ 20 w 40"/>
                <a:gd name="T41" fmla="*/ 0 h 40"/>
                <a:gd name="T42" fmla="*/ 20 w 40"/>
                <a:gd name="T43" fmla="*/ 0 h 40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40" h="40">
                  <a:moveTo>
                    <a:pt x="20" y="0"/>
                  </a:moveTo>
                  <a:lnTo>
                    <a:pt x="20" y="0"/>
                  </a:lnTo>
                  <a:lnTo>
                    <a:pt x="28" y="2"/>
                  </a:lnTo>
                  <a:lnTo>
                    <a:pt x="34" y="6"/>
                  </a:lnTo>
                  <a:lnTo>
                    <a:pt x="38" y="12"/>
                  </a:lnTo>
                  <a:lnTo>
                    <a:pt x="40" y="20"/>
                  </a:lnTo>
                  <a:lnTo>
                    <a:pt x="38" y="28"/>
                  </a:lnTo>
                  <a:lnTo>
                    <a:pt x="34" y="34"/>
                  </a:lnTo>
                  <a:lnTo>
                    <a:pt x="28" y="40"/>
                  </a:lnTo>
                  <a:lnTo>
                    <a:pt x="20" y="40"/>
                  </a:lnTo>
                  <a:lnTo>
                    <a:pt x="12" y="40"/>
                  </a:lnTo>
                  <a:lnTo>
                    <a:pt x="6" y="34"/>
                  </a:lnTo>
                  <a:lnTo>
                    <a:pt x="0" y="28"/>
                  </a:lnTo>
                  <a:lnTo>
                    <a:pt x="0" y="20"/>
                  </a:lnTo>
                  <a:lnTo>
                    <a:pt x="0" y="12"/>
                  </a:lnTo>
                  <a:lnTo>
                    <a:pt x="6" y="6"/>
                  </a:lnTo>
                  <a:lnTo>
                    <a:pt x="12" y="2"/>
                  </a:lnTo>
                  <a:lnTo>
                    <a:pt x="2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kern="0">
                <a:ln w="28575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4" name="Freeform 60"/>
            <p:cNvSpPr>
              <a:spLocks/>
            </p:cNvSpPr>
            <p:nvPr/>
          </p:nvSpPr>
          <p:spPr bwMode="auto">
            <a:xfrm>
              <a:off x="5803900" y="2654301"/>
              <a:ext cx="63500" cy="63500"/>
            </a:xfrm>
            <a:custGeom>
              <a:avLst/>
              <a:gdLst>
                <a:gd name="T0" fmla="*/ 20 w 40"/>
                <a:gd name="T1" fmla="*/ 0 h 40"/>
                <a:gd name="T2" fmla="*/ 20 w 40"/>
                <a:gd name="T3" fmla="*/ 0 h 40"/>
                <a:gd name="T4" fmla="*/ 28 w 40"/>
                <a:gd name="T5" fmla="*/ 0 h 40"/>
                <a:gd name="T6" fmla="*/ 34 w 40"/>
                <a:gd name="T7" fmla="*/ 6 h 40"/>
                <a:gd name="T8" fmla="*/ 38 w 40"/>
                <a:gd name="T9" fmla="*/ 12 h 40"/>
                <a:gd name="T10" fmla="*/ 40 w 40"/>
                <a:gd name="T11" fmla="*/ 20 h 40"/>
                <a:gd name="T12" fmla="*/ 40 w 40"/>
                <a:gd name="T13" fmla="*/ 20 h 40"/>
                <a:gd name="T14" fmla="*/ 38 w 40"/>
                <a:gd name="T15" fmla="*/ 28 h 40"/>
                <a:gd name="T16" fmla="*/ 34 w 40"/>
                <a:gd name="T17" fmla="*/ 34 h 40"/>
                <a:gd name="T18" fmla="*/ 28 w 40"/>
                <a:gd name="T19" fmla="*/ 38 h 40"/>
                <a:gd name="T20" fmla="*/ 20 w 40"/>
                <a:gd name="T21" fmla="*/ 40 h 40"/>
                <a:gd name="T22" fmla="*/ 20 w 40"/>
                <a:gd name="T23" fmla="*/ 40 h 40"/>
                <a:gd name="T24" fmla="*/ 12 w 40"/>
                <a:gd name="T25" fmla="*/ 38 h 40"/>
                <a:gd name="T26" fmla="*/ 6 w 40"/>
                <a:gd name="T27" fmla="*/ 34 h 40"/>
                <a:gd name="T28" fmla="*/ 0 w 40"/>
                <a:gd name="T29" fmla="*/ 28 h 40"/>
                <a:gd name="T30" fmla="*/ 0 w 40"/>
                <a:gd name="T31" fmla="*/ 20 h 40"/>
                <a:gd name="T32" fmla="*/ 0 w 40"/>
                <a:gd name="T33" fmla="*/ 20 h 40"/>
                <a:gd name="T34" fmla="*/ 0 w 40"/>
                <a:gd name="T35" fmla="*/ 12 h 40"/>
                <a:gd name="T36" fmla="*/ 6 w 40"/>
                <a:gd name="T37" fmla="*/ 6 h 40"/>
                <a:gd name="T38" fmla="*/ 12 w 40"/>
                <a:gd name="T39" fmla="*/ 0 h 40"/>
                <a:gd name="T40" fmla="*/ 20 w 40"/>
                <a:gd name="T41" fmla="*/ 0 h 40"/>
                <a:gd name="T42" fmla="*/ 20 w 40"/>
                <a:gd name="T43" fmla="*/ 0 h 40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40" h="40">
                  <a:moveTo>
                    <a:pt x="20" y="0"/>
                  </a:moveTo>
                  <a:lnTo>
                    <a:pt x="20" y="0"/>
                  </a:lnTo>
                  <a:lnTo>
                    <a:pt x="28" y="0"/>
                  </a:lnTo>
                  <a:lnTo>
                    <a:pt x="34" y="6"/>
                  </a:lnTo>
                  <a:lnTo>
                    <a:pt x="38" y="12"/>
                  </a:lnTo>
                  <a:lnTo>
                    <a:pt x="40" y="20"/>
                  </a:lnTo>
                  <a:lnTo>
                    <a:pt x="38" y="28"/>
                  </a:lnTo>
                  <a:lnTo>
                    <a:pt x="34" y="34"/>
                  </a:lnTo>
                  <a:lnTo>
                    <a:pt x="28" y="38"/>
                  </a:lnTo>
                  <a:lnTo>
                    <a:pt x="20" y="40"/>
                  </a:lnTo>
                  <a:lnTo>
                    <a:pt x="12" y="38"/>
                  </a:lnTo>
                  <a:lnTo>
                    <a:pt x="6" y="34"/>
                  </a:lnTo>
                  <a:lnTo>
                    <a:pt x="0" y="28"/>
                  </a:lnTo>
                  <a:lnTo>
                    <a:pt x="0" y="20"/>
                  </a:lnTo>
                  <a:lnTo>
                    <a:pt x="0" y="12"/>
                  </a:lnTo>
                  <a:lnTo>
                    <a:pt x="6" y="6"/>
                  </a:lnTo>
                  <a:lnTo>
                    <a:pt x="12" y="0"/>
                  </a:lnTo>
                  <a:lnTo>
                    <a:pt x="2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kern="0">
                <a:ln w="28575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5" name="Freeform 61"/>
            <p:cNvSpPr>
              <a:spLocks/>
            </p:cNvSpPr>
            <p:nvPr/>
          </p:nvSpPr>
          <p:spPr bwMode="auto">
            <a:xfrm>
              <a:off x="6645275" y="2870201"/>
              <a:ext cx="66675" cy="66675"/>
            </a:xfrm>
            <a:custGeom>
              <a:avLst/>
              <a:gdLst>
                <a:gd name="T0" fmla="*/ 22 w 42"/>
                <a:gd name="T1" fmla="*/ 0 h 42"/>
                <a:gd name="T2" fmla="*/ 22 w 42"/>
                <a:gd name="T3" fmla="*/ 0 h 42"/>
                <a:gd name="T4" fmla="*/ 30 w 42"/>
                <a:gd name="T5" fmla="*/ 2 h 42"/>
                <a:gd name="T6" fmla="*/ 36 w 42"/>
                <a:gd name="T7" fmla="*/ 6 h 42"/>
                <a:gd name="T8" fmla="*/ 40 w 42"/>
                <a:gd name="T9" fmla="*/ 14 h 42"/>
                <a:gd name="T10" fmla="*/ 42 w 42"/>
                <a:gd name="T11" fmla="*/ 22 h 42"/>
                <a:gd name="T12" fmla="*/ 42 w 42"/>
                <a:gd name="T13" fmla="*/ 22 h 42"/>
                <a:gd name="T14" fmla="*/ 40 w 42"/>
                <a:gd name="T15" fmla="*/ 30 h 42"/>
                <a:gd name="T16" fmla="*/ 36 w 42"/>
                <a:gd name="T17" fmla="*/ 36 h 42"/>
                <a:gd name="T18" fmla="*/ 30 w 42"/>
                <a:gd name="T19" fmla="*/ 40 h 42"/>
                <a:gd name="T20" fmla="*/ 22 w 42"/>
                <a:gd name="T21" fmla="*/ 42 h 42"/>
                <a:gd name="T22" fmla="*/ 22 w 42"/>
                <a:gd name="T23" fmla="*/ 42 h 42"/>
                <a:gd name="T24" fmla="*/ 14 w 42"/>
                <a:gd name="T25" fmla="*/ 40 h 42"/>
                <a:gd name="T26" fmla="*/ 6 w 42"/>
                <a:gd name="T27" fmla="*/ 36 h 42"/>
                <a:gd name="T28" fmla="*/ 2 w 42"/>
                <a:gd name="T29" fmla="*/ 30 h 42"/>
                <a:gd name="T30" fmla="*/ 0 w 42"/>
                <a:gd name="T31" fmla="*/ 22 h 42"/>
                <a:gd name="T32" fmla="*/ 0 w 42"/>
                <a:gd name="T33" fmla="*/ 22 h 42"/>
                <a:gd name="T34" fmla="*/ 2 w 42"/>
                <a:gd name="T35" fmla="*/ 14 h 42"/>
                <a:gd name="T36" fmla="*/ 6 w 42"/>
                <a:gd name="T37" fmla="*/ 6 h 42"/>
                <a:gd name="T38" fmla="*/ 14 w 42"/>
                <a:gd name="T39" fmla="*/ 2 h 42"/>
                <a:gd name="T40" fmla="*/ 22 w 42"/>
                <a:gd name="T41" fmla="*/ 0 h 42"/>
                <a:gd name="T42" fmla="*/ 22 w 42"/>
                <a:gd name="T43" fmla="*/ 0 h 42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42" h="42">
                  <a:moveTo>
                    <a:pt x="22" y="0"/>
                  </a:moveTo>
                  <a:lnTo>
                    <a:pt x="22" y="0"/>
                  </a:lnTo>
                  <a:lnTo>
                    <a:pt x="30" y="2"/>
                  </a:lnTo>
                  <a:lnTo>
                    <a:pt x="36" y="6"/>
                  </a:lnTo>
                  <a:lnTo>
                    <a:pt x="40" y="14"/>
                  </a:lnTo>
                  <a:lnTo>
                    <a:pt x="42" y="22"/>
                  </a:lnTo>
                  <a:lnTo>
                    <a:pt x="40" y="30"/>
                  </a:lnTo>
                  <a:lnTo>
                    <a:pt x="36" y="36"/>
                  </a:lnTo>
                  <a:lnTo>
                    <a:pt x="30" y="40"/>
                  </a:lnTo>
                  <a:lnTo>
                    <a:pt x="22" y="42"/>
                  </a:lnTo>
                  <a:lnTo>
                    <a:pt x="14" y="40"/>
                  </a:lnTo>
                  <a:lnTo>
                    <a:pt x="6" y="36"/>
                  </a:lnTo>
                  <a:lnTo>
                    <a:pt x="2" y="30"/>
                  </a:lnTo>
                  <a:lnTo>
                    <a:pt x="0" y="22"/>
                  </a:lnTo>
                  <a:lnTo>
                    <a:pt x="2" y="14"/>
                  </a:lnTo>
                  <a:lnTo>
                    <a:pt x="6" y="6"/>
                  </a:lnTo>
                  <a:lnTo>
                    <a:pt x="14" y="2"/>
                  </a:lnTo>
                  <a:lnTo>
                    <a:pt x="22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kern="0">
                <a:ln w="28575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6" name="Freeform 62"/>
            <p:cNvSpPr>
              <a:spLocks/>
            </p:cNvSpPr>
            <p:nvPr/>
          </p:nvSpPr>
          <p:spPr bwMode="auto">
            <a:xfrm>
              <a:off x="7394575" y="2266951"/>
              <a:ext cx="66675" cy="63500"/>
            </a:xfrm>
            <a:custGeom>
              <a:avLst/>
              <a:gdLst>
                <a:gd name="T0" fmla="*/ 22 w 42"/>
                <a:gd name="T1" fmla="*/ 0 h 40"/>
                <a:gd name="T2" fmla="*/ 22 w 42"/>
                <a:gd name="T3" fmla="*/ 0 h 40"/>
                <a:gd name="T4" fmla="*/ 30 w 42"/>
                <a:gd name="T5" fmla="*/ 0 h 40"/>
                <a:gd name="T6" fmla="*/ 36 w 42"/>
                <a:gd name="T7" fmla="*/ 6 h 40"/>
                <a:gd name="T8" fmla="*/ 40 w 42"/>
                <a:gd name="T9" fmla="*/ 12 h 40"/>
                <a:gd name="T10" fmla="*/ 42 w 42"/>
                <a:gd name="T11" fmla="*/ 20 h 40"/>
                <a:gd name="T12" fmla="*/ 42 w 42"/>
                <a:gd name="T13" fmla="*/ 20 h 40"/>
                <a:gd name="T14" fmla="*/ 40 w 42"/>
                <a:gd name="T15" fmla="*/ 28 h 40"/>
                <a:gd name="T16" fmla="*/ 36 w 42"/>
                <a:gd name="T17" fmla="*/ 34 h 40"/>
                <a:gd name="T18" fmla="*/ 30 w 42"/>
                <a:gd name="T19" fmla="*/ 38 h 40"/>
                <a:gd name="T20" fmla="*/ 22 w 42"/>
                <a:gd name="T21" fmla="*/ 40 h 40"/>
                <a:gd name="T22" fmla="*/ 22 w 42"/>
                <a:gd name="T23" fmla="*/ 40 h 40"/>
                <a:gd name="T24" fmla="*/ 14 w 42"/>
                <a:gd name="T25" fmla="*/ 38 h 40"/>
                <a:gd name="T26" fmla="*/ 6 w 42"/>
                <a:gd name="T27" fmla="*/ 34 h 40"/>
                <a:gd name="T28" fmla="*/ 2 w 42"/>
                <a:gd name="T29" fmla="*/ 28 h 40"/>
                <a:gd name="T30" fmla="*/ 0 w 42"/>
                <a:gd name="T31" fmla="*/ 20 h 40"/>
                <a:gd name="T32" fmla="*/ 0 w 42"/>
                <a:gd name="T33" fmla="*/ 20 h 40"/>
                <a:gd name="T34" fmla="*/ 2 w 42"/>
                <a:gd name="T35" fmla="*/ 12 h 40"/>
                <a:gd name="T36" fmla="*/ 6 w 42"/>
                <a:gd name="T37" fmla="*/ 6 h 40"/>
                <a:gd name="T38" fmla="*/ 14 w 42"/>
                <a:gd name="T39" fmla="*/ 0 h 40"/>
                <a:gd name="T40" fmla="*/ 22 w 42"/>
                <a:gd name="T41" fmla="*/ 0 h 40"/>
                <a:gd name="T42" fmla="*/ 22 w 42"/>
                <a:gd name="T43" fmla="*/ 0 h 40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42" h="40">
                  <a:moveTo>
                    <a:pt x="22" y="0"/>
                  </a:moveTo>
                  <a:lnTo>
                    <a:pt x="22" y="0"/>
                  </a:lnTo>
                  <a:lnTo>
                    <a:pt x="30" y="0"/>
                  </a:lnTo>
                  <a:lnTo>
                    <a:pt x="36" y="6"/>
                  </a:lnTo>
                  <a:lnTo>
                    <a:pt x="40" y="12"/>
                  </a:lnTo>
                  <a:lnTo>
                    <a:pt x="42" y="20"/>
                  </a:lnTo>
                  <a:lnTo>
                    <a:pt x="40" y="28"/>
                  </a:lnTo>
                  <a:lnTo>
                    <a:pt x="36" y="34"/>
                  </a:lnTo>
                  <a:lnTo>
                    <a:pt x="30" y="38"/>
                  </a:lnTo>
                  <a:lnTo>
                    <a:pt x="22" y="40"/>
                  </a:lnTo>
                  <a:lnTo>
                    <a:pt x="14" y="38"/>
                  </a:lnTo>
                  <a:lnTo>
                    <a:pt x="6" y="34"/>
                  </a:lnTo>
                  <a:lnTo>
                    <a:pt x="2" y="28"/>
                  </a:lnTo>
                  <a:lnTo>
                    <a:pt x="0" y="20"/>
                  </a:lnTo>
                  <a:lnTo>
                    <a:pt x="2" y="12"/>
                  </a:lnTo>
                  <a:lnTo>
                    <a:pt x="6" y="6"/>
                  </a:lnTo>
                  <a:lnTo>
                    <a:pt x="14" y="0"/>
                  </a:lnTo>
                  <a:lnTo>
                    <a:pt x="22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kern="0">
                <a:ln w="28575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7" name="Freeform 63"/>
            <p:cNvSpPr>
              <a:spLocks/>
            </p:cNvSpPr>
            <p:nvPr/>
          </p:nvSpPr>
          <p:spPr bwMode="auto">
            <a:xfrm>
              <a:off x="7559675" y="1882776"/>
              <a:ext cx="63500" cy="66675"/>
            </a:xfrm>
            <a:custGeom>
              <a:avLst/>
              <a:gdLst>
                <a:gd name="T0" fmla="*/ 20 w 40"/>
                <a:gd name="T1" fmla="*/ 0 h 42"/>
                <a:gd name="T2" fmla="*/ 20 w 40"/>
                <a:gd name="T3" fmla="*/ 0 h 42"/>
                <a:gd name="T4" fmla="*/ 28 w 40"/>
                <a:gd name="T5" fmla="*/ 2 h 42"/>
                <a:gd name="T6" fmla="*/ 34 w 40"/>
                <a:gd name="T7" fmla="*/ 6 h 42"/>
                <a:gd name="T8" fmla="*/ 40 w 40"/>
                <a:gd name="T9" fmla="*/ 14 h 42"/>
                <a:gd name="T10" fmla="*/ 40 w 40"/>
                <a:gd name="T11" fmla="*/ 20 h 42"/>
                <a:gd name="T12" fmla="*/ 40 w 40"/>
                <a:gd name="T13" fmla="*/ 20 h 42"/>
                <a:gd name="T14" fmla="*/ 40 w 40"/>
                <a:gd name="T15" fmla="*/ 28 h 42"/>
                <a:gd name="T16" fmla="*/ 34 w 40"/>
                <a:gd name="T17" fmla="*/ 36 h 42"/>
                <a:gd name="T18" fmla="*/ 28 w 40"/>
                <a:gd name="T19" fmla="*/ 40 h 42"/>
                <a:gd name="T20" fmla="*/ 20 w 40"/>
                <a:gd name="T21" fmla="*/ 42 h 42"/>
                <a:gd name="T22" fmla="*/ 20 w 40"/>
                <a:gd name="T23" fmla="*/ 42 h 42"/>
                <a:gd name="T24" fmla="*/ 12 w 40"/>
                <a:gd name="T25" fmla="*/ 40 h 42"/>
                <a:gd name="T26" fmla="*/ 6 w 40"/>
                <a:gd name="T27" fmla="*/ 36 h 42"/>
                <a:gd name="T28" fmla="*/ 2 w 40"/>
                <a:gd name="T29" fmla="*/ 28 h 42"/>
                <a:gd name="T30" fmla="*/ 0 w 40"/>
                <a:gd name="T31" fmla="*/ 20 h 42"/>
                <a:gd name="T32" fmla="*/ 0 w 40"/>
                <a:gd name="T33" fmla="*/ 20 h 42"/>
                <a:gd name="T34" fmla="*/ 2 w 40"/>
                <a:gd name="T35" fmla="*/ 14 h 42"/>
                <a:gd name="T36" fmla="*/ 6 w 40"/>
                <a:gd name="T37" fmla="*/ 6 h 42"/>
                <a:gd name="T38" fmla="*/ 12 w 40"/>
                <a:gd name="T39" fmla="*/ 2 h 42"/>
                <a:gd name="T40" fmla="*/ 20 w 40"/>
                <a:gd name="T41" fmla="*/ 0 h 42"/>
                <a:gd name="T42" fmla="*/ 20 w 40"/>
                <a:gd name="T43" fmla="*/ 0 h 42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40" h="42">
                  <a:moveTo>
                    <a:pt x="20" y="0"/>
                  </a:moveTo>
                  <a:lnTo>
                    <a:pt x="20" y="0"/>
                  </a:lnTo>
                  <a:lnTo>
                    <a:pt x="28" y="2"/>
                  </a:lnTo>
                  <a:lnTo>
                    <a:pt x="34" y="6"/>
                  </a:lnTo>
                  <a:lnTo>
                    <a:pt x="40" y="14"/>
                  </a:lnTo>
                  <a:lnTo>
                    <a:pt x="40" y="20"/>
                  </a:lnTo>
                  <a:lnTo>
                    <a:pt x="40" y="28"/>
                  </a:lnTo>
                  <a:lnTo>
                    <a:pt x="34" y="36"/>
                  </a:lnTo>
                  <a:lnTo>
                    <a:pt x="28" y="40"/>
                  </a:lnTo>
                  <a:lnTo>
                    <a:pt x="20" y="42"/>
                  </a:lnTo>
                  <a:lnTo>
                    <a:pt x="12" y="40"/>
                  </a:lnTo>
                  <a:lnTo>
                    <a:pt x="6" y="36"/>
                  </a:lnTo>
                  <a:lnTo>
                    <a:pt x="2" y="28"/>
                  </a:lnTo>
                  <a:lnTo>
                    <a:pt x="0" y="20"/>
                  </a:lnTo>
                  <a:lnTo>
                    <a:pt x="2" y="14"/>
                  </a:lnTo>
                  <a:lnTo>
                    <a:pt x="6" y="6"/>
                  </a:lnTo>
                  <a:lnTo>
                    <a:pt x="12" y="2"/>
                  </a:lnTo>
                  <a:lnTo>
                    <a:pt x="2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kern="0">
                <a:ln w="28575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8" name="Freeform 64"/>
            <p:cNvSpPr>
              <a:spLocks/>
            </p:cNvSpPr>
            <p:nvPr/>
          </p:nvSpPr>
          <p:spPr bwMode="auto">
            <a:xfrm>
              <a:off x="7645400" y="1539876"/>
              <a:ext cx="63500" cy="66675"/>
            </a:xfrm>
            <a:custGeom>
              <a:avLst/>
              <a:gdLst>
                <a:gd name="T0" fmla="*/ 20 w 40"/>
                <a:gd name="T1" fmla="*/ 0 h 42"/>
                <a:gd name="T2" fmla="*/ 20 w 40"/>
                <a:gd name="T3" fmla="*/ 0 h 42"/>
                <a:gd name="T4" fmla="*/ 28 w 40"/>
                <a:gd name="T5" fmla="*/ 2 h 42"/>
                <a:gd name="T6" fmla="*/ 34 w 40"/>
                <a:gd name="T7" fmla="*/ 6 h 42"/>
                <a:gd name="T8" fmla="*/ 38 w 40"/>
                <a:gd name="T9" fmla="*/ 14 h 42"/>
                <a:gd name="T10" fmla="*/ 40 w 40"/>
                <a:gd name="T11" fmla="*/ 22 h 42"/>
                <a:gd name="T12" fmla="*/ 40 w 40"/>
                <a:gd name="T13" fmla="*/ 22 h 42"/>
                <a:gd name="T14" fmla="*/ 38 w 40"/>
                <a:gd name="T15" fmla="*/ 30 h 42"/>
                <a:gd name="T16" fmla="*/ 34 w 40"/>
                <a:gd name="T17" fmla="*/ 36 h 42"/>
                <a:gd name="T18" fmla="*/ 28 w 40"/>
                <a:gd name="T19" fmla="*/ 40 h 42"/>
                <a:gd name="T20" fmla="*/ 20 w 40"/>
                <a:gd name="T21" fmla="*/ 42 h 42"/>
                <a:gd name="T22" fmla="*/ 20 w 40"/>
                <a:gd name="T23" fmla="*/ 42 h 42"/>
                <a:gd name="T24" fmla="*/ 12 w 40"/>
                <a:gd name="T25" fmla="*/ 40 h 42"/>
                <a:gd name="T26" fmla="*/ 6 w 40"/>
                <a:gd name="T27" fmla="*/ 36 h 42"/>
                <a:gd name="T28" fmla="*/ 0 w 40"/>
                <a:gd name="T29" fmla="*/ 30 h 42"/>
                <a:gd name="T30" fmla="*/ 0 w 40"/>
                <a:gd name="T31" fmla="*/ 22 h 42"/>
                <a:gd name="T32" fmla="*/ 0 w 40"/>
                <a:gd name="T33" fmla="*/ 22 h 42"/>
                <a:gd name="T34" fmla="*/ 0 w 40"/>
                <a:gd name="T35" fmla="*/ 14 h 42"/>
                <a:gd name="T36" fmla="*/ 6 w 40"/>
                <a:gd name="T37" fmla="*/ 6 h 42"/>
                <a:gd name="T38" fmla="*/ 12 w 40"/>
                <a:gd name="T39" fmla="*/ 2 h 42"/>
                <a:gd name="T40" fmla="*/ 20 w 40"/>
                <a:gd name="T41" fmla="*/ 0 h 42"/>
                <a:gd name="T42" fmla="*/ 20 w 40"/>
                <a:gd name="T43" fmla="*/ 0 h 42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40" h="42">
                  <a:moveTo>
                    <a:pt x="20" y="0"/>
                  </a:moveTo>
                  <a:lnTo>
                    <a:pt x="20" y="0"/>
                  </a:lnTo>
                  <a:lnTo>
                    <a:pt x="28" y="2"/>
                  </a:lnTo>
                  <a:lnTo>
                    <a:pt x="34" y="6"/>
                  </a:lnTo>
                  <a:lnTo>
                    <a:pt x="38" y="14"/>
                  </a:lnTo>
                  <a:lnTo>
                    <a:pt x="40" y="22"/>
                  </a:lnTo>
                  <a:lnTo>
                    <a:pt x="38" y="30"/>
                  </a:lnTo>
                  <a:lnTo>
                    <a:pt x="34" y="36"/>
                  </a:lnTo>
                  <a:lnTo>
                    <a:pt x="28" y="40"/>
                  </a:lnTo>
                  <a:lnTo>
                    <a:pt x="20" y="42"/>
                  </a:lnTo>
                  <a:lnTo>
                    <a:pt x="12" y="40"/>
                  </a:lnTo>
                  <a:lnTo>
                    <a:pt x="6" y="36"/>
                  </a:lnTo>
                  <a:lnTo>
                    <a:pt x="0" y="30"/>
                  </a:lnTo>
                  <a:lnTo>
                    <a:pt x="0" y="22"/>
                  </a:lnTo>
                  <a:lnTo>
                    <a:pt x="0" y="14"/>
                  </a:lnTo>
                  <a:lnTo>
                    <a:pt x="6" y="6"/>
                  </a:lnTo>
                  <a:lnTo>
                    <a:pt x="12" y="2"/>
                  </a:lnTo>
                  <a:lnTo>
                    <a:pt x="2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kern="0">
                <a:ln w="28575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9" name="Freeform 65"/>
            <p:cNvSpPr>
              <a:spLocks/>
            </p:cNvSpPr>
            <p:nvPr/>
          </p:nvSpPr>
          <p:spPr bwMode="auto">
            <a:xfrm>
              <a:off x="4708525" y="3597276"/>
              <a:ext cx="82550" cy="82550"/>
            </a:xfrm>
            <a:custGeom>
              <a:avLst/>
              <a:gdLst>
                <a:gd name="T0" fmla="*/ 26 w 52"/>
                <a:gd name="T1" fmla="*/ 0 h 52"/>
                <a:gd name="T2" fmla="*/ 26 w 52"/>
                <a:gd name="T3" fmla="*/ 0 h 52"/>
                <a:gd name="T4" fmla="*/ 36 w 52"/>
                <a:gd name="T5" fmla="*/ 4 h 52"/>
                <a:gd name="T6" fmla="*/ 44 w 52"/>
                <a:gd name="T7" fmla="*/ 8 h 52"/>
                <a:gd name="T8" fmla="*/ 50 w 52"/>
                <a:gd name="T9" fmla="*/ 16 h 52"/>
                <a:gd name="T10" fmla="*/ 52 w 52"/>
                <a:gd name="T11" fmla="*/ 26 h 52"/>
                <a:gd name="T12" fmla="*/ 52 w 52"/>
                <a:gd name="T13" fmla="*/ 26 h 52"/>
                <a:gd name="T14" fmla="*/ 50 w 52"/>
                <a:gd name="T15" fmla="*/ 36 h 52"/>
                <a:gd name="T16" fmla="*/ 44 w 52"/>
                <a:gd name="T17" fmla="*/ 44 h 52"/>
                <a:gd name="T18" fmla="*/ 36 w 52"/>
                <a:gd name="T19" fmla="*/ 50 h 52"/>
                <a:gd name="T20" fmla="*/ 26 w 52"/>
                <a:gd name="T21" fmla="*/ 52 h 52"/>
                <a:gd name="T22" fmla="*/ 26 w 52"/>
                <a:gd name="T23" fmla="*/ 52 h 52"/>
                <a:gd name="T24" fmla="*/ 16 w 52"/>
                <a:gd name="T25" fmla="*/ 50 h 52"/>
                <a:gd name="T26" fmla="*/ 8 w 52"/>
                <a:gd name="T27" fmla="*/ 44 h 52"/>
                <a:gd name="T28" fmla="*/ 2 w 52"/>
                <a:gd name="T29" fmla="*/ 36 h 52"/>
                <a:gd name="T30" fmla="*/ 0 w 52"/>
                <a:gd name="T31" fmla="*/ 26 h 52"/>
                <a:gd name="T32" fmla="*/ 0 w 52"/>
                <a:gd name="T33" fmla="*/ 26 h 52"/>
                <a:gd name="T34" fmla="*/ 2 w 52"/>
                <a:gd name="T35" fmla="*/ 16 h 52"/>
                <a:gd name="T36" fmla="*/ 8 w 52"/>
                <a:gd name="T37" fmla="*/ 8 h 52"/>
                <a:gd name="T38" fmla="*/ 16 w 52"/>
                <a:gd name="T39" fmla="*/ 4 h 52"/>
                <a:gd name="T40" fmla="*/ 26 w 52"/>
                <a:gd name="T41" fmla="*/ 0 h 52"/>
                <a:gd name="T42" fmla="*/ 26 w 52"/>
                <a:gd name="T43" fmla="*/ 0 h 52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52" h="52">
                  <a:moveTo>
                    <a:pt x="26" y="0"/>
                  </a:moveTo>
                  <a:lnTo>
                    <a:pt x="26" y="0"/>
                  </a:lnTo>
                  <a:lnTo>
                    <a:pt x="36" y="4"/>
                  </a:lnTo>
                  <a:lnTo>
                    <a:pt x="44" y="8"/>
                  </a:lnTo>
                  <a:lnTo>
                    <a:pt x="50" y="16"/>
                  </a:lnTo>
                  <a:lnTo>
                    <a:pt x="52" y="26"/>
                  </a:lnTo>
                  <a:lnTo>
                    <a:pt x="50" y="36"/>
                  </a:lnTo>
                  <a:lnTo>
                    <a:pt x="44" y="44"/>
                  </a:lnTo>
                  <a:lnTo>
                    <a:pt x="36" y="50"/>
                  </a:lnTo>
                  <a:lnTo>
                    <a:pt x="26" y="52"/>
                  </a:lnTo>
                  <a:lnTo>
                    <a:pt x="16" y="50"/>
                  </a:lnTo>
                  <a:lnTo>
                    <a:pt x="8" y="44"/>
                  </a:lnTo>
                  <a:lnTo>
                    <a:pt x="2" y="36"/>
                  </a:lnTo>
                  <a:lnTo>
                    <a:pt x="0" y="26"/>
                  </a:lnTo>
                  <a:lnTo>
                    <a:pt x="2" y="16"/>
                  </a:lnTo>
                  <a:lnTo>
                    <a:pt x="8" y="8"/>
                  </a:lnTo>
                  <a:lnTo>
                    <a:pt x="16" y="4"/>
                  </a:lnTo>
                  <a:lnTo>
                    <a:pt x="26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kern="0">
                <a:ln w="28575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0" name="Freeform 66"/>
            <p:cNvSpPr>
              <a:spLocks/>
            </p:cNvSpPr>
            <p:nvPr/>
          </p:nvSpPr>
          <p:spPr bwMode="auto">
            <a:xfrm>
              <a:off x="5759450" y="6537326"/>
              <a:ext cx="63500" cy="63500"/>
            </a:xfrm>
            <a:custGeom>
              <a:avLst/>
              <a:gdLst>
                <a:gd name="T0" fmla="*/ 20 w 40"/>
                <a:gd name="T1" fmla="*/ 0 h 40"/>
                <a:gd name="T2" fmla="*/ 20 w 40"/>
                <a:gd name="T3" fmla="*/ 0 h 40"/>
                <a:gd name="T4" fmla="*/ 28 w 40"/>
                <a:gd name="T5" fmla="*/ 2 h 40"/>
                <a:gd name="T6" fmla="*/ 34 w 40"/>
                <a:gd name="T7" fmla="*/ 6 h 40"/>
                <a:gd name="T8" fmla="*/ 38 w 40"/>
                <a:gd name="T9" fmla="*/ 12 h 40"/>
                <a:gd name="T10" fmla="*/ 40 w 40"/>
                <a:gd name="T11" fmla="*/ 20 h 40"/>
                <a:gd name="T12" fmla="*/ 40 w 40"/>
                <a:gd name="T13" fmla="*/ 20 h 40"/>
                <a:gd name="T14" fmla="*/ 38 w 40"/>
                <a:gd name="T15" fmla="*/ 28 h 40"/>
                <a:gd name="T16" fmla="*/ 34 w 40"/>
                <a:gd name="T17" fmla="*/ 34 h 40"/>
                <a:gd name="T18" fmla="*/ 28 w 40"/>
                <a:gd name="T19" fmla="*/ 38 h 40"/>
                <a:gd name="T20" fmla="*/ 20 w 40"/>
                <a:gd name="T21" fmla="*/ 40 h 40"/>
                <a:gd name="T22" fmla="*/ 20 w 40"/>
                <a:gd name="T23" fmla="*/ 40 h 40"/>
                <a:gd name="T24" fmla="*/ 12 w 40"/>
                <a:gd name="T25" fmla="*/ 38 h 40"/>
                <a:gd name="T26" fmla="*/ 6 w 40"/>
                <a:gd name="T27" fmla="*/ 34 h 40"/>
                <a:gd name="T28" fmla="*/ 0 w 40"/>
                <a:gd name="T29" fmla="*/ 28 h 40"/>
                <a:gd name="T30" fmla="*/ 0 w 40"/>
                <a:gd name="T31" fmla="*/ 20 h 40"/>
                <a:gd name="T32" fmla="*/ 0 w 40"/>
                <a:gd name="T33" fmla="*/ 20 h 40"/>
                <a:gd name="T34" fmla="*/ 0 w 40"/>
                <a:gd name="T35" fmla="*/ 12 h 40"/>
                <a:gd name="T36" fmla="*/ 6 w 40"/>
                <a:gd name="T37" fmla="*/ 6 h 40"/>
                <a:gd name="T38" fmla="*/ 12 w 40"/>
                <a:gd name="T39" fmla="*/ 2 h 40"/>
                <a:gd name="T40" fmla="*/ 20 w 40"/>
                <a:gd name="T41" fmla="*/ 0 h 40"/>
                <a:gd name="T42" fmla="*/ 20 w 40"/>
                <a:gd name="T43" fmla="*/ 0 h 40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40" h="40">
                  <a:moveTo>
                    <a:pt x="20" y="0"/>
                  </a:moveTo>
                  <a:lnTo>
                    <a:pt x="20" y="0"/>
                  </a:lnTo>
                  <a:lnTo>
                    <a:pt x="28" y="2"/>
                  </a:lnTo>
                  <a:lnTo>
                    <a:pt x="34" y="6"/>
                  </a:lnTo>
                  <a:lnTo>
                    <a:pt x="38" y="12"/>
                  </a:lnTo>
                  <a:lnTo>
                    <a:pt x="40" y="20"/>
                  </a:lnTo>
                  <a:lnTo>
                    <a:pt x="38" y="28"/>
                  </a:lnTo>
                  <a:lnTo>
                    <a:pt x="34" y="34"/>
                  </a:lnTo>
                  <a:lnTo>
                    <a:pt x="28" y="38"/>
                  </a:lnTo>
                  <a:lnTo>
                    <a:pt x="20" y="40"/>
                  </a:lnTo>
                  <a:lnTo>
                    <a:pt x="12" y="38"/>
                  </a:lnTo>
                  <a:lnTo>
                    <a:pt x="6" y="34"/>
                  </a:lnTo>
                  <a:lnTo>
                    <a:pt x="0" y="28"/>
                  </a:lnTo>
                  <a:lnTo>
                    <a:pt x="0" y="20"/>
                  </a:lnTo>
                  <a:lnTo>
                    <a:pt x="0" y="12"/>
                  </a:lnTo>
                  <a:lnTo>
                    <a:pt x="6" y="6"/>
                  </a:lnTo>
                  <a:lnTo>
                    <a:pt x="12" y="2"/>
                  </a:lnTo>
                  <a:lnTo>
                    <a:pt x="2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kern="0">
                <a:ln w="28575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1" name="Freeform 67"/>
            <p:cNvSpPr>
              <a:spLocks/>
            </p:cNvSpPr>
            <p:nvPr/>
          </p:nvSpPr>
          <p:spPr bwMode="auto">
            <a:xfrm>
              <a:off x="6429375" y="6045201"/>
              <a:ext cx="66675" cy="63500"/>
            </a:xfrm>
            <a:custGeom>
              <a:avLst/>
              <a:gdLst>
                <a:gd name="T0" fmla="*/ 22 w 42"/>
                <a:gd name="T1" fmla="*/ 0 h 40"/>
                <a:gd name="T2" fmla="*/ 22 w 42"/>
                <a:gd name="T3" fmla="*/ 0 h 40"/>
                <a:gd name="T4" fmla="*/ 30 w 42"/>
                <a:gd name="T5" fmla="*/ 2 h 40"/>
                <a:gd name="T6" fmla="*/ 36 w 42"/>
                <a:gd name="T7" fmla="*/ 6 h 40"/>
                <a:gd name="T8" fmla="*/ 40 w 42"/>
                <a:gd name="T9" fmla="*/ 12 h 40"/>
                <a:gd name="T10" fmla="*/ 42 w 42"/>
                <a:gd name="T11" fmla="*/ 20 h 40"/>
                <a:gd name="T12" fmla="*/ 42 w 42"/>
                <a:gd name="T13" fmla="*/ 20 h 40"/>
                <a:gd name="T14" fmla="*/ 40 w 42"/>
                <a:gd name="T15" fmla="*/ 28 h 40"/>
                <a:gd name="T16" fmla="*/ 36 w 42"/>
                <a:gd name="T17" fmla="*/ 34 h 40"/>
                <a:gd name="T18" fmla="*/ 30 w 42"/>
                <a:gd name="T19" fmla="*/ 40 h 40"/>
                <a:gd name="T20" fmla="*/ 22 w 42"/>
                <a:gd name="T21" fmla="*/ 40 h 40"/>
                <a:gd name="T22" fmla="*/ 22 w 42"/>
                <a:gd name="T23" fmla="*/ 40 h 40"/>
                <a:gd name="T24" fmla="*/ 14 w 42"/>
                <a:gd name="T25" fmla="*/ 40 h 40"/>
                <a:gd name="T26" fmla="*/ 6 w 42"/>
                <a:gd name="T27" fmla="*/ 34 h 40"/>
                <a:gd name="T28" fmla="*/ 2 w 42"/>
                <a:gd name="T29" fmla="*/ 28 h 40"/>
                <a:gd name="T30" fmla="*/ 0 w 42"/>
                <a:gd name="T31" fmla="*/ 20 h 40"/>
                <a:gd name="T32" fmla="*/ 0 w 42"/>
                <a:gd name="T33" fmla="*/ 20 h 40"/>
                <a:gd name="T34" fmla="*/ 2 w 42"/>
                <a:gd name="T35" fmla="*/ 12 h 40"/>
                <a:gd name="T36" fmla="*/ 6 w 42"/>
                <a:gd name="T37" fmla="*/ 6 h 40"/>
                <a:gd name="T38" fmla="*/ 14 w 42"/>
                <a:gd name="T39" fmla="*/ 2 h 40"/>
                <a:gd name="T40" fmla="*/ 22 w 42"/>
                <a:gd name="T41" fmla="*/ 0 h 40"/>
                <a:gd name="T42" fmla="*/ 22 w 42"/>
                <a:gd name="T43" fmla="*/ 0 h 40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42" h="40">
                  <a:moveTo>
                    <a:pt x="22" y="0"/>
                  </a:moveTo>
                  <a:lnTo>
                    <a:pt x="22" y="0"/>
                  </a:lnTo>
                  <a:lnTo>
                    <a:pt x="30" y="2"/>
                  </a:lnTo>
                  <a:lnTo>
                    <a:pt x="36" y="6"/>
                  </a:lnTo>
                  <a:lnTo>
                    <a:pt x="40" y="12"/>
                  </a:lnTo>
                  <a:lnTo>
                    <a:pt x="42" y="20"/>
                  </a:lnTo>
                  <a:lnTo>
                    <a:pt x="40" y="28"/>
                  </a:lnTo>
                  <a:lnTo>
                    <a:pt x="36" y="34"/>
                  </a:lnTo>
                  <a:lnTo>
                    <a:pt x="30" y="40"/>
                  </a:lnTo>
                  <a:lnTo>
                    <a:pt x="22" y="40"/>
                  </a:lnTo>
                  <a:lnTo>
                    <a:pt x="14" y="40"/>
                  </a:lnTo>
                  <a:lnTo>
                    <a:pt x="6" y="34"/>
                  </a:lnTo>
                  <a:lnTo>
                    <a:pt x="2" y="28"/>
                  </a:lnTo>
                  <a:lnTo>
                    <a:pt x="0" y="20"/>
                  </a:lnTo>
                  <a:lnTo>
                    <a:pt x="2" y="12"/>
                  </a:lnTo>
                  <a:lnTo>
                    <a:pt x="6" y="6"/>
                  </a:lnTo>
                  <a:lnTo>
                    <a:pt x="14" y="2"/>
                  </a:lnTo>
                  <a:lnTo>
                    <a:pt x="22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kern="0">
                <a:ln w="28575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2" name="Freeform 68"/>
            <p:cNvSpPr>
              <a:spLocks/>
            </p:cNvSpPr>
            <p:nvPr/>
          </p:nvSpPr>
          <p:spPr bwMode="auto">
            <a:xfrm>
              <a:off x="7600950" y="5419726"/>
              <a:ext cx="63500" cy="63500"/>
            </a:xfrm>
            <a:custGeom>
              <a:avLst/>
              <a:gdLst>
                <a:gd name="T0" fmla="*/ 20 w 40"/>
                <a:gd name="T1" fmla="*/ 0 h 40"/>
                <a:gd name="T2" fmla="*/ 20 w 40"/>
                <a:gd name="T3" fmla="*/ 0 h 40"/>
                <a:gd name="T4" fmla="*/ 28 w 40"/>
                <a:gd name="T5" fmla="*/ 2 h 40"/>
                <a:gd name="T6" fmla="*/ 34 w 40"/>
                <a:gd name="T7" fmla="*/ 6 h 40"/>
                <a:gd name="T8" fmla="*/ 40 w 40"/>
                <a:gd name="T9" fmla="*/ 12 h 40"/>
                <a:gd name="T10" fmla="*/ 40 w 40"/>
                <a:gd name="T11" fmla="*/ 20 h 40"/>
                <a:gd name="T12" fmla="*/ 40 w 40"/>
                <a:gd name="T13" fmla="*/ 20 h 40"/>
                <a:gd name="T14" fmla="*/ 40 w 40"/>
                <a:gd name="T15" fmla="*/ 28 h 40"/>
                <a:gd name="T16" fmla="*/ 34 w 40"/>
                <a:gd name="T17" fmla="*/ 34 h 40"/>
                <a:gd name="T18" fmla="*/ 28 w 40"/>
                <a:gd name="T19" fmla="*/ 38 h 40"/>
                <a:gd name="T20" fmla="*/ 20 w 40"/>
                <a:gd name="T21" fmla="*/ 40 h 40"/>
                <a:gd name="T22" fmla="*/ 20 w 40"/>
                <a:gd name="T23" fmla="*/ 40 h 40"/>
                <a:gd name="T24" fmla="*/ 12 w 40"/>
                <a:gd name="T25" fmla="*/ 38 h 40"/>
                <a:gd name="T26" fmla="*/ 6 w 40"/>
                <a:gd name="T27" fmla="*/ 34 h 40"/>
                <a:gd name="T28" fmla="*/ 2 w 40"/>
                <a:gd name="T29" fmla="*/ 28 h 40"/>
                <a:gd name="T30" fmla="*/ 0 w 40"/>
                <a:gd name="T31" fmla="*/ 20 h 40"/>
                <a:gd name="T32" fmla="*/ 0 w 40"/>
                <a:gd name="T33" fmla="*/ 20 h 40"/>
                <a:gd name="T34" fmla="*/ 2 w 40"/>
                <a:gd name="T35" fmla="*/ 12 h 40"/>
                <a:gd name="T36" fmla="*/ 6 w 40"/>
                <a:gd name="T37" fmla="*/ 6 h 40"/>
                <a:gd name="T38" fmla="*/ 12 w 40"/>
                <a:gd name="T39" fmla="*/ 2 h 40"/>
                <a:gd name="T40" fmla="*/ 20 w 40"/>
                <a:gd name="T41" fmla="*/ 0 h 40"/>
                <a:gd name="T42" fmla="*/ 20 w 40"/>
                <a:gd name="T43" fmla="*/ 0 h 40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40" h="40">
                  <a:moveTo>
                    <a:pt x="20" y="0"/>
                  </a:moveTo>
                  <a:lnTo>
                    <a:pt x="20" y="0"/>
                  </a:lnTo>
                  <a:lnTo>
                    <a:pt x="28" y="2"/>
                  </a:lnTo>
                  <a:lnTo>
                    <a:pt x="34" y="6"/>
                  </a:lnTo>
                  <a:lnTo>
                    <a:pt x="40" y="12"/>
                  </a:lnTo>
                  <a:lnTo>
                    <a:pt x="40" y="20"/>
                  </a:lnTo>
                  <a:lnTo>
                    <a:pt x="40" y="28"/>
                  </a:lnTo>
                  <a:lnTo>
                    <a:pt x="34" y="34"/>
                  </a:lnTo>
                  <a:lnTo>
                    <a:pt x="28" y="38"/>
                  </a:lnTo>
                  <a:lnTo>
                    <a:pt x="20" y="40"/>
                  </a:lnTo>
                  <a:lnTo>
                    <a:pt x="12" y="38"/>
                  </a:lnTo>
                  <a:lnTo>
                    <a:pt x="6" y="34"/>
                  </a:lnTo>
                  <a:lnTo>
                    <a:pt x="2" y="28"/>
                  </a:lnTo>
                  <a:lnTo>
                    <a:pt x="0" y="20"/>
                  </a:lnTo>
                  <a:lnTo>
                    <a:pt x="2" y="12"/>
                  </a:lnTo>
                  <a:lnTo>
                    <a:pt x="6" y="6"/>
                  </a:lnTo>
                  <a:lnTo>
                    <a:pt x="12" y="2"/>
                  </a:lnTo>
                  <a:lnTo>
                    <a:pt x="2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kern="0">
                <a:ln w="28575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3" name="Freeform 69"/>
            <p:cNvSpPr>
              <a:spLocks/>
            </p:cNvSpPr>
            <p:nvPr/>
          </p:nvSpPr>
          <p:spPr bwMode="auto">
            <a:xfrm>
              <a:off x="7426325" y="4251326"/>
              <a:ext cx="95250" cy="95250"/>
            </a:xfrm>
            <a:custGeom>
              <a:avLst/>
              <a:gdLst>
                <a:gd name="T0" fmla="*/ 30 w 60"/>
                <a:gd name="T1" fmla="*/ 0 h 60"/>
                <a:gd name="T2" fmla="*/ 30 w 60"/>
                <a:gd name="T3" fmla="*/ 0 h 60"/>
                <a:gd name="T4" fmla="*/ 36 w 60"/>
                <a:gd name="T5" fmla="*/ 2 h 60"/>
                <a:gd name="T6" fmla="*/ 42 w 60"/>
                <a:gd name="T7" fmla="*/ 2 h 60"/>
                <a:gd name="T8" fmla="*/ 52 w 60"/>
                <a:gd name="T9" fmla="*/ 10 h 60"/>
                <a:gd name="T10" fmla="*/ 58 w 60"/>
                <a:gd name="T11" fmla="*/ 20 h 60"/>
                <a:gd name="T12" fmla="*/ 60 w 60"/>
                <a:gd name="T13" fmla="*/ 24 h 60"/>
                <a:gd name="T14" fmla="*/ 60 w 60"/>
                <a:gd name="T15" fmla="*/ 30 h 60"/>
                <a:gd name="T16" fmla="*/ 60 w 60"/>
                <a:gd name="T17" fmla="*/ 30 h 60"/>
                <a:gd name="T18" fmla="*/ 60 w 60"/>
                <a:gd name="T19" fmla="*/ 36 h 60"/>
                <a:gd name="T20" fmla="*/ 58 w 60"/>
                <a:gd name="T21" fmla="*/ 42 h 60"/>
                <a:gd name="T22" fmla="*/ 52 w 60"/>
                <a:gd name="T23" fmla="*/ 52 h 60"/>
                <a:gd name="T24" fmla="*/ 42 w 60"/>
                <a:gd name="T25" fmla="*/ 58 h 60"/>
                <a:gd name="T26" fmla="*/ 36 w 60"/>
                <a:gd name="T27" fmla="*/ 60 h 60"/>
                <a:gd name="T28" fmla="*/ 30 w 60"/>
                <a:gd name="T29" fmla="*/ 60 h 60"/>
                <a:gd name="T30" fmla="*/ 30 w 60"/>
                <a:gd name="T31" fmla="*/ 60 h 60"/>
                <a:gd name="T32" fmla="*/ 24 w 60"/>
                <a:gd name="T33" fmla="*/ 60 h 60"/>
                <a:gd name="T34" fmla="*/ 18 w 60"/>
                <a:gd name="T35" fmla="*/ 58 h 60"/>
                <a:gd name="T36" fmla="*/ 8 w 60"/>
                <a:gd name="T37" fmla="*/ 52 h 60"/>
                <a:gd name="T38" fmla="*/ 2 w 60"/>
                <a:gd name="T39" fmla="*/ 42 h 60"/>
                <a:gd name="T40" fmla="*/ 0 w 60"/>
                <a:gd name="T41" fmla="*/ 36 h 60"/>
                <a:gd name="T42" fmla="*/ 0 w 60"/>
                <a:gd name="T43" fmla="*/ 30 h 60"/>
                <a:gd name="T44" fmla="*/ 0 w 60"/>
                <a:gd name="T45" fmla="*/ 30 h 60"/>
                <a:gd name="T46" fmla="*/ 0 w 60"/>
                <a:gd name="T47" fmla="*/ 24 h 60"/>
                <a:gd name="T48" fmla="*/ 2 w 60"/>
                <a:gd name="T49" fmla="*/ 20 h 60"/>
                <a:gd name="T50" fmla="*/ 8 w 60"/>
                <a:gd name="T51" fmla="*/ 10 h 60"/>
                <a:gd name="T52" fmla="*/ 18 w 60"/>
                <a:gd name="T53" fmla="*/ 2 h 60"/>
                <a:gd name="T54" fmla="*/ 24 w 60"/>
                <a:gd name="T55" fmla="*/ 2 h 60"/>
                <a:gd name="T56" fmla="*/ 30 w 60"/>
                <a:gd name="T57" fmla="*/ 0 h 60"/>
                <a:gd name="T58" fmla="*/ 30 w 60"/>
                <a:gd name="T59" fmla="*/ 0 h 60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0" t="0" r="r" b="b"/>
              <a:pathLst>
                <a:path w="60" h="60">
                  <a:moveTo>
                    <a:pt x="30" y="0"/>
                  </a:moveTo>
                  <a:lnTo>
                    <a:pt x="30" y="0"/>
                  </a:lnTo>
                  <a:lnTo>
                    <a:pt x="36" y="2"/>
                  </a:lnTo>
                  <a:lnTo>
                    <a:pt x="42" y="2"/>
                  </a:lnTo>
                  <a:lnTo>
                    <a:pt x="52" y="10"/>
                  </a:lnTo>
                  <a:lnTo>
                    <a:pt x="58" y="20"/>
                  </a:lnTo>
                  <a:lnTo>
                    <a:pt x="60" y="24"/>
                  </a:lnTo>
                  <a:lnTo>
                    <a:pt x="60" y="30"/>
                  </a:lnTo>
                  <a:lnTo>
                    <a:pt x="60" y="36"/>
                  </a:lnTo>
                  <a:lnTo>
                    <a:pt x="58" y="42"/>
                  </a:lnTo>
                  <a:lnTo>
                    <a:pt x="52" y="52"/>
                  </a:lnTo>
                  <a:lnTo>
                    <a:pt x="42" y="58"/>
                  </a:lnTo>
                  <a:lnTo>
                    <a:pt x="36" y="60"/>
                  </a:lnTo>
                  <a:lnTo>
                    <a:pt x="30" y="60"/>
                  </a:lnTo>
                  <a:lnTo>
                    <a:pt x="24" y="60"/>
                  </a:lnTo>
                  <a:lnTo>
                    <a:pt x="18" y="58"/>
                  </a:lnTo>
                  <a:lnTo>
                    <a:pt x="8" y="52"/>
                  </a:lnTo>
                  <a:lnTo>
                    <a:pt x="2" y="42"/>
                  </a:lnTo>
                  <a:lnTo>
                    <a:pt x="0" y="36"/>
                  </a:lnTo>
                  <a:lnTo>
                    <a:pt x="0" y="30"/>
                  </a:lnTo>
                  <a:lnTo>
                    <a:pt x="0" y="24"/>
                  </a:lnTo>
                  <a:lnTo>
                    <a:pt x="2" y="20"/>
                  </a:lnTo>
                  <a:lnTo>
                    <a:pt x="8" y="10"/>
                  </a:lnTo>
                  <a:lnTo>
                    <a:pt x="18" y="2"/>
                  </a:lnTo>
                  <a:lnTo>
                    <a:pt x="24" y="2"/>
                  </a:lnTo>
                  <a:lnTo>
                    <a:pt x="3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kern="0">
                <a:ln w="28575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4" name="Freeform 70"/>
            <p:cNvSpPr>
              <a:spLocks/>
            </p:cNvSpPr>
            <p:nvPr/>
          </p:nvSpPr>
          <p:spPr bwMode="auto">
            <a:xfrm>
              <a:off x="6362700" y="4521201"/>
              <a:ext cx="66675" cy="63500"/>
            </a:xfrm>
            <a:custGeom>
              <a:avLst/>
              <a:gdLst>
                <a:gd name="T0" fmla="*/ 22 w 42"/>
                <a:gd name="T1" fmla="*/ 0 h 40"/>
                <a:gd name="T2" fmla="*/ 22 w 42"/>
                <a:gd name="T3" fmla="*/ 0 h 40"/>
                <a:gd name="T4" fmla="*/ 28 w 42"/>
                <a:gd name="T5" fmla="*/ 2 h 40"/>
                <a:gd name="T6" fmla="*/ 36 w 42"/>
                <a:gd name="T7" fmla="*/ 6 h 40"/>
                <a:gd name="T8" fmla="*/ 40 w 42"/>
                <a:gd name="T9" fmla="*/ 12 h 40"/>
                <a:gd name="T10" fmla="*/ 42 w 42"/>
                <a:gd name="T11" fmla="*/ 20 h 40"/>
                <a:gd name="T12" fmla="*/ 42 w 42"/>
                <a:gd name="T13" fmla="*/ 20 h 40"/>
                <a:gd name="T14" fmla="*/ 40 w 42"/>
                <a:gd name="T15" fmla="*/ 28 h 40"/>
                <a:gd name="T16" fmla="*/ 36 w 42"/>
                <a:gd name="T17" fmla="*/ 34 h 40"/>
                <a:gd name="T18" fmla="*/ 28 w 42"/>
                <a:gd name="T19" fmla="*/ 38 h 40"/>
                <a:gd name="T20" fmla="*/ 22 w 42"/>
                <a:gd name="T21" fmla="*/ 40 h 40"/>
                <a:gd name="T22" fmla="*/ 22 w 42"/>
                <a:gd name="T23" fmla="*/ 40 h 40"/>
                <a:gd name="T24" fmla="*/ 14 w 42"/>
                <a:gd name="T25" fmla="*/ 38 h 40"/>
                <a:gd name="T26" fmla="*/ 6 w 42"/>
                <a:gd name="T27" fmla="*/ 34 h 40"/>
                <a:gd name="T28" fmla="*/ 2 w 42"/>
                <a:gd name="T29" fmla="*/ 28 h 40"/>
                <a:gd name="T30" fmla="*/ 0 w 42"/>
                <a:gd name="T31" fmla="*/ 20 h 40"/>
                <a:gd name="T32" fmla="*/ 0 w 42"/>
                <a:gd name="T33" fmla="*/ 20 h 40"/>
                <a:gd name="T34" fmla="*/ 2 w 42"/>
                <a:gd name="T35" fmla="*/ 12 h 40"/>
                <a:gd name="T36" fmla="*/ 6 w 42"/>
                <a:gd name="T37" fmla="*/ 6 h 40"/>
                <a:gd name="T38" fmla="*/ 14 w 42"/>
                <a:gd name="T39" fmla="*/ 2 h 40"/>
                <a:gd name="T40" fmla="*/ 22 w 42"/>
                <a:gd name="T41" fmla="*/ 0 h 40"/>
                <a:gd name="T42" fmla="*/ 22 w 42"/>
                <a:gd name="T43" fmla="*/ 0 h 40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42" h="40">
                  <a:moveTo>
                    <a:pt x="22" y="0"/>
                  </a:moveTo>
                  <a:lnTo>
                    <a:pt x="22" y="0"/>
                  </a:lnTo>
                  <a:lnTo>
                    <a:pt x="28" y="2"/>
                  </a:lnTo>
                  <a:lnTo>
                    <a:pt x="36" y="6"/>
                  </a:lnTo>
                  <a:lnTo>
                    <a:pt x="40" y="12"/>
                  </a:lnTo>
                  <a:lnTo>
                    <a:pt x="42" y="20"/>
                  </a:lnTo>
                  <a:lnTo>
                    <a:pt x="40" y="28"/>
                  </a:lnTo>
                  <a:lnTo>
                    <a:pt x="36" y="34"/>
                  </a:lnTo>
                  <a:lnTo>
                    <a:pt x="28" y="38"/>
                  </a:lnTo>
                  <a:lnTo>
                    <a:pt x="22" y="40"/>
                  </a:lnTo>
                  <a:lnTo>
                    <a:pt x="14" y="38"/>
                  </a:lnTo>
                  <a:lnTo>
                    <a:pt x="6" y="34"/>
                  </a:lnTo>
                  <a:lnTo>
                    <a:pt x="2" y="28"/>
                  </a:lnTo>
                  <a:lnTo>
                    <a:pt x="0" y="20"/>
                  </a:lnTo>
                  <a:lnTo>
                    <a:pt x="2" y="12"/>
                  </a:lnTo>
                  <a:lnTo>
                    <a:pt x="6" y="6"/>
                  </a:lnTo>
                  <a:lnTo>
                    <a:pt x="14" y="2"/>
                  </a:lnTo>
                  <a:lnTo>
                    <a:pt x="22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kern="0">
                <a:ln w="28575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5" name="Freeform 71"/>
            <p:cNvSpPr>
              <a:spLocks/>
            </p:cNvSpPr>
            <p:nvPr/>
          </p:nvSpPr>
          <p:spPr bwMode="auto">
            <a:xfrm>
              <a:off x="6416675" y="2724151"/>
              <a:ext cx="123825" cy="120650"/>
            </a:xfrm>
            <a:custGeom>
              <a:avLst/>
              <a:gdLst>
                <a:gd name="T0" fmla="*/ 40 w 78"/>
                <a:gd name="T1" fmla="*/ 0 h 76"/>
                <a:gd name="T2" fmla="*/ 48 w 78"/>
                <a:gd name="T3" fmla="*/ 32 h 76"/>
                <a:gd name="T4" fmla="*/ 78 w 78"/>
                <a:gd name="T5" fmla="*/ 28 h 76"/>
                <a:gd name="T6" fmla="*/ 52 w 78"/>
                <a:gd name="T7" fmla="*/ 46 h 76"/>
                <a:gd name="T8" fmla="*/ 64 w 78"/>
                <a:gd name="T9" fmla="*/ 76 h 76"/>
                <a:gd name="T10" fmla="*/ 40 w 78"/>
                <a:gd name="T11" fmla="*/ 54 h 76"/>
                <a:gd name="T12" fmla="*/ 16 w 78"/>
                <a:gd name="T13" fmla="*/ 76 h 76"/>
                <a:gd name="T14" fmla="*/ 28 w 78"/>
                <a:gd name="T15" fmla="*/ 46 h 76"/>
                <a:gd name="T16" fmla="*/ 0 w 78"/>
                <a:gd name="T17" fmla="*/ 28 h 76"/>
                <a:gd name="T18" fmla="*/ 32 w 78"/>
                <a:gd name="T19" fmla="*/ 32 h 76"/>
                <a:gd name="T20" fmla="*/ 40 w 78"/>
                <a:gd name="T21" fmla="*/ 0 h 76"/>
                <a:gd name="T22" fmla="*/ 40 w 78"/>
                <a:gd name="T23" fmla="*/ 0 h 7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78" h="76">
                  <a:moveTo>
                    <a:pt x="40" y="0"/>
                  </a:moveTo>
                  <a:lnTo>
                    <a:pt x="48" y="32"/>
                  </a:lnTo>
                  <a:lnTo>
                    <a:pt x="78" y="28"/>
                  </a:lnTo>
                  <a:lnTo>
                    <a:pt x="52" y="46"/>
                  </a:lnTo>
                  <a:lnTo>
                    <a:pt x="64" y="76"/>
                  </a:lnTo>
                  <a:lnTo>
                    <a:pt x="40" y="54"/>
                  </a:lnTo>
                  <a:lnTo>
                    <a:pt x="16" y="76"/>
                  </a:lnTo>
                  <a:lnTo>
                    <a:pt x="28" y="46"/>
                  </a:lnTo>
                  <a:lnTo>
                    <a:pt x="0" y="28"/>
                  </a:lnTo>
                  <a:lnTo>
                    <a:pt x="32" y="32"/>
                  </a:lnTo>
                  <a:lnTo>
                    <a:pt x="4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kern="0">
                <a:ln w="28575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6" name="Freeform 72"/>
            <p:cNvSpPr>
              <a:spLocks/>
            </p:cNvSpPr>
            <p:nvPr/>
          </p:nvSpPr>
          <p:spPr bwMode="auto">
            <a:xfrm>
              <a:off x="6210300" y="6080126"/>
              <a:ext cx="66675" cy="66675"/>
            </a:xfrm>
            <a:custGeom>
              <a:avLst/>
              <a:gdLst>
                <a:gd name="T0" fmla="*/ 20 w 42"/>
                <a:gd name="T1" fmla="*/ 0 h 42"/>
                <a:gd name="T2" fmla="*/ 20 w 42"/>
                <a:gd name="T3" fmla="*/ 0 h 42"/>
                <a:gd name="T4" fmla="*/ 28 w 42"/>
                <a:gd name="T5" fmla="*/ 2 h 42"/>
                <a:gd name="T6" fmla="*/ 36 w 42"/>
                <a:gd name="T7" fmla="*/ 6 h 42"/>
                <a:gd name="T8" fmla="*/ 40 w 42"/>
                <a:gd name="T9" fmla="*/ 14 h 42"/>
                <a:gd name="T10" fmla="*/ 42 w 42"/>
                <a:gd name="T11" fmla="*/ 20 h 42"/>
                <a:gd name="T12" fmla="*/ 42 w 42"/>
                <a:gd name="T13" fmla="*/ 20 h 42"/>
                <a:gd name="T14" fmla="*/ 40 w 42"/>
                <a:gd name="T15" fmla="*/ 28 h 42"/>
                <a:gd name="T16" fmla="*/ 36 w 42"/>
                <a:gd name="T17" fmla="*/ 36 h 42"/>
                <a:gd name="T18" fmla="*/ 28 w 42"/>
                <a:gd name="T19" fmla="*/ 40 h 42"/>
                <a:gd name="T20" fmla="*/ 20 w 42"/>
                <a:gd name="T21" fmla="*/ 42 h 42"/>
                <a:gd name="T22" fmla="*/ 20 w 42"/>
                <a:gd name="T23" fmla="*/ 42 h 42"/>
                <a:gd name="T24" fmla="*/ 14 w 42"/>
                <a:gd name="T25" fmla="*/ 40 h 42"/>
                <a:gd name="T26" fmla="*/ 6 w 42"/>
                <a:gd name="T27" fmla="*/ 36 h 42"/>
                <a:gd name="T28" fmla="*/ 2 w 42"/>
                <a:gd name="T29" fmla="*/ 28 h 42"/>
                <a:gd name="T30" fmla="*/ 0 w 42"/>
                <a:gd name="T31" fmla="*/ 20 h 42"/>
                <a:gd name="T32" fmla="*/ 0 w 42"/>
                <a:gd name="T33" fmla="*/ 20 h 42"/>
                <a:gd name="T34" fmla="*/ 2 w 42"/>
                <a:gd name="T35" fmla="*/ 14 h 42"/>
                <a:gd name="T36" fmla="*/ 6 w 42"/>
                <a:gd name="T37" fmla="*/ 6 h 42"/>
                <a:gd name="T38" fmla="*/ 14 w 42"/>
                <a:gd name="T39" fmla="*/ 2 h 42"/>
                <a:gd name="T40" fmla="*/ 20 w 42"/>
                <a:gd name="T41" fmla="*/ 0 h 42"/>
                <a:gd name="T42" fmla="*/ 20 w 42"/>
                <a:gd name="T43" fmla="*/ 0 h 42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42" h="42">
                  <a:moveTo>
                    <a:pt x="20" y="0"/>
                  </a:moveTo>
                  <a:lnTo>
                    <a:pt x="20" y="0"/>
                  </a:lnTo>
                  <a:lnTo>
                    <a:pt x="28" y="2"/>
                  </a:lnTo>
                  <a:lnTo>
                    <a:pt x="36" y="6"/>
                  </a:lnTo>
                  <a:lnTo>
                    <a:pt x="40" y="14"/>
                  </a:lnTo>
                  <a:lnTo>
                    <a:pt x="42" y="20"/>
                  </a:lnTo>
                  <a:lnTo>
                    <a:pt x="40" y="28"/>
                  </a:lnTo>
                  <a:lnTo>
                    <a:pt x="36" y="36"/>
                  </a:lnTo>
                  <a:lnTo>
                    <a:pt x="28" y="40"/>
                  </a:lnTo>
                  <a:lnTo>
                    <a:pt x="20" y="42"/>
                  </a:lnTo>
                  <a:lnTo>
                    <a:pt x="14" y="40"/>
                  </a:lnTo>
                  <a:lnTo>
                    <a:pt x="6" y="36"/>
                  </a:lnTo>
                  <a:lnTo>
                    <a:pt x="2" y="28"/>
                  </a:lnTo>
                  <a:lnTo>
                    <a:pt x="0" y="20"/>
                  </a:lnTo>
                  <a:lnTo>
                    <a:pt x="2" y="14"/>
                  </a:lnTo>
                  <a:lnTo>
                    <a:pt x="6" y="6"/>
                  </a:lnTo>
                  <a:lnTo>
                    <a:pt x="14" y="2"/>
                  </a:lnTo>
                  <a:lnTo>
                    <a:pt x="2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kern="0">
                <a:ln w="28575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7" name="Freeform 73"/>
            <p:cNvSpPr>
              <a:spLocks/>
            </p:cNvSpPr>
            <p:nvPr/>
          </p:nvSpPr>
          <p:spPr bwMode="auto">
            <a:xfrm>
              <a:off x="5130800" y="4695826"/>
              <a:ext cx="63500" cy="63500"/>
            </a:xfrm>
            <a:custGeom>
              <a:avLst/>
              <a:gdLst>
                <a:gd name="T0" fmla="*/ 20 w 40"/>
                <a:gd name="T1" fmla="*/ 0 h 40"/>
                <a:gd name="T2" fmla="*/ 20 w 40"/>
                <a:gd name="T3" fmla="*/ 0 h 40"/>
                <a:gd name="T4" fmla="*/ 28 w 40"/>
                <a:gd name="T5" fmla="*/ 0 h 40"/>
                <a:gd name="T6" fmla="*/ 34 w 40"/>
                <a:gd name="T7" fmla="*/ 6 h 40"/>
                <a:gd name="T8" fmla="*/ 38 w 40"/>
                <a:gd name="T9" fmla="*/ 12 h 40"/>
                <a:gd name="T10" fmla="*/ 40 w 40"/>
                <a:gd name="T11" fmla="*/ 20 h 40"/>
                <a:gd name="T12" fmla="*/ 40 w 40"/>
                <a:gd name="T13" fmla="*/ 20 h 40"/>
                <a:gd name="T14" fmla="*/ 38 w 40"/>
                <a:gd name="T15" fmla="*/ 28 h 40"/>
                <a:gd name="T16" fmla="*/ 34 w 40"/>
                <a:gd name="T17" fmla="*/ 34 h 40"/>
                <a:gd name="T18" fmla="*/ 28 w 40"/>
                <a:gd name="T19" fmla="*/ 38 h 40"/>
                <a:gd name="T20" fmla="*/ 20 w 40"/>
                <a:gd name="T21" fmla="*/ 40 h 40"/>
                <a:gd name="T22" fmla="*/ 20 w 40"/>
                <a:gd name="T23" fmla="*/ 40 h 40"/>
                <a:gd name="T24" fmla="*/ 12 w 40"/>
                <a:gd name="T25" fmla="*/ 38 h 40"/>
                <a:gd name="T26" fmla="*/ 6 w 40"/>
                <a:gd name="T27" fmla="*/ 34 h 40"/>
                <a:gd name="T28" fmla="*/ 2 w 40"/>
                <a:gd name="T29" fmla="*/ 28 h 40"/>
                <a:gd name="T30" fmla="*/ 0 w 40"/>
                <a:gd name="T31" fmla="*/ 20 h 40"/>
                <a:gd name="T32" fmla="*/ 0 w 40"/>
                <a:gd name="T33" fmla="*/ 20 h 40"/>
                <a:gd name="T34" fmla="*/ 2 w 40"/>
                <a:gd name="T35" fmla="*/ 12 h 40"/>
                <a:gd name="T36" fmla="*/ 6 w 40"/>
                <a:gd name="T37" fmla="*/ 6 h 40"/>
                <a:gd name="T38" fmla="*/ 12 w 40"/>
                <a:gd name="T39" fmla="*/ 0 h 40"/>
                <a:gd name="T40" fmla="*/ 20 w 40"/>
                <a:gd name="T41" fmla="*/ 0 h 40"/>
                <a:gd name="T42" fmla="*/ 20 w 40"/>
                <a:gd name="T43" fmla="*/ 0 h 40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40" h="40">
                  <a:moveTo>
                    <a:pt x="20" y="0"/>
                  </a:moveTo>
                  <a:lnTo>
                    <a:pt x="20" y="0"/>
                  </a:lnTo>
                  <a:lnTo>
                    <a:pt x="28" y="0"/>
                  </a:lnTo>
                  <a:lnTo>
                    <a:pt x="34" y="6"/>
                  </a:lnTo>
                  <a:lnTo>
                    <a:pt x="38" y="12"/>
                  </a:lnTo>
                  <a:lnTo>
                    <a:pt x="40" y="20"/>
                  </a:lnTo>
                  <a:lnTo>
                    <a:pt x="38" y="28"/>
                  </a:lnTo>
                  <a:lnTo>
                    <a:pt x="34" y="34"/>
                  </a:lnTo>
                  <a:lnTo>
                    <a:pt x="28" y="38"/>
                  </a:lnTo>
                  <a:lnTo>
                    <a:pt x="20" y="40"/>
                  </a:lnTo>
                  <a:lnTo>
                    <a:pt x="12" y="38"/>
                  </a:lnTo>
                  <a:lnTo>
                    <a:pt x="6" y="34"/>
                  </a:lnTo>
                  <a:lnTo>
                    <a:pt x="2" y="28"/>
                  </a:lnTo>
                  <a:lnTo>
                    <a:pt x="0" y="20"/>
                  </a:lnTo>
                  <a:lnTo>
                    <a:pt x="2" y="12"/>
                  </a:lnTo>
                  <a:lnTo>
                    <a:pt x="6" y="6"/>
                  </a:lnTo>
                  <a:lnTo>
                    <a:pt x="12" y="0"/>
                  </a:lnTo>
                  <a:lnTo>
                    <a:pt x="2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kern="0">
                <a:ln w="28575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" name="组合 327"/>
          <p:cNvGrpSpPr/>
          <p:nvPr/>
        </p:nvGrpSpPr>
        <p:grpSpPr>
          <a:xfrm>
            <a:off x="4353733" y="4443254"/>
            <a:ext cx="260405" cy="260405"/>
            <a:chOff x="1088791" y="2987481"/>
            <a:chExt cx="1136651" cy="1136651"/>
          </a:xfrm>
        </p:grpSpPr>
        <p:sp>
          <p:nvSpPr>
            <p:cNvPr id="329" name="圆角矩形 328"/>
            <p:cNvSpPr/>
            <p:nvPr/>
          </p:nvSpPr>
          <p:spPr>
            <a:xfrm>
              <a:off x="1088791" y="2987481"/>
              <a:ext cx="1136651" cy="1136651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grpSp>
          <p:nvGrpSpPr>
            <p:cNvPr id="4" name="组合 231"/>
            <p:cNvGrpSpPr/>
            <p:nvPr/>
          </p:nvGrpSpPr>
          <p:grpSpPr>
            <a:xfrm>
              <a:off x="1217940" y="3279339"/>
              <a:ext cx="878350" cy="620802"/>
              <a:chOff x="2317829" y="3455087"/>
              <a:chExt cx="878350" cy="620802"/>
            </a:xfrm>
          </p:grpSpPr>
          <p:grpSp>
            <p:nvGrpSpPr>
              <p:cNvPr id="6" name="组合 232"/>
              <p:cNvGrpSpPr/>
              <p:nvPr/>
            </p:nvGrpSpPr>
            <p:grpSpPr>
              <a:xfrm>
                <a:off x="2334145" y="3455087"/>
                <a:ext cx="862034" cy="433045"/>
                <a:chOff x="2334145" y="3440495"/>
                <a:chExt cx="862034" cy="433045"/>
              </a:xfrm>
              <a:solidFill>
                <a:schemeClr val="bg1"/>
              </a:solidFill>
            </p:grpSpPr>
            <p:sp>
              <p:nvSpPr>
                <p:cNvPr id="342" name="Freeform 5"/>
                <p:cNvSpPr>
                  <a:spLocks noEditPoints="1"/>
                </p:cNvSpPr>
                <p:nvPr/>
              </p:nvSpPr>
              <p:spPr bwMode="auto">
                <a:xfrm>
                  <a:off x="2334145" y="3447416"/>
                  <a:ext cx="417226" cy="425136"/>
                </a:xfrm>
                <a:custGeom>
                  <a:avLst/>
                  <a:gdLst>
                    <a:gd name="T0" fmla="*/ 294 w 356"/>
                    <a:gd name="T1" fmla="*/ 9 h 362"/>
                    <a:gd name="T2" fmla="*/ 293 w 356"/>
                    <a:gd name="T3" fmla="*/ 13 h 362"/>
                    <a:gd name="T4" fmla="*/ 284 w 356"/>
                    <a:gd name="T5" fmla="*/ 38 h 362"/>
                    <a:gd name="T6" fmla="*/ 272 w 356"/>
                    <a:gd name="T7" fmla="*/ 66 h 362"/>
                    <a:gd name="T8" fmla="*/ 291 w 356"/>
                    <a:gd name="T9" fmla="*/ 66 h 362"/>
                    <a:gd name="T10" fmla="*/ 321 w 356"/>
                    <a:gd name="T11" fmla="*/ 79 h 362"/>
                    <a:gd name="T12" fmla="*/ 334 w 356"/>
                    <a:gd name="T13" fmla="*/ 109 h 362"/>
                    <a:gd name="T14" fmla="*/ 334 w 356"/>
                    <a:gd name="T15" fmla="*/ 179 h 362"/>
                    <a:gd name="T16" fmla="*/ 321 w 356"/>
                    <a:gd name="T17" fmla="*/ 209 h 362"/>
                    <a:gd name="T18" fmla="*/ 291 w 356"/>
                    <a:gd name="T19" fmla="*/ 222 h 362"/>
                    <a:gd name="T20" fmla="*/ 260 w 356"/>
                    <a:gd name="T21" fmla="*/ 222 h 362"/>
                    <a:gd name="T22" fmla="*/ 260 w 356"/>
                    <a:gd name="T23" fmla="*/ 308 h 362"/>
                    <a:gd name="T24" fmla="*/ 283 w 356"/>
                    <a:gd name="T25" fmla="*/ 331 h 362"/>
                    <a:gd name="T26" fmla="*/ 356 w 356"/>
                    <a:gd name="T27" fmla="*/ 331 h 362"/>
                    <a:gd name="T28" fmla="*/ 356 w 356"/>
                    <a:gd name="T29" fmla="*/ 359 h 362"/>
                    <a:gd name="T30" fmla="*/ 283 w 356"/>
                    <a:gd name="T31" fmla="*/ 359 h 362"/>
                    <a:gd name="T32" fmla="*/ 247 w 356"/>
                    <a:gd name="T33" fmla="*/ 344 h 362"/>
                    <a:gd name="T34" fmla="*/ 233 w 356"/>
                    <a:gd name="T35" fmla="*/ 308 h 362"/>
                    <a:gd name="T36" fmla="*/ 233 w 356"/>
                    <a:gd name="T37" fmla="*/ 222 h 362"/>
                    <a:gd name="T38" fmla="*/ 118 w 356"/>
                    <a:gd name="T39" fmla="*/ 222 h 362"/>
                    <a:gd name="T40" fmla="*/ 82 w 356"/>
                    <a:gd name="T41" fmla="*/ 297 h 362"/>
                    <a:gd name="T42" fmla="*/ 16 w 356"/>
                    <a:gd name="T43" fmla="*/ 362 h 362"/>
                    <a:gd name="T44" fmla="*/ 0 w 356"/>
                    <a:gd name="T45" fmla="*/ 340 h 362"/>
                    <a:gd name="T46" fmla="*/ 58 w 356"/>
                    <a:gd name="T47" fmla="*/ 285 h 362"/>
                    <a:gd name="T48" fmla="*/ 89 w 356"/>
                    <a:gd name="T49" fmla="*/ 222 h 362"/>
                    <a:gd name="T50" fmla="*/ 63 w 356"/>
                    <a:gd name="T51" fmla="*/ 222 h 362"/>
                    <a:gd name="T52" fmla="*/ 32 w 356"/>
                    <a:gd name="T53" fmla="*/ 209 h 362"/>
                    <a:gd name="T54" fmla="*/ 20 w 356"/>
                    <a:gd name="T55" fmla="*/ 179 h 362"/>
                    <a:gd name="T56" fmla="*/ 20 w 356"/>
                    <a:gd name="T57" fmla="*/ 109 h 362"/>
                    <a:gd name="T58" fmla="*/ 32 w 356"/>
                    <a:gd name="T59" fmla="*/ 79 h 362"/>
                    <a:gd name="T60" fmla="*/ 63 w 356"/>
                    <a:gd name="T61" fmla="*/ 66 h 362"/>
                    <a:gd name="T62" fmla="*/ 70 w 356"/>
                    <a:gd name="T63" fmla="*/ 66 h 362"/>
                    <a:gd name="T64" fmla="*/ 55 w 356"/>
                    <a:gd name="T65" fmla="*/ 7 h 362"/>
                    <a:gd name="T66" fmla="*/ 81 w 356"/>
                    <a:gd name="T67" fmla="*/ 0 h 362"/>
                    <a:gd name="T68" fmla="*/ 99 w 356"/>
                    <a:gd name="T69" fmla="*/ 66 h 362"/>
                    <a:gd name="T70" fmla="*/ 242 w 356"/>
                    <a:gd name="T71" fmla="*/ 66 h 362"/>
                    <a:gd name="T72" fmla="*/ 256 w 356"/>
                    <a:gd name="T73" fmla="*/ 35 h 362"/>
                    <a:gd name="T74" fmla="*/ 262 w 356"/>
                    <a:gd name="T75" fmla="*/ 18 h 362"/>
                    <a:gd name="T76" fmla="*/ 268 w 356"/>
                    <a:gd name="T77" fmla="*/ 0 h 362"/>
                    <a:gd name="T78" fmla="*/ 294 w 356"/>
                    <a:gd name="T79" fmla="*/ 9 h 362"/>
                    <a:gd name="T80" fmla="*/ 291 w 356"/>
                    <a:gd name="T81" fmla="*/ 195 h 362"/>
                    <a:gd name="T82" fmla="*/ 307 w 356"/>
                    <a:gd name="T83" fmla="*/ 179 h 362"/>
                    <a:gd name="T84" fmla="*/ 307 w 356"/>
                    <a:gd name="T85" fmla="*/ 109 h 362"/>
                    <a:gd name="T86" fmla="*/ 291 w 356"/>
                    <a:gd name="T87" fmla="*/ 94 h 362"/>
                    <a:gd name="T88" fmla="*/ 63 w 356"/>
                    <a:gd name="T89" fmla="*/ 94 h 362"/>
                    <a:gd name="T90" fmla="*/ 47 w 356"/>
                    <a:gd name="T91" fmla="*/ 109 h 362"/>
                    <a:gd name="T92" fmla="*/ 47 w 356"/>
                    <a:gd name="T93" fmla="*/ 179 h 362"/>
                    <a:gd name="T94" fmla="*/ 63 w 356"/>
                    <a:gd name="T95" fmla="*/ 195 h 362"/>
                    <a:gd name="T96" fmla="*/ 291 w 356"/>
                    <a:gd name="T97" fmla="*/ 195 h 3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356" h="362">
                      <a:moveTo>
                        <a:pt x="294" y="9"/>
                      </a:moveTo>
                      <a:cubicBezTo>
                        <a:pt x="294" y="11"/>
                        <a:pt x="293" y="12"/>
                        <a:pt x="293" y="13"/>
                      </a:cubicBezTo>
                      <a:cubicBezTo>
                        <a:pt x="284" y="38"/>
                        <a:pt x="284" y="38"/>
                        <a:pt x="284" y="38"/>
                      </a:cubicBezTo>
                      <a:cubicBezTo>
                        <a:pt x="280" y="49"/>
                        <a:pt x="276" y="58"/>
                        <a:pt x="272" y="66"/>
                      </a:cubicBezTo>
                      <a:cubicBezTo>
                        <a:pt x="291" y="66"/>
                        <a:pt x="291" y="66"/>
                        <a:pt x="291" y="66"/>
                      </a:cubicBezTo>
                      <a:cubicBezTo>
                        <a:pt x="303" y="66"/>
                        <a:pt x="313" y="71"/>
                        <a:pt x="321" y="79"/>
                      </a:cubicBezTo>
                      <a:cubicBezTo>
                        <a:pt x="330" y="87"/>
                        <a:pt x="334" y="98"/>
                        <a:pt x="334" y="109"/>
                      </a:cubicBezTo>
                      <a:cubicBezTo>
                        <a:pt x="334" y="179"/>
                        <a:pt x="334" y="179"/>
                        <a:pt x="334" y="179"/>
                      </a:cubicBezTo>
                      <a:cubicBezTo>
                        <a:pt x="334" y="191"/>
                        <a:pt x="330" y="201"/>
                        <a:pt x="321" y="209"/>
                      </a:cubicBezTo>
                      <a:cubicBezTo>
                        <a:pt x="313" y="218"/>
                        <a:pt x="303" y="222"/>
                        <a:pt x="291" y="222"/>
                      </a:cubicBezTo>
                      <a:cubicBezTo>
                        <a:pt x="260" y="222"/>
                        <a:pt x="260" y="222"/>
                        <a:pt x="260" y="222"/>
                      </a:cubicBezTo>
                      <a:cubicBezTo>
                        <a:pt x="260" y="308"/>
                        <a:pt x="260" y="308"/>
                        <a:pt x="260" y="308"/>
                      </a:cubicBezTo>
                      <a:cubicBezTo>
                        <a:pt x="260" y="323"/>
                        <a:pt x="268" y="331"/>
                        <a:pt x="283" y="331"/>
                      </a:cubicBezTo>
                      <a:cubicBezTo>
                        <a:pt x="356" y="331"/>
                        <a:pt x="356" y="331"/>
                        <a:pt x="356" y="331"/>
                      </a:cubicBezTo>
                      <a:cubicBezTo>
                        <a:pt x="356" y="359"/>
                        <a:pt x="356" y="359"/>
                        <a:pt x="356" y="359"/>
                      </a:cubicBezTo>
                      <a:cubicBezTo>
                        <a:pt x="283" y="359"/>
                        <a:pt x="283" y="359"/>
                        <a:pt x="283" y="359"/>
                      </a:cubicBezTo>
                      <a:cubicBezTo>
                        <a:pt x="269" y="359"/>
                        <a:pt x="257" y="354"/>
                        <a:pt x="247" y="344"/>
                      </a:cubicBezTo>
                      <a:cubicBezTo>
                        <a:pt x="238" y="334"/>
                        <a:pt x="233" y="322"/>
                        <a:pt x="233" y="308"/>
                      </a:cubicBezTo>
                      <a:cubicBezTo>
                        <a:pt x="233" y="222"/>
                        <a:pt x="233" y="222"/>
                        <a:pt x="233" y="222"/>
                      </a:cubicBezTo>
                      <a:cubicBezTo>
                        <a:pt x="118" y="222"/>
                        <a:pt x="118" y="222"/>
                        <a:pt x="118" y="222"/>
                      </a:cubicBezTo>
                      <a:cubicBezTo>
                        <a:pt x="110" y="251"/>
                        <a:pt x="98" y="276"/>
                        <a:pt x="82" y="297"/>
                      </a:cubicBezTo>
                      <a:cubicBezTo>
                        <a:pt x="66" y="320"/>
                        <a:pt x="44" y="341"/>
                        <a:pt x="16" y="362"/>
                      </a:cubicBezTo>
                      <a:cubicBezTo>
                        <a:pt x="0" y="340"/>
                        <a:pt x="0" y="340"/>
                        <a:pt x="0" y="340"/>
                      </a:cubicBezTo>
                      <a:cubicBezTo>
                        <a:pt x="24" y="323"/>
                        <a:pt x="44" y="304"/>
                        <a:pt x="58" y="285"/>
                      </a:cubicBezTo>
                      <a:cubicBezTo>
                        <a:pt x="71" y="267"/>
                        <a:pt x="81" y="246"/>
                        <a:pt x="89" y="222"/>
                      </a:cubicBezTo>
                      <a:cubicBezTo>
                        <a:pt x="63" y="222"/>
                        <a:pt x="63" y="222"/>
                        <a:pt x="63" y="222"/>
                      </a:cubicBezTo>
                      <a:cubicBezTo>
                        <a:pt x="51" y="222"/>
                        <a:pt x="41" y="218"/>
                        <a:pt x="32" y="209"/>
                      </a:cubicBezTo>
                      <a:cubicBezTo>
                        <a:pt x="24" y="201"/>
                        <a:pt x="20" y="191"/>
                        <a:pt x="20" y="179"/>
                      </a:cubicBezTo>
                      <a:cubicBezTo>
                        <a:pt x="20" y="109"/>
                        <a:pt x="20" y="109"/>
                        <a:pt x="20" y="109"/>
                      </a:cubicBezTo>
                      <a:cubicBezTo>
                        <a:pt x="20" y="98"/>
                        <a:pt x="24" y="87"/>
                        <a:pt x="32" y="79"/>
                      </a:cubicBezTo>
                      <a:cubicBezTo>
                        <a:pt x="41" y="71"/>
                        <a:pt x="51" y="66"/>
                        <a:pt x="63" y="66"/>
                      </a:cubicBezTo>
                      <a:cubicBezTo>
                        <a:pt x="70" y="66"/>
                        <a:pt x="70" y="66"/>
                        <a:pt x="70" y="66"/>
                      </a:cubicBezTo>
                      <a:cubicBezTo>
                        <a:pt x="55" y="7"/>
                        <a:pt x="55" y="7"/>
                        <a:pt x="55" y="7"/>
                      </a:cubicBezTo>
                      <a:cubicBezTo>
                        <a:pt x="81" y="0"/>
                        <a:pt x="81" y="0"/>
                        <a:pt x="81" y="0"/>
                      </a:cubicBezTo>
                      <a:cubicBezTo>
                        <a:pt x="99" y="66"/>
                        <a:pt x="99" y="66"/>
                        <a:pt x="99" y="66"/>
                      </a:cubicBezTo>
                      <a:cubicBezTo>
                        <a:pt x="242" y="66"/>
                        <a:pt x="242" y="66"/>
                        <a:pt x="242" y="66"/>
                      </a:cubicBezTo>
                      <a:cubicBezTo>
                        <a:pt x="247" y="57"/>
                        <a:pt x="252" y="47"/>
                        <a:pt x="256" y="35"/>
                      </a:cubicBezTo>
                      <a:cubicBezTo>
                        <a:pt x="258" y="30"/>
                        <a:pt x="260" y="24"/>
                        <a:pt x="262" y="18"/>
                      </a:cubicBezTo>
                      <a:cubicBezTo>
                        <a:pt x="268" y="0"/>
                        <a:pt x="268" y="0"/>
                        <a:pt x="268" y="0"/>
                      </a:cubicBezTo>
                      <a:lnTo>
                        <a:pt x="294" y="9"/>
                      </a:lnTo>
                      <a:close/>
                      <a:moveTo>
                        <a:pt x="291" y="195"/>
                      </a:moveTo>
                      <a:cubicBezTo>
                        <a:pt x="302" y="195"/>
                        <a:pt x="307" y="190"/>
                        <a:pt x="307" y="179"/>
                      </a:cubicBezTo>
                      <a:cubicBezTo>
                        <a:pt x="307" y="109"/>
                        <a:pt x="307" y="109"/>
                        <a:pt x="307" y="109"/>
                      </a:cubicBezTo>
                      <a:cubicBezTo>
                        <a:pt x="307" y="99"/>
                        <a:pt x="302" y="94"/>
                        <a:pt x="291" y="94"/>
                      </a:cubicBezTo>
                      <a:cubicBezTo>
                        <a:pt x="63" y="94"/>
                        <a:pt x="63" y="94"/>
                        <a:pt x="63" y="94"/>
                      </a:cubicBezTo>
                      <a:cubicBezTo>
                        <a:pt x="52" y="94"/>
                        <a:pt x="47" y="99"/>
                        <a:pt x="47" y="109"/>
                      </a:cubicBezTo>
                      <a:cubicBezTo>
                        <a:pt x="47" y="179"/>
                        <a:pt x="47" y="179"/>
                        <a:pt x="47" y="179"/>
                      </a:cubicBezTo>
                      <a:cubicBezTo>
                        <a:pt x="47" y="190"/>
                        <a:pt x="52" y="195"/>
                        <a:pt x="63" y="195"/>
                      </a:cubicBezTo>
                      <a:lnTo>
                        <a:pt x="291" y="19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43" name="Freeform 6"/>
                <p:cNvSpPr>
                  <a:spLocks noEditPoints="1"/>
                </p:cNvSpPr>
                <p:nvPr/>
              </p:nvSpPr>
              <p:spPr bwMode="auto">
                <a:xfrm>
                  <a:off x="2774504" y="3440495"/>
                  <a:ext cx="421675" cy="433045"/>
                </a:xfrm>
                <a:custGeom>
                  <a:avLst/>
                  <a:gdLst>
                    <a:gd name="T0" fmla="*/ 92 w 360"/>
                    <a:gd name="T1" fmla="*/ 76 h 369"/>
                    <a:gd name="T2" fmla="*/ 82 w 360"/>
                    <a:gd name="T3" fmla="*/ 93 h 369"/>
                    <a:gd name="T4" fmla="*/ 329 w 360"/>
                    <a:gd name="T5" fmla="*/ 93 h 369"/>
                    <a:gd name="T6" fmla="*/ 329 w 360"/>
                    <a:gd name="T7" fmla="*/ 70 h 369"/>
                    <a:gd name="T8" fmla="*/ 313 w 360"/>
                    <a:gd name="T9" fmla="*/ 54 h 369"/>
                    <a:gd name="T10" fmla="*/ 48 w 360"/>
                    <a:gd name="T11" fmla="*/ 54 h 369"/>
                    <a:gd name="T12" fmla="*/ 32 w 360"/>
                    <a:gd name="T13" fmla="*/ 70 h 369"/>
                    <a:gd name="T14" fmla="*/ 32 w 360"/>
                    <a:gd name="T15" fmla="*/ 93 h 369"/>
                    <a:gd name="T16" fmla="*/ 4 w 360"/>
                    <a:gd name="T17" fmla="*/ 93 h 369"/>
                    <a:gd name="T18" fmla="*/ 4 w 360"/>
                    <a:gd name="T19" fmla="*/ 70 h 369"/>
                    <a:gd name="T20" fmla="*/ 17 w 360"/>
                    <a:gd name="T21" fmla="*/ 40 h 369"/>
                    <a:gd name="T22" fmla="*/ 48 w 360"/>
                    <a:gd name="T23" fmla="*/ 27 h 369"/>
                    <a:gd name="T24" fmla="*/ 167 w 360"/>
                    <a:gd name="T25" fmla="*/ 27 h 369"/>
                    <a:gd name="T26" fmla="*/ 167 w 360"/>
                    <a:gd name="T27" fmla="*/ 0 h 369"/>
                    <a:gd name="T28" fmla="*/ 194 w 360"/>
                    <a:gd name="T29" fmla="*/ 0 h 369"/>
                    <a:gd name="T30" fmla="*/ 194 w 360"/>
                    <a:gd name="T31" fmla="*/ 27 h 369"/>
                    <a:gd name="T32" fmla="*/ 313 w 360"/>
                    <a:gd name="T33" fmla="*/ 27 h 369"/>
                    <a:gd name="T34" fmla="*/ 344 w 360"/>
                    <a:gd name="T35" fmla="*/ 40 h 369"/>
                    <a:gd name="T36" fmla="*/ 356 w 360"/>
                    <a:gd name="T37" fmla="*/ 70 h 369"/>
                    <a:gd name="T38" fmla="*/ 356 w 360"/>
                    <a:gd name="T39" fmla="*/ 93 h 369"/>
                    <a:gd name="T40" fmla="*/ 337 w 360"/>
                    <a:gd name="T41" fmla="*/ 93 h 369"/>
                    <a:gd name="T42" fmla="*/ 230 w 360"/>
                    <a:gd name="T43" fmla="*/ 181 h 369"/>
                    <a:gd name="T44" fmla="*/ 360 w 360"/>
                    <a:gd name="T45" fmla="*/ 218 h 369"/>
                    <a:gd name="T46" fmla="*/ 353 w 360"/>
                    <a:gd name="T47" fmla="*/ 244 h 369"/>
                    <a:gd name="T48" fmla="*/ 190 w 360"/>
                    <a:gd name="T49" fmla="*/ 198 h 369"/>
                    <a:gd name="T50" fmla="*/ 2 w 360"/>
                    <a:gd name="T51" fmla="*/ 240 h 369"/>
                    <a:gd name="T52" fmla="*/ 0 w 360"/>
                    <a:gd name="T53" fmla="*/ 213 h 369"/>
                    <a:gd name="T54" fmla="*/ 150 w 360"/>
                    <a:gd name="T55" fmla="*/ 187 h 369"/>
                    <a:gd name="T56" fmla="*/ 38 w 360"/>
                    <a:gd name="T57" fmla="*/ 155 h 369"/>
                    <a:gd name="T58" fmla="*/ 45 w 360"/>
                    <a:gd name="T59" fmla="*/ 128 h 369"/>
                    <a:gd name="T60" fmla="*/ 196 w 360"/>
                    <a:gd name="T61" fmla="*/ 171 h 369"/>
                    <a:gd name="T62" fmla="*/ 281 w 360"/>
                    <a:gd name="T63" fmla="*/ 121 h 369"/>
                    <a:gd name="T64" fmla="*/ 34 w 360"/>
                    <a:gd name="T65" fmla="*/ 121 h 369"/>
                    <a:gd name="T66" fmla="*/ 69 w 360"/>
                    <a:gd name="T67" fmla="*/ 61 h 369"/>
                    <a:gd name="T68" fmla="*/ 92 w 360"/>
                    <a:gd name="T69" fmla="*/ 76 h 369"/>
                    <a:gd name="T70" fmla="*/ 73 w 360"/>
                    <a:gd name="T71" fmla="*/ 369 h 369"/>
                    <a:gd name="T72" fmla="*/ 42 w 360"/>
                    <a:gd name="T73" fmla="*/ 356 h 369"/>
                    <a:gd name="T74" fmla="*/ 30 w 360"/>
                    <a:gd name="T75" fmla="*/ 325 h 369"/>
                    <a:gd name="T76" fmla="*/ 30 w 360"/>
                    <a:gd name="T77" fmla="*/ 290 h 369"/>
                    <a:gd name="T78" fmla="*/ 42 w 360"/>
                    <a:gd name="T79" fmla="*/ 260 h 369"/>
                    <a:gd name="T80" fmla="*/ 73 w 360"/>
                    <a:gd name="T81" fmla="*/ 247 h 369"/>
                    <a:gd name="T82" fmla="*/ 288 w 360"/>
                    <a:gd name="T83" fmla="*/ 247 h 369"/>
                    <a:gd name="T84" fmla="*/ 319 w 360"/>
                    <a:gd name="T85" fmla="*/ 260 h 369"/>
                    <a:gd name="T86" fmla="*/ 331 w 360"/>
                    <a:gd name="T87" fmla="*/ 290 h 369"/>
                    <a:gd name="T88" fmla="*/ 331 w 360"/>
                    <a:gd name="T89" fmla="*/ 325 h 369"/>
                    <a:gd name="T90" fmla="*/ 319 w 360"/>
                    <a:gd name="T91" fmla="*/ 356 h 369"/>
                    <a:gd name="T92" fmla="*/ 288 w 360"/>
                    <a:gd name="T93" fmla="*/ 369 h 369"/>
                    <a:gd name="T94" fmla="*/ 73 w 360"/>
                    <a:gd name="T95" fmla="*/ 369 h 369"/>
                    <a:gd name="T96" fmla="*/ 288 w 360"/>
                    <a:gd name="T97" fmla="*/ 341 h 369"/>
                    <a:gd name="T98" fmla="*/ 304 w 360"/>
                    <a:gd name="T99" fmla="*/ 325 h 369"/>
                    <a:gd name="T100" fmla="*/ 304 w 360"/>
                    <a:gd name="T101" fmla="*/ 290 h 369"/>
                    <a:gd name="T102" fmla="*/ 288 w 360"/>
                    <a:gd name="T103" fmla="*/ 274 h 369"/>
                    <a:gd name="T104" fmla="*/ 73 w 360"/>
                    <a:gd name="T105" fmla="*/ 274 h 369"/>
                    <a:gd name="T106" fmla="*/ 57 w 360"/>
                    <a:gd name="T107" fmla="*/ 290 h 369"/>
                    <a:gd name="T108" fmla="*/ 57 w 360"/>
                    <a:gd name="T109" fmla="*/ 325 h 369"/>
                    <a:gd name="T110" fmla="*/ 73 w 360"/>
                    <a:gd name="T111" fmla="*/ 341 h 369"/>
                    <a:gd name="T112" fmla="*/ 288 w 360"/>
                    <a:gd name="T113" fmla="*/ 341 h 3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360" h="369">
                      <a:moveTo>
                        <a:pt x="92" y="76"/>
                      </a:moveTo>
                      <a:cubicBezTo>
                        <a:pt x="82" y="93"/>
                        <a:pt x="82" y="93"/>
                        <a:pt x="82" y="93"/>
                      </a:cubicBezTo>
                      <a:cubicBezTo>
                        <a:pt x="329" y="93"/>
                        <a:pt x="329" y="93"/>
                        <a:pt x="329" y="93"/>
                      </a:cubicBezTo>
                      <a:cubicBezTo>
                        <a:pt x="329" y="70"/>
                        <a:pt x="329" y="70"/>
                        <a:pt x="329" y="70"/>
                      </a:cubicBezTo>
                      <a:cubicBezTo>
                        <a:pt x="329" y="60"/>
                        <a:pt x="324" y="54"/>
                        <a:pt x="313" y="54"/>
                      </a:cubicBezTo>
                      <a:cubicBezTo>
                        <a:pt x="48" y="54"/>
                        <a:pt x="48" y="54"/>
                        <a:pt x="48" y="54"/>
                      </a:cubicBezTo>
                      <a:cubicBezTo>
                        <a:pt x="37" y="54"/>
                        <a:pt x="32" y="60"/>
                        <a:pt x="32" y="70"/>
                      </a:cubicBezTo>
                      <a:cubicBezTo>
                        <a:pt x="32" y="93"/>
                        <a:pt x="32" y="93"/>
                        <a:pt x="32" y="93"/>
                      </a:cubicBezTo>
                      <a:cubicBezTo>
                        <a:pt x="4" y="93"/>
                        <a:pt x="4" y="93"/>
                        <a:pt x="4" y="93"/>
                      </a:cubicBezTo>
                      <a:cubicBezTo>
                        <a:pt x="4" y="70"/>
                        <a:pt x="4" y="70"/>
                        <a:pt x="4" y="70"/>
                      </a:cubicBezTo>
                      <a:cubicBezTo>
                        <a:pt x="4" y="59"/>
                        <a:pt x="9" y="48"/>
                        <a:pt x="17" y="40"/>
                      </a:cubicBezTo>
                      <a:cubicBezTo>
                        <a:pt x="26" y="31"/>
                        <a:pt x="36" y="27"/>
                        <a:pt x="48" y="27"/>
                      </a:cubicBezTo>
                      <a:cubicBezTo>
                        <a:pt x="167" y="27"/>
                        <a:pt x="167" y="27"/>
                        <a:pt x="167" y="27"/>
                      </a:cubicBezTo>
                      <a:cubicBezTo>
                        <a:pt x="167" y="0"/>
                        <a:pt x="167" y="0"/>
                        <a:pt x="167" y="0"/>
                      </a:cubicBezTo>
                      <a:cubicBezTo>
                        <a:pt x="194" y="0"/>
                        <a:pt x="194" y="0"/>
                        <a:pt x="194" y="0"/>
                      </a:cubicBezTo>
                      <a:cubicBezTo>
                        <a:pt x="194" y="27"/>
                        <a:pt x="194" y="27"/>
                        <a:pt x="194" y="27"/>
                      </a:cubicBezTo>
                      <a:cubicBezTo>
                        <a:pt x="313" y="27"/>
                        <a:pt x="313" y="27"/>
                        <a:pt x="313" y="27"/>
                      </a:cubicBezTo>
                      <a:cubicBezTo>
                        <a:pt x="325" y="27"/>
                        <a:pt x="335" y="31"/>
                        <a:pt x="344" y="40"/>
                      </a:cubicBezTo>
                      <a:cubicBezTo>
                        <a:pt x="352" y="48"/>
                        <a:pt x="356" y="59"/>
                        <a:pt x="356" y="70"/>
                      </a:cubicBezTo>
                      <a:cubicBezTo>
                        <a:pt x="356" y="93"/>
                        <a:pt x="356" y="93"/>
                        <a:pt x="356" y="93"/>
                      </a:cubicBezTo>
                      <a:cubicBezTo>
                        <a:pt x="337" y="93"/>
                        <a:pt x="337" y="93"/>
                        <a:pt x="337" y="93"/>
                      </a:cubicBezTo>
                      <a:cubicBezTo>
                        <a:pt x="314" y="127"/>
                        <a:pt x="279" y="156"/>
                        <a:pt x="230" y="181"/>
                      </a:cubicBezTo>
                      <a:cubicBezTo>
                        <a:pt x="360" y="218"/>
                        <a:pt x="360" y="218"/>
                        <a:pt x="360" y="218"/>
                      </a:cubicBezTo>
                      <a:cubicBezTo>
                        <a:pt x="353" y="244"/>
                        <a:pt x="353" y="244"/>
                        <a:pt x="353" y="244"/>
                      </a:cubicBezTo>
                      <a:cubicBezTo>
                        <a:pt x="190" y="198"/>
                        <a:pt x="190" y="198"/>
                        <a:pt x="190" y="198"/>
                      </a:cubicBezTo>
                      <a:cubicBezTo>
                        <a:pt x="134" y="221"/>
                        <a:pt x="71" y="235"/>
                        <a:pt x="2" y="240"/>
                      </a:cubicBezTo>
                      <a:cubicBezTo>
                        <a:pt x="0" y="213"/>
                        <a:pt x="0" y="213"/>
                        <a:pt x="0" y="213"/>
                      </a:cubicBezTo>
                      <a:cubicBezTo>
                        <a:pt x="53" y="209"/>
                        <a:pt x="103" y="200"/>
                        <a:pt x="150" y="187"/>
                      </a:cubicBezTo>
                      <a:cubicBezTo>
                        <a:pt x="38" y="155"/>
                        <a:pt x="38" y="155"/>
                        <a:pt x="38" y="155"/>
                      </a:cubicBezTo>
                      <a:cubicBezTo>
                        <a:pt x="45" y="128"/>
                        <a:pt x="45" y="128"/>
                        <a:pt x="45" y="128"/>
                      </a:cubicBezTo>
                      <a:cubicBezTo>
                        <a:pt x="196" y="171"/>
                        <a:pt x="196" y="171"/>
                        <a:pt x="196" y="171"/>
                      </a:cubicBezTo>
                      <a:cubicBezTo>
                        <a:pt x="232" y="156"/>
                        <a:pt x="261" y="140"/>
                        <a:pt x="281" y="121"/>
                      </a:cubicBezTo>
                      <a:cubicBezTo>
                        <a:pt x="34" y="121"/>
                        <a:pt x="34" y="121"/>
                        <a:pt x="34" y="121"/>
                      </a:cubicBezTo>
                      <a:cubicBezTo>
                        <a:pt x="69" y="61"/>
                        <a:pt x="69" y="61"/>
                        <a:pt x="69" y="61"/>
                      </a:cubicBezTo>
                      <a:lnTo>
                        <a:pt x="92" y="76"/>
                      </a:lnTo>
                      <a:close/>
                      <a:moveTo>
                        <a:pt x="73" y="369"/>
                      </a:moveTo>
                      <a:cubicBezTo>
                        <a:pt x="61" y="369"/>
                        <a:pt x="51" y="364"/>
                        <a:pt x="42" y="356"/>
                      </a:cubicBezTo>
                      <a:cubicBezTo>
                        <a:pt x="34" y="347"/>
                        <a:pt x="30" y="337"/>
                        <a:pt x="30" y="325"/>
                      </a:cubicBezTo>
                      <a:cubicBezTo>
                        <a:pt x="30" y="290"/>
                        <a:pt x="30" y="290"/>
                        <a:pt x="30" y="290"/>
                      </a:cubicBezTo>
                      <a:cubicBezTo>
                        <a:pt x="30" y="278"/>
                        <a:pt x="34" y="268"/>
                        <a:pt x="42" y="260"/>
                      </a:cubicBezTo>
                      <a:cubicBezTo>
                        <a:pt x="51" y="251"/>
                        <a:pt x="61" y="247"/>
                        <a:pt x="73" y="247"/>
                      </a:cubicBezTo>
                      <a:cubicBezTo>
                        <a:pt x="288" y="247"/>
                        <a:pt x="288" y="247"/>
                        <a:pt x="288" y="247"/>
                      </a:cubicBezTo>
                      <a:cubicBezTo>
                        <a:pt x="300" y="247"/>
                        <a:pt x="310" y="251"/>
                        <a:pt x="319" y="260"/>
                      </a:cubicBezTo>
                      <a:cubicBezTo>
                        <a:pt x="327" y="268"/>
                        <a:pt x="331" y="278"/>
                        <a:pt x="331" y="290"/>
                      </a:cubicBezTo>
                      <a:cubicBezTo>
                        <a:pt x="331" y="325"/>
                        <a:pt x="331" y="325"/>
                        <a:pt x="331" y="325"/>
                      </a:cubicBezTo>
                      <a:cubicBezTo>
                        <a:pt x="331" y="337"/>
                        <a:pt x="327" y="347"/>
                        <a:pt x="319" y="356"/>
                      </a:cubicBezTo>
                      <a:cubicBezTo>
                        <a:pt x="310" y="364"/>
                        <a:pt x="300" y="369"/>
                        <a:pt x="288" y="369"/>
                      </a:cubicBezTo>
                      <a:lnTo>
                        <a:pt x="73" y="369"/>
                      </a:lnTo>
                      <a:close/>
                      <a:moveTo>
                        <a:pt x="288" y="341"/>
                      </a:moveTo>
                      <a:cubicBezTo>
                        <a:pt x="299" y="341"/>
                        <a:pt x="304" y="336"/>
                        <a:pt x="304" y="325"/>
                      </a:cubicBezTo>
                      <a:cubicBezTo>
                        <a:pt x="304" y="290"/>
                        <a:pt x="304" y="290"/>
                        <a:pt x="304" y="290"/>
                      </a:cubicBezTo>
                      <a:cubicBezTo>
                        <a:pt x="304" y="279"/>
                        <a:pt x="299" y="274"/>
                        <a:pt x="288" y="274"/>
                      </a:cubicBezTo>
                      <a:cubicBezTo>
                        <a:pt x="73" y="274"/>
                        <a:pt x="73" y="274"/>
                        <a:pt x="73" y="274"/>
                      </a:cubicBezTo>
                      <a:cubicBezTo>
                        <a:pt x="63" y="274"/>
                        <a:pt x="57" y="279"/>
                        <a:pt x="57" y="290"/>
                      </a:cubicBezTo>
                      <a:cubicBezTo>
                        <a:pt x="57" y="325"/>
                        <a:pt x="57" y="325"/>
                        <a:pt x="57" y="325"/>
                      </a:cubicBezTo>
                      <a:cubicBezTo>
                        <a:pt x="57" y="336"/>
                        <a:pt x="63" y="341"/>
                        <a:pt x="73" y="341"/>
                      </a:cubicBezTo>
                      <a:lnTo>
                        <a:pt x="288" y="34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8" name="组合 233"/>
              <p:cNvGrpSpPr/>
              <p:nvPr/>
            </p:nvGrpSpPr>
            <p:grpSpPr>
              <a:xfrm>
                <a:off x="2317829" y="3935828"/>
                <a:ext cx="857985" cy="140061"/>
                <a:chOff x="2317831" y="3935828"/>
                <a:chExt cx="962982" cy="157201"/>
              </a:xfrm>
              <a:solidFill>
                <a:schemeClr val="bg1"/>
              </a:solidFill>
            </p:grpSpPr>
            <p:sp>
              <p:nvSpPr>
                <p:cNvPr id="333" name="Freeform 7"/>
                <p:cNvSpPr>
                  <a:spLocks noEditPoints="1"/>
                </p:cNvSpPr>
                <p:nvPr/>
              </p:nvSpPr>
              <p:spPr bwMode="auto">
                <a:xfrm>
                  <a:off x="2317831" y="3936816"/>
                  <a:ext cx="84038" cy="152752"/>
                </a:xfrm>
                <a:custGeom>
                  <a:avLst/>
                  <a:gdLst>
                    <a:gd name="T0" fmla="*/ 72 w 72"/>
                    <a:gd name="T1" fmla="*/ 0 h 130"/>
                    <a:gd name="T2" fmla="*/ 72 w 72"/>
                    <a:gd name="T3" fmla="*/ 128 h 130"/>
                    <a:gd name="T4" fmla="*/ 65 w 72"/>
                    <a:gd name="T5" fmla="*/ 128 h 130"/>
                    <a:gd name="T6" fmla="*/ 42 w 72"/>
                    <a:gd name="T7" fmla="*/ 130 h 130"/>
                    <a:gd name="T8" fmla="*/ 13 w 72"/>
                    <a:gd name="T9" fmla="*/ 123 h 130"/>
                    <a:gd name="T10" fmla="*/ 0 w 72"/>
                    <a:gd name="T11" fmla="*/ 81 h 130"/>
                    <a:gd name="T12" fmla="*/ 3 w 72"/>
                    <a:gd name="T13" fmla="*/ 55 h 130"/>
                    <a:gd name="T14" fmla="*/ 16 w 72"/>
                    <a:gd name="T15" fmla="*/ 37 h 130"/>
                    <a:gd name="T16" fmla="*/ 38 w 72"/>
                    <a:gd name="T17" fmla="*/ 31 h 130"/>
                    <a:gd name="T18" fmla="*/ 47 w 72"/>
                    <a:gd name="T19" fmla="*/ 31 h 130"/>
                    <a:gd name="T20" fmla="*/ 48 w 72"/>
                    <a:gd name="T21" fmla="*/ 31 h 130"/>
                    <a:gd name="T22" fmla="*/ 60 w 72"/>
                    <a:gd name="T23" fmla="*/ 33 h 130"/>
                    <a:gd name="T24" fmla="*/ 60 w 72"/>
                    <a:gd name="T25" fmla="*/ 0 h 130"/>
                    <a:gd name="T26" fmla="*/ 72 w 72"/>
                    <a:gd name="T27" fmla="*/ 0 h 130"/>
                    <a:gd name="T28" fmla="*/ 60 w 72"/>
                    <a:gd name="T29" fmla="*/ 116 h 130"/>
                    <a:gd name="T30" fmla="*/ 60 w 72"/>
                    <a:gd name="T31" fmla="*/ 46 h 130"/>
                    <a:gd name="T32" fmla="*/ 45 w 72"/>
                    <a:gd name="T33" fmla="*/ 44 h 130"/>
                    <a:gd name="T34" fmla="*/ 38 w 72"/>
                    <a:gd name="T35" fmla="*/ 44 h 130"/>
                    <a:gd name="T36" fmla="*/ 23 w 72"/>
                    <a:gd name="T37" fmla="*/ 47 h 130"/>
                    <a:gd name="T38" fmla="*/ 15 w 72"/>
                    <a:gd name="T39" fmla="*/ 61 h 130"/>
                    <a:gd name="T40" fmla="*/ 12 w 72"/>
                    <a:gd name="T41" fmla="*/ 81 h 130"/>
                    <a:gd name="T42" fmla="*/ 14 w 72"/>
                    <a:gd name="T43" fmla="*/ 100 h 130"/>
                    <a:gd name="T44" fmla="*/ 21 w 72"/>
                    <a:gd name="T45" fmla="*/ 113 h 130"/>
                    <a:gd name="T46" fmla="*/ 42 w 72"/>
                    <a:gd name="T47" fmla="*/ 118 h 130"/>
                    <a:gd name="T48" fmla="*/ 60 w 72"/>
                    <a:gd name="T49" fmla="*/ 116 h 1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72" h="130">
                      <a:moveTo>
                        <a:pt x="72" y="0"/>
                      </a:moveTo>
                      <a:cubicBezTo>
                        <a:pt x="72" y="128"/>
                        <a:pt x="72" y="128"/>
                        <a:pt x="72" y="128"/>
                      </a:cubicBezTo>
                      <a:cubicBezTo>
                        <a:pt x="65" y="128"/>
                        <a:pt x="65" y="128"/>
                        <a:pt x="65" y="128"/>
                      </a:cubicBezTo>
                      <a:cubicBezTo>
                        <a:pt x="57" y="130"/>
                        <a:pt x="49" y="130"/>
                        <a:pt x="42" y="130"/>
                      </a:cubicBezTo>
                      <a:cubicBezTo>
                        <a:pt x="30" y="130"/>
                        <a:pt x="21" y="128"/>
                        <a:pt x="13" y="123"/>
                      </a:cubicBezTo>
                      <a:cubicBezTo>
                        <a:pt x="4" y="115"/>
                        <a:pt x="0" y="101"/>
                        <a:pt x="0" y="81"/>
                      </a:cubicBezTo>
                      <a:cubicBezTo>
                        <a:pt x="0" y="71"/>
                        <a:pt x="1" y="63"/>
                        <a:pt x="3" y="55"/>
                      </a:cubicBezTo>
                      <a:cubicBezTo>
                        <a:pt x="6" y="47"/>
                        <a:pt x="10" y="41"/>
                        <a:pt x="16" y="37"/>
                      </a:cubicBezTo>
                      <a:cubicBezTo>
                        <a:pt x="21" y="33"/>
                        <a:pt x="29" y="31"/>
                        <a:pt x="38" y="31"/>
                      </a:cubicBezTo>
                      <a:cubicBezTo>
                        <a:pt x="41" y="31"/>
                        <a:pt x="43" y="31"/>
                        <a:pt x="47" y="31"/>
                      </a:cubicBezTo>
                      <a:cubicBezTo>
                        <a:pt x="47" y="31"/>
                        <a:pt x="48" y="31"/>
                        <a:pt x="48" y="31"/>
                      </a:cubicBezTo>
                      <a:cubicBezTo>
                        <a:pt x="60" y="33"/>
                        <a:pt x="60" y="33"/>
                        <a:pt x="60" y="33"/>
                      </a:cubicBezTo>
                      <a:cubicBezTo>
                        <a:pt x="60" y="0"/>
                        <a:pt x="60" y="0"/>
                        <a:pt x="60" y="0"/>
                      </a:cubicBezTo>
                      <a:lnTo>
                        <a:pt x="72" y="0"/>
                      </a:lnTo>
                      <a:close/>
                      <a:moveTo>
                        <a:pt x="60" y="116"/>
                      </a:moveTo>
                      <a:cubicBezTo>
                        <a:pt x="60" y="46"/>
                        <a:pt x="60" y="46"/>
                        <a:pt x="60" y="46"/>
                      </a:cubicBezTo>
                      <a:cubicBezTo>
                        <a:pt x="45" y="44"/>
                        <a:pt x="45" y="44"/>
                        <a:pt x="45" y="44"/>
                      </a:cubicBezTo>
                      <a:cubicBezTo>
                        <a:pt x="42" y="44"/>
                        <a:pt x="40" y="44"/>
                        <a:pt x="38" y="44"/>
                      </a:cubicBezTo>
                      <a:cubicBezTo>
                        <a:pt x="32" y="44"/>
                        <a:pt x="27" y="45"/>
                        <a:pt x="23" y="47"/>
                      </a:cubicBezTo>
                      <a:cubicBezTo>
                        <a:pt x="19" y="50"/>
                        <a:pt x="17" y="55"/>
                        <a:pt x="15" y="61"/>
                      </a:cubicBezTo>
                      <a:cubicBezTo>
                        <a:pt x="13" y="67"/>
                        <a:pt x="12" y="73"/>
                        <a:pt x="12" y="81"/>
                      </a:cubicBezTo>
                      <a:cubicBezTo>
                        <a:pt x="12" y="88"/>
                        <a:pt x="13" y="95"/>
                        <a:pt x="14" y="100"/>
                      </a:cubicBezTo>
                      <a:cubicBezTo>
                        <a:pt x="16" y="107"/>
                        <a:pt x="18" y="111"/>
                        <a:pt x="21" y="113"/>
                      </a:cubicBezTo>
                      <a:cubicBezTo>
                        <a:pt x="25" y="116"/>
                        <a:pt x="32" y="118"/>
                        <a:pt x="42" y="118"/>
                      </a:cubicBezTo>
                      <a:cubicBezTo>
                        <a:pt x="47" y="118"/>
                        <a:pt x="53" y="117"/>
                        <a:pt x="60" y="11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34" name="Freeform 8"/>
                <p:cNvSpPr>
                  <a:spLocks/>
                </p:cNvSpPr>
                <p:nvPr/>
              </p:nvSpPr>
              <p:spPr bwMode="auto">
                <a:xfrm>
                  <a:off x="2434991" y="3977847"/>
                  <a:ext cx="85522" cy="114194"/>
                </a:xfrm>
                <a:custGeom>
                  <a:avLst/>
                  <a:gdLst>
                    <a:gd name="T0" fmla="*/ 60 w 73"/>
                    <a:gd name="T1" fmla="*/ 95 h 97"/>
                    <a:gd name="T2" fmla="*/ 60 w 73"/>
                    <a:gd name="T3" fmla="*/ 89 h 97"/>
                    <a:gd name="T4" fmla="*/ 53 w 73"/>
                    <a:gd name="T5" fmla="*/ 91 h 97"/>
                    <a:gd name="T6" fmla="*/ 45 w 73"/>
                    <a:gd name="T7" fmla="*/ 94 h 97"/>
                    <a:gd name="T8" fmla="*/ 28 w 73"/>
                    <a:gd name="T9" fmla="*/ 97 h 97"/>
                    <a:gd name="T10" fmla="*/ 8 w 73"/>
                    <a:gd name="T11" fmla="*/ 90 h 97"/>
                    <a:gd name="T12" fmla="*/ 0 w 73"/>
                    <a:gd name="T13" fmla="*/ 66 h 97"/>
                    <a:gd name="T14" fmla="*/ 0 w 73"/>
                    <a:gd name="T15" fmla="*/ 0 h 97"/>
                    <a:gd name="T16" fmla="*/ 12 w 73"/>
                    <a:gd name="T17" fmla="*/ 0 h 97"/>
                    <a:gd name="T18" fmla="*/ 12 w 73"/>
                    <a:gd name="T19" fmla="*/ 66 h 97"/>
                    <a:gd name="T20" fmla="*/ 17 w 73"/>
                    <a:gd name="T21" fmla="*/ 80 h 97"/>
                    <a:gd name="T22" fmla="*/ 28 w 73"/>
                    <a:gd name="T23" fmla="*/ 84 h 97"/>
                    <a:gd name="T24" fmla="*/ 45 w 73"/>
                    <a:gd name="T25" fmla="*/ 81 h 97"/>
                    <a:gd name="T26" fmla="*/ 53 w 73"/>
                    <a:gd name="T27" fmla="*/ 78 h 97"/>
                    <a:gd name="T28" fmla="*/ 60 w 73"/>
                    <a:gd name="T29" fmla="*/ 75 h 97"/>
                    <a:gd name="T30" fmla="*/ 60 w 73"/>
                    <a:gd name="T31" fmla="*/ 0 h 97"/>
                    <a:gd name="T32" fmla="*/ 73 w 73"/>
                    <a:gd name="T33" fmla="*/ 0 h 97"/>
                    <a:gd name="T34" fmla="*/ 73 w 73"/>
                    <a:gd name="T35" fmla="*/ 95 h 97"/>
                    <a:gd name="T36" fmla="*/ 60 w 73"/>
                    <a:gd name="T37" fmla="*/ 95 h 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73" h="97">
                      <a:moveTo>
                        <a:pt x="60" y="95"/>
                      </a:moveTo>
                      <a:cubicBezTo>
                        <a:pt x="60" y="89"/>
                        <a:pt x="60" y="89"/>
                        <a:pt x="60" y="89"/>
                      </a:cubicBezTo>
                      <a:cubicBezTo>
                        <a:pt x="57" y="90"/>
                        <a:pt x="55" y="91"/>
                        <a:pt x="53" y="91"/>
                      </a:cubicBezTo>
                      <a:cubicBezTo>
                        <a:pt x="45" y="94"/>
                        <a:pt x="45" y="94"/>
                        <a:pt x="45" y="94"/>
                      </a:cubicBezTo>
                      <a:cubicBezTo>
                        <a:pt x="38" y="96"/>
                        <a:pt x="33" y="97"/>
                        <a:pt x="28" y="97"/>
                      </a:cubicBezTo>
                      <a:cubicBezTo>
                        <a:pt x="19" y="97"/>
                        <a:pt x="13" y="94"/>
                        <a:pt x="8" y="90"/>
                      </a:cubicBezTo>
                      <a:cubicBezTo>
                        <a:pt x="3" y="85"/>
                        <a:pt x="0" y="77"/>
                        <a:pt x="0" y="66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2" y="0"/>
                        <a:pt x="12" y="0"/>
                        <a:pt x="12" y="0"/>
                      </a:cubicBezTo>
                      <a:cubicBezTo>
                        <a:pt x="12" y="66"/>
                        <a:pt x="12" y="66"/>
                        <a:pt x="12" y="66"/>
                      </a:cubicBezTo>
                      <a:cubicBezTo>
                        <a:pt x="12" y="72"/>
                        <a:pt x="14" y="77"/>
                        <a:pt x="17" y="80"/>
                      </a:cubicBezTo>
                      <a:cubicBezTo>
                        <a:pt x="19" y="83"/>
                        <a:pt x="23" y="84"/>
                        <a:pt x="28" y="84"/>
                      </a:cubicBezTo>
                      <a:cubicBezTo>
                        <a:pt x="33" y="84"/>
                        <a:pt x="38" y="83"/>
                        <a:pt x="45" y="81"/>
                      </a:cubicBezTo>
                      <a:cubicBezTo>
                        <a:pt x="48" y="80"/>
                        <a:pt x="50" y="79"/>
                        <a:pt x="53" y="78"/>
                      </a:cubicBezTo>
                      <a:cubicBezTo>
                        <a:pt x="60" y="75"/>
                        <a:pt x="60" y="75"/>
                        <a:pt x="60" y="75"/>
                      </a:cubicBezTo>
                      <a:cubicBezTo>
                        <a:pt x="60" y="0"/>
                        <a:pt x="60" y="0"/>
                        <a:pt x="60" y="0"/>
                      </a:cubicBezTo>
                      <a:cubicBezTo>
                        <a:pt x="73" y="0"/>
                        <a:pt x="73" y="0"/>
                        <a:pt x="73" y="0"/>
                      </a:cubicBezTo>
                      <a:cubicBezTo>
                        <a:pt x="73" y="95"/>
                        <a:pt x="73" y="95"/>
                        <a:pt x="73" y="95"/>
                      </a:cubicBezTo>
                      <a:lnTo>
                        <a:pt x="60" y="9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35" name="Freeform 9"/>
                <p:cNvSpPr>
                  <a:spLocks/>
                </p:cNvSpPr>
                <p:nvPr/>
              </p:nvSpPr>
              <p:spPr bwMode="auto">
                <a:xfrm>
                  <a:off x="2555611" y="3935828"/>
                  <a:ext cx="78601" cy="157201"/>
                </a:xfrm>
                <a:custGeom>
                  <a:avLst/>
                  <a:gdLst>
                    <a:gd name="T0" fmla="*/ 137 w 159"/>
                    <a:gd name="T1" fmla="*/ 318 h 318"/>
                    <a:gd name="T2" fmla="*/ 28 w 159"/>
                    <a:gd name="T3" fmla="*/ 211 h 318"/>
                    <a:gd name="T4" fmla="*/ 28 w 159"/>
                    <a:gd name="T5" fmla="*/ 309 h 318"/>
                    <a:gd name="T6" fmla="*/ 0 w 159"/>
                    <a:gd name="T7" fmla="*/ 309 h 318"/>
                    <a:gd name="T8" fmla="*/ 0 w 159"/>
                    <a:gd name="T9" fmla="*/ 0 h 318"/>
                    <a:gd name="T10" fmla="*/ 28 w 159"/>
                    <a:gd name="T11" fmla="*/ 0 h 318"/>
                    <a:gd name="T12" fmla="*/ 28 w 159"/>
                    <a:gd name="T13" fmla="*/ 168 h 318"/>
                    <a:gd name="T14" fmla="*/ 132 w 159"/>
                    <a:gd name="T15" fmla="*/ 73 h 318"/>
                    <a:gd name="T16" fmla="*/ 154 w 159"/>
                    <a:gd name="T17" fmla="*/ 95 h 318"/>
                    <a:gd name="T18" fmla="*/ 50 w 159"/>
                    <a:gd name="T19" fmla="*/ 190 h 318"/>
                    <a:gd name="T20" fmla="*/ 159 w 159"/>
                    <a:gd name="T21" fmla="*/ 297 h 318"/>
                    <a:gd name="T22" fmla="*/ 137 w 159"/>
                    <a:gd name="T23" fmla="*/ 318 h 3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59" h="318">
                      <a:moveTo>
                        <a:pt x="137" y="318"/>
                      </a:moveTo>
                      <a:lnTo>
                        <a:pt x="28" y="211"/>
                      </a:lnTo>
                      <a:lnTo>
                        <a:pt x="28" y="309"/>
                      </a:lnTo>
                      <a:lnTo>
                        <a:pt x="0" y="309"/>
                      </a:lnTo>
                      <a:lnTo>
                        <a:pt x="0" y="0"/>
                      </a:lnTo>
                      <a:lnTo>
                        <a:pt x="28" y="0"/>
                      </a:lnTo>
                      <a:lnTo>
                        <a:pt x="28" y="168"/>
                      </a:lnTo>
                      <a:lnTo>
                        <a:pt x="132" y="73"/>
                      </a:lnTo>
                      <a:lnTo>
                        <a:pt x="154" y="95"/>
                      </a:lnTo>
                      <a:lnTo>
                        <a:pt x="50" y="190"/>
                      </a:lnTo>
                      <a:lnTo>
                        <a:pt x="159" y="297"/>
                      </a:lnTo>
                      <a:lnTo>
                        <a:pt x="137" y="31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36" name="Freeform 10"/>
                <p:cNvSpPr>
                  <a:spLocks noEditPoints="1"/>
                </p:cNvSpPr>
                <p:nvPr/>
              </p:nvSpPr>
              <p:spPr bwMode="auto">
                <a:xfrm>
                  <a:off x="2651513" y="3974386"/>
                  <a:ext cx="93925" cy="118643"/>
                </a:xfrm>
                <a:custGeom>
                  <a:avLst/>
                  <a:gdLst>
                    <a:gd name="T0" fmla="*/ 76 w 80"/>
                    <a:gd name="T1" fmla="*/ 97 h 101"/>
                    <a:gd name="T2" fmla="*/ 71 w 80"/>
                    <a:gd name="T3" fmla="*/ 98 h 101"/>
                    <a:gd name="T4" fmla="*/ 58 w 80"/>
                    <a:gd name="T5" fmla="*/ 100 h 101"/>
                    <a:gd name="T6" fmla="*/ 44 w 80"/>
                    <a:gd name="T7" fmla="*/ 101 h 101"/>
                    <a:gd name="T8" fmla="*/ 27 w 80"/>
                    <a:gd name="T9" fmla="*/ 99 h 101"/>
                    <a:gd name="T10" fmla="*/ 13 w 80"/>
                    <a:gd name="T11" fmla="*/ 91 h 101"/>
                    <a:gd name="T12" fmla="*/ 4 w 80"/>
                    <a:gd name="T13" fmla="*/ 76 h 101"/>
                    <a:gd name="T14" fmla="*/ 0 w 80"/>
                    <a:gd name="T15" fmla="*/ 50 h 101"/>
                    <a:gd name="T16" fmla="*/ 5 w 80"/>
                    <a:gd name="T17" fmla="*/ 25 h 101"/>
                    <a:gd name="T18" fmla="*/ 16 w 80"/>
                    <a:gd name="T19" fmla="*/ 7 h 101"/>
                    <a:gd name="T20" fmla="*/ 41 w 80"/>
                    <a:gd name="T21" fmla="*/ 0 h 101"/>
                    <a:gd name="T22" fmla="*/ 67 w 80"/>
                    <a:gd name="T23" fmla="*/ 9 h 101"/>
                    <a:gd name="T24" fmla="*/ 79 w 80"/>
                    <a:gd name="T25" fmla="*/ 56 h 101"/>
                    <a:gd name="T26" fmla="*/ 13 w 80"/>
                    <a:gd name="T27" fmla="*/ 56 h 101"/>
                    <a:gd name="T28" fmla="*/ 23 w 80"/>
                    <a:gd name="T29" fmla="*/ 82 h 101"/>
                    <a:gd name="T30" fmla="*/ 44 w 80"/>
                    <a:gd name="T31" fmla="*/ 88 h 101"/>
                    <a:gd name="T32" fmla="*/ 57 w 80"/>
                    <a:gd name="T33" fmla="*/ 87 h 101"/>
                    <a:gd name="T34" fmla="*/ 69 w 80"/>
                    <a:gd name="T35" fmla="*/ 86 h 101"/>
                    <a:gd name="T36" fmla="*/ 73 w 80"/>
                    <a:gd name="T37" fmla="*/ 85 h 101"/>
                    <a:gd name="T38" fmla="*/ 74 w 80"/>
                    <a:gd name="T39" fmla="*/ 84 h 101"/>
                    <a:gd name="T40" fmla="*/ 76 w 80"/>
                    <a:gd name="T41" fmla="*/ 97 h 101"/>
                    <a:gd name="T42" fmla="*/ 13 w 80"/>
                    <a:gd name="T43" fmla="*/ 43 h 101"/>
                    <a:gd name="T44" fmla="*/ 67 w 80"/>
                    <a:gd name="T45" fmla="*/ 43 h 101"/>
                    <a:gd name="T46" fmla="*/ 58 w 80"/>
                    <a:gd name="T47" fmla="*/ 18 h 101"/>
                    <a:gd name="T48" fmla="*/ 58 w 80"/>
                    <a:gd name="T49" fmla="*/ 18 h 101"/>
                    <a:gd name="T50" fmla="*/ 41 w 80"/>
                    <a:gd name="T51" fmla="*/ 13 h 101"/>
                    <a:gd name="T52" fmla="*/ 23 w 80"/>
                    <a:gd name="T53" fmla="*/ 17 h 101"/>
                    <a:gd name="T54" fmla="*/ 13 w 80"/>
                    <a:gd name="T55" fmla="*/ 43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80" h="101">
                      <a:moveTo>
                        <a:pt x="76" y="97"/>
                      </a:moveTo>
                      <a:cubicBezTo>
                        <a:pt x="71" y="98"/>
                        <a:pt x="71" y="98"/>
                        <a:pt x="71" y="98"/>
                      </a:cubicBezTo>
                      <a:cubicBezTo>
                        <a:pt x="58" y="100"/>
                        <a:pt x="58" y="100"/>
                        <a:pt x="58" y="100"/>
                      </a:cubicBezTo>
                      <a:cubicBezTo>
                        <a:pt x="53" y="101"/>
                        <a:pt x="48" y="101"/>
                        <a:pt x="44" y="101"/>
                      </a:cubicBezTo>
                      <a:cubicBezTo>
                        <a:pt x="38" y="101"/>
                        <a:pt x="32" y="100"/>
                        <a:pt x="27" y="99"/>
                      </a:cubicBezTo>
                      <a:cubicBezTo>
                        <a:pt x="22" y="97"/>
                        <a:pt x="17" y="95"/>
                        <a:pt x="13" y="91"/>
                      </a:cubicBezTo>
                      <a:cubicBezTo>
                        <a:pt x="9" y="87"/>
                        <a:pt x="6" y="82"/>
                        <a:pt x="4" y="76"/>
                      </a:cubicBezTo>
                      <a:cubicBezTo>
                        <a:pt x="1" y="69"/>
                        <a:pt x="0" y="60"/>
                        <a:pt x="0" y="50"/>
                      </a:cubicBezTo>
                      <a:cubicBezTo>
                        <a:pt x="1" y="41"/>
                        <a:pt x="2" y="33"/>
                        <a:pt x="5" y="25"/>
                      </a:cubicBezTo>
                      <a:cubicBezTo>
                        <a:pt x="7" y="17"/>
                        <a:pt x="11" y="11"/>
                        <a:pt x="16" y="7"/>
                      </a:cubicBezTo>
                      <a:cubicBezTo>
                        <a:pt x="23" y="2"/>
                        <a:pt x="32" y="0"/>
                        <a:pt x="41" y="0"/>
                      </a:cubicBezTo>
                      <a:cubicBezTo>
                        <a:pt x="52" y="0"/>
                        <a:pt x="61" y="3"/>
                        <a:pt x="67" y="9"/>
                      </a:cubicBezTo>
                      <a:cubicBezTo>
                        <a:pt x="76" y="18"/>
                        <a:pt x="80" y="33"/>
                        <a:pt x="79" y="56"/>
                      </a:cubicBezTo>
                      <a:cubicBezTo>
                        <a:pt x="13" y="56"/>
                        <a:pt x="13" y="56"/>
                        <a:pt x="13" y="56"/>
                      </a:cubicBezTo>
                      <a:cubicBezTo>
                        <a:pt x="14" y="68"/>
                        <a:pt x="17" y="77"/>
                        <a:pt x="23" y="82"/>
                      </a:cubicBezTo>
                      <a:cubicBezTo>
                        <a:pt x="28" y="86"/>
                        <a:pt x="35" y="88"/>
                        <a:pt x="44" y="88"/>
                      </a:cubicBezTo>
                      <a:cubicBezTo>
                        <a:pt x="48" y="88"/>
                        <a:pt x="52" y="88"/>
                        <a:pt x="57" y="87"/>
                      </a:cubicBezTo>
                      <a:cubicBezTo>
                        <a:pt x="60" y="87"/>
                        <a:pt x="64" y="86"/>
                        <a:pt x="69" y="86"/>
                      </a:cubicBezTo>
                      <a:cubicBezTo>
                        <a:pt x="73" y="85"/>
                        <a:pt x="73" y="85"/>
                        <a:pt x="73" y="85"/>
                      </a:cubicBezTo>
                      <a:cubicBezTo>
                        <a:pt x="73" y="85"/>
                        <a:pt x="74" y="84"/>
                        <a:pt x="74" y="84"/>
                      </a:cubicBezTo>
                      <a:lnTo>
                        <a:pt x="76" y="97"/>
                      </a:lnTo>
                      <a:close/>
                      <a:moveTo>
                        <a:pt x="13" y="43"/>
                      </a:moveTo>
                      <a:cubicBezTo>
                        <a:pt x="67" y="43"/>
                        <a:pt x="67" y="43"/>
                        <a:pt x="67" y="43"/>
                      </a:cubicBezTo>
                      <a:cubicBezTo>
                        <a:pt x="67" y="32"/>
                        <a:pt x="64" y="23"/>
                        <a:pt x="58" y="18"/>
                      </a:cubicBezTo>
                      <a:cubicBezTo>
                        <a:pt x="58" y="18"/>
                        <a:pt x="58" y="18"/>
                        <a:pt x="58" y="18"/>
                      </a:cubicBezTo>
                      <a:cubicBezTo>
                        <a:pt x="54" y="14"/>
                        <a:pt x="49" y="13"/>
                        <a:pt x="41" y="13"/>
                      </a:cubicBezTo>
                      <a:cubicBezTo>
                        <a:pt x="34" y="13"/>
                        <a:pt x="28" y="14"/>
                        <a:pt x="23" y="17"/>
                      </a:cubicBezTo>
                      <a:cubicBezTo>
                        <a:pt x="18" y="21"/>
                        <a:pt x="15" y="30"/>
                        <a:pt x="13" y="4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37" name="Freeform 11"/>
                <p:cNvSpPr>
                  <a:spLocks noEditPoints="1"/>
                </p:cNvSpPr>
                <p:nvPr/>
              </p:nvSpPr>
              <p:spPr bwMode="auto">
                <a:xfrm>
                  <a:off x="2765212" y="3974386"/>
                  <a:ext cx="93925" cy="118643"/>
                </a:xfrm>
                <a:custGeom>
                  <a:avLst/>
                  <a:gdLst>
                    <a:gd name="T0" fmla="*/ 76 w 80"/>
                    <a:gd name="T1" fmla="*/ 97 h 101"/>
                    <a:gd name="T2" fmla="*/ 72 w 80"/>
                    <a:gd name="T3" fmla="*/ 98 h 101"/>
                    <a:gd name="T4" fmla="*/ 58 w 80"/>
                    <a:gd name="T5" fmla="*/ 100 h 101"/>
                    <a:gd name="T6" fmla="*/ 44 w 80"/>
                    <a:gd name="T7" fmla="*/ 101 h 101"/>
                    <a:gd name="T8" fmla="*/ 27 w 80"/>
                    <a:gd name="T9" fmla="*/ 99 h 101"/>
                    <a:gd name="T10" fmla="*/ 13 w 80"/>
                    <a:gd name="T11" fmla="*/ 91 h 101"/>
                    <a:gd name="T12" fmla="*/ 4 w 80"/>
                    <a:gd name="T13" fmla="*/ 76 h 101"/>
                    <a:gd name="T14" fmla="*/ 1 w 80"/>
                    <a:gd name="T15" fmla="*/ 50 h 101"/>
                    <a:gd name="T16" fmla="*/ 5 w 80"/>
                    <a:gd name="T17" fmla="*/ 25 h 101"/>
                    <a:gd name="T18" fmla="*/ 17 w 80"/>
                    <a:gd name="T19" fmla="*/ 7 h 101"/>
                    <a:gd name="T20" fmla="*/ 41 w 80"/>
                    <a:gd name="T21" fmla="*/ 0 h 101"/>
                    <a:gd name="T22" fmla="*/ 67 w 80"/>
                    <a:gd name="T23" fmla="*/ 9 h 101"/>
                    <a:gd name="T24" fmla="*/ 79 w 80"/>
                    <a:gd name="T25" fmla="*/ 56 h 101"/>
                    <a:gd name="T26" fmla="*/ 13 w 80"/>
                    <a:gd name="T27" fmla="*/ 56 h 101"/>
                    <a:gd name="T28" fmla="*/ 23 w 80"/>
                    <a:gd name="T29" fmla="*/ 82 h 101"/>
                    <a:gd name="T30" fmla="*/ 44 w 80"/>
                    <a:gd name="T31" fmla="*/ 88 h 101"/>
                    <a:gd name="T32" fmla="*/ 57 w 80"/>
                    <a:gd name="T33" fmla="*/ 87 h 101"/>
                    <a:gd name="T34" fmla="*/ 69 w 80"/>
                    <a:gd name="T35" fmla="*/ 86 h 101"/>
                    <a:gd name="T36" fmla="*/ 73 w 80"/>
                    <a:gd name="T37" fmla="*/ 85 h 101"/>
                    <a:gd name="T38" fmla="*/ 74 w 80"/>
                    <a:gd name="T39" fmla="*/ 84 h 101"/>
                    <a:gd name="T40" fmla="*/ 76 w 80"/>
                    <a:gd name="T41" fmla="*/ 97 h 101"/>
                    <a:gd name="T42" fmla="*/ 14 w 80"/>
                    <a:gd name="T43" fmla="*/ 43 h 101"/>
                    <a:gd name="T44" fmla="*/ 67 w 80"/>
                    <a:gd name="T45" fmla="*/ 43 h 101"/>
                    <a:gd name="T46" fmla="*/ 58 w 80"/>
                    <a:gd name="T47" fmla="*/ 18 h 101"/>
                    <a:gd name="T48" fmla="*/ 58 w 80"/>
                    <a:gd name="T49" fmla="*/ 18 h 101"/>
                    <a:gd name="T50" fmla="*/ 41 w 80"/>
                    <a:gd name="T51" fmla="*/ 13 h 101"/>
                    <a:gd name="T52" fmla="*/ 24 w 80"/>
                    <a:gd name="T53" fmla="*/ 17 h 101"/>
                    <a:gd name="T54" fmla="*/ 14 w 80"/>
                    <a:gd name="T55" fmla="*/ 43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80" h="101">
                      <a:moveTo>
                        <a:pt x="76" y="97"/>
                      </a:moveTo>
                      <a:cubicBezTo>
                        <a:pt x="72" y="98"/>
                        <a:pt x="72" y="98"/>
                        <a:pt x="72" y="98"/>
                      </a:cubicBezTo>
                      <a:cubicBezTo>
                        <a:pt x="58" y="100"/>
                        <a:pt x="58" y="100"/>
                        <a:pt x="58" y="100"/>
                      </a:cubicBezTo>
                      <a:cubicBezTo>
                        <a:pt x="53" y="101"/>
                        <a:pt x="48" y="101"/>
                        <a:pt x="44" y="101"/>
                      </a:cubicBezTo>
                      <a:cubicBezTo>
                        <a:pt x="38" y="101"/>
                        <a:pt x="32" y="100"/>
                        <a:pt x="27" y="99"/>
                      </a:cubicBezTo>
                      <a:cubicBezTo>
                        <a:pt x="22" y="97"/>
                        <a:pt x="17" y="95"/>
                        <a:pt x="13" y="91"/>
                      </a:cubicBezTo>
                      <a:cubicBezTo>
                        <a:pt x="9" y="87"/>
                        <a:pt x="6" y="82"/>
                        <a:pt x="4" y="76"/>
                      </a:cubicBezTo>
                      <a:cubicBezTo>
                        <a:pt x="1" y="69"/>
                        <a:pt x="0" y="60"/>
                        <a:pt x="1" y="50"/>
                      </a:cubicBezTo>
                      <a:cubicBezTo>
                        <a:pt x="1" y="41"/>
                        <a:pt x="2" y="33"/>
                        <a:pt x="5" y="25"/>
                      </a:cubicBezTo>
                      <a:cubicBezTo>
                        <a:pt x="7" y="17"/>
                        <a:pt x="11" y="11"/>
                        <a:pt x="17" y="7"/>
                      </a:cubicBezTo>
                      <a:cubicBezTo>
                        <a:pt x="24" y="2"/>
                        <a:pt x="32" y="0"/>
                        <a:pt x="41" y="0"/>
                      </a:cubicBezTo>
                      <a:cubicBezTo>
                        <a:pt x="52" y="0"/>
                        <a:pt x="61" y="3"/>
                        <a:pt x="67" y="9"/>
                      </a:cubicBezTo>
                      <a:cubicBezTo>
                        <a:pt x="76" y="18"/>
                        <a:pt x="80" y="33"/>
                        <a:pt x="79" y="56"/>
                      </a:cubicBezTo>
                      <a:cubicBezTo>
                        <a:pt x="13" y="56"/>
                        <a:pt x="13" y="56"/>
                        <a:pt x="13" y="56"/>
                      </a:cubicBezTo>
                      <a:cubicBezTo>
                        <a:pt x="14" y="68"/>
                        <a:pt x="17" y="77"/>
                        <a:pt x="23" y="82"/>
                      </a:cubicBezTo>
                      <a:cubicBezTo>
                        <a:pt x="28" y="86"/>
                        <a:pt x="35" y="88"/>
                        <a:pt x="44" y="88"/>
                      </a:cubicBezTo>
                      <a:cubicBezTo>
                        <a:pt x="48" y="88"/>
                        <a:pt x="52" y="88"/>
                        <a:pt x="57" y="87"/>
                      </a:cubicBezTo>
                      <a:cubicBezTo>
                        <a:pt x="60" y="87"/>
                        <a:pt x="64" y="86"/>
                        <a:pt x="69" y="86"/>
                      </a:cubicBezTo>
                      <a:cubicBezTo>
                        <a:pt x="73" y="85"/>
                        <a:pt x="73" y="85"/>
                        <a:pt x="73" y="85"/>
                      </a:cubicBezTo>
                      <a:cubicBezTo>
                        <a:pt x="73" y="85"/>
                        <a:pt x="74" y="84"/>
                        <a:pt x="74" y="84"/>
                      </a:cubicBezTo>
                      <a:lnTo>
                        <a:pt x="76" y="97"/>
                      </a:lnTo>
                      <a:close/>
                      <a:moveTo>
                        <a:pt x="14" y="43"/>
                      </a:moveTo>
                      <a:cubicBezTo>
                        <a:pt x="67" y="43"/>
                        <a:pt x="67" y="43"/>
                        <a:pt x="67" y="43"/>
                      </a:cubicBezTo>
                      <a:cubicBezTo>
                        <a:pt x="67" y="32"/>
                        <a:pt x="64" y="23"/>
                        <a:pt x="58" y="18"/>
                      </a:cubicBezTo>
                      <a:cubicBezTo>
                        <a:pt x="58" y="18"/>
                        <a:pt x="58" y="18"/>
                        <a:pt x="58" y="18"/>
                      </a:cubicBezTo>
                      <a:cubicBezTo>
                        <a:pt x="54" y="14"/>
                        <a:pt x="49" y="13"/>
                        <a:pt x="41" y="13"/>
                      </a:cubicBezTo>
                      <a:cubicBezTo>
                        <a:pt x="34" y="13"/>
                        <a:pt x="28" y="14"/>
                        <a:pt x="24" y="17"/>
                      </a:cubicBezTo>
                      <a:cubicBezTo>
                        <a:pt x="18" y="21"/>
                        <a:pt x="15" y="30"/>
                        <a:pt x="14" y="4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38" name="Rectangle 12"/>
                <p:cNvSpPr>
                  <a:spLocks noChangeArrowheads="1"/>
                </p:cNvSpPr>
                <p:nvPr/>
              </p:nvSpPr>
              <p:spPr bwMode="auto">
                <a:xfrm>
                  <a:off x="2884843" y="4067323"/>
                  <a:ext cx="14830" cy="23234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39" name="Freeform 13"/>
                <p:cNvSpPr>
                  <a:spLocks/>
                </p:cNvSpPr>
                <p:nvPr/>
              </p:nvSpPr>
              <p:spPr bwMode="auto">
                <a:xfrm>
                  <a:off x="2926863" y="3974386"/>
                  <a:ext cx="76129" cy="118643"/>
                </a:xfrm>
                <a:custGeom>
                  <a:avLst/>
                  <a:gdLst>
                    <a:gd name="T0" fmla="*/ 65 w 65"/>
                    <a:gd name="T1" fmla="*/ 98 h 101"/>
                    <a:gd name="T2" fmla="*/ 42 w 65"/>
                    <a:gd name="T3" fmla="*/ 101 h 101"/>
                    <a:gd name="T4" fmla="*/ 14 w 65"/>
                    <a:gd name="T5" fmla="*/ 92 h 101"/>
                    <a:gd name="T6" fmla="*/ 4 w 65"/>
                    <a:gd name="T7" fmla="*/ 75 h 101"/>
                    <a:gd name="T8" fmla="*/ 0 w 65"/>
                    <a:gd name="T9" fmla="*/ 50 h 101"/>
                    <a:gd name="T10" fmla="*/ 4 w 65"/>
                    <a:gd name="T11" fmla="*/ 25 h 101"/>
                    <a:gd name="T12" fmla="*/ 15 w 65"/>
                    <a:gd name="T13" fmla="*/ 7 h 101"/>
                    <a:gd name="T14" fmla="*/ 40 w 65"/>
                    <a:gd name="T15" fmla="*/ 0 h 101"/>
                    <a:gd name="T16" fmla="*/ 53 w 65"/>
                    <a:gd name="T17" fmla="*/ 1 h 101"/>
                    <a:gd name="T18" fmla="*/ 65 w 65"/>
                    <a:gd name="T19" fmla="*/ 3 h 101"/>
                    <a:gd name="T20" fmla="*/ 62 w 65"/>
                    <a:gd name="T21" fmla="*/ 15 h 101"/>
                    <a:gd name="T22" fmla="*/ 52 w 65"/>
                    <a:gd name="T23" fmla="*/ 13 h 101"/>
                    <a:gd name="T24" fmla="*/ 40 w 65"/>
                    <a:gd name="T25" fmla="*/ 12 h 101"/>
                    <a:gd name="T26" fmla="*/ 23 w 65"/>
                    <a:gd name="T27" fmla="*/ 17 h 101"/>
                    <a:gd name="T28" fmla="*/ 15 w 65"/>
                    <a:gd name="T29" fmla="*/ 31 h 101"/>
                    <a:gd name="T30" fmla="*/ 13 w 65"/>
                    <a:gd name="T31" fmla="*/ 50 h 101"/>
                    <a:gd name="T32" fmla="*/ 21 w 65"/>
                    <a:gd name="T33" fmla="*/ 83 h 101"/>
                    <a:gd name="T34" fmla="*/ 42 w 65"/>
                    <a:gd name="T35" fmla="*/ 88 h 101"/>
                    <a:gd name="T36" fmla="*/ 62 w 65"/>
                    <a:gd name="T37" fmla="*/ 85 h 101"/>
                    <a:gd name="T38" fmla="*/ 65 w 65"/>
                    <a:gd name="T39" fmla="*/ 98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65" h="101">
                      <a:moveTo>
                        <a:pt x="65" y="98"/>
                      </a:moveTo>
                      <a:cubicBezTo>
                        <a:pt x="58" y="100"/>
                        <a:pt x="50" y="101"/>
                        <a:pt x="42" y="101"/>
                      </a:cubicBezTo>
                      <a:cubicBezTo>
                        <a:pt x="30" y="101"/>
                        <a:pt x="20" y="98"/>
                        <a:pt x="14" y="92"/>
                      </a:cubicBezTo>
                      <a:cubicBezTo>
                        <a:pt x="10" y="89"/>
                        <a:pt x="6" y="83"/>
                        <a:pt x="4" y="75"/>
                      </a:cubicBezTo>
                      <a:cubicBezTo>
                        <a:pt x="2" y="68"/>
                        <a:pt x="0" y="59"/>
                        <a:pt x="0" y="50"/>
                      </a:cubicBezTo>
                      <a:cubicBezTo>
                        <a:pt x="0" y="41"/>
                        <a:pt x="2" y="33"/>
                        <a:pt x="4" y="25"/>
                      </a:cubicBezTo>
                      <a:cubicBezTo>
                        <a:pt x="7" y="17"/>
                        <a:pt x="10" y="11"/>
                        <a:pt x="15" y="7"/>
                      </a:cubicBezTo>
                      <a:cubicBezTo>
                        <a:pt x="22" y="2"/>
                        <a:pt x="30" y="0"/>
                        <a:pt x="40" y="0"/>
                      </a:cubicBezTo>
                      <a:cubicBezTo>
                        <a:pt x="44" y="0"/>
                        <a:pt x="49" y="0"/>
                        <a:pt x="53" y="1"/>
                      </a:cubicBezTo>
                      <a:cubicBezTo>
                        <a:pt x="57" y="1"/>
                        <a:pt x="61" y="2"/>
                        <a:pt x="65" y="3"/>
                      </a:cubicBezTo>
                      <a:cubicBezTo>
                        <a:pt x="62" y="15"/>
                        <a:pt x="62" y="15"/>
                        <a:pt x="62" y="15"/>
                      </a:cubicBezTo>
                      <a:cubicBezTo>
                        <a:pt x="59" y="15"/>
                        <a:pt x="55" y="14"/>
                        <a:pt x="52" y="13"/>
                      </a:cubicBezTo>
                      <a:cubicBezTo>
                        <a:pt x="48" y="13"/>
                        <a:pt x="44" y="12"/>
                        <a:pt x="40" y="12"/>
                      </a:cubicBezTo>
                      <a:cubicBezTo>
                        <a:pt x="33" y="12"/>
                        <a:pt x="27" y="14"/>
                        <a:pt x="23" y="17"/>
                      </a:cubicBezTo>
                      <a:cubicBezTo>
                        <a:pt x="20" y="20"/>
                        <a:pt x="17" y="24"/>
                        <a:pt x="15" y="31"/>
                      </a:cubicBezTo>
                      <a:cubicBezTo>
                        <a:pt x="14" y="36"/>
                        <a:pt x="13" y="43"/>
                        <a:pt x="13" y="50"/>
                      </a:cubicBezTo>
                      <a:cubicBezTo>
                        <a:pt x="13" y="67"/>
                        <a:pt x="16" y="78"/>
                        <a:pt x="21" y="83"/>
                      </a:cubicBezTo>
                      <a:cubicBezTo>
                        <a:pt x="25" y="86"/>
                        <a:pt x="32" y="88"/>
                        <a:pt x="42" y="88"/>
                      </a:cubicBezTo>
                      <a:cubicBezTo>
                        <a:pt x="48" y="88"/>
                        <a:pt x="55" y="87"/>
                        <a:pt x="62" y="85"/>
                      </a:cubicBezTo>
                      <a:lnTo>
                        <a:pt x="65" y="9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40" name="Freeform 14"/>
                <p:cNvSpPr>
                  <a:spLocks noEditPoints="1"/>
                </p:cNvSpPr>
                <p:nvPr/>
              </p:nvSpPr>
              <p:spPr bwMode="auto">
                <a:xfrm>
                  <a:off x="3024248" y="3974386"/>
                  <a:ext cx="93431" cy="118643"/>
                </a:xfrm>
                <a:custGeom>
                  <a:avLst/>
                  <a:gdLst>
                    <a:gd name="T0" fmla="*/ 74 w 80"/>
                    <a:gd name="T1" fmla="*/ 20 h 101"/>
                    <a:gd name="T2" fmla="*/ 80 w 80"/>
                    <a:gd name="T3" fmla="*/ 51 h 101"/>
                    <a:gd name="T4" fmla="*/ 74 w 80"/>
                    <a:gd name="T5" fmla="*/ 81 h 101"/>
                    <a:gd name="T6" fmla="*/ 59 w 80"/>
                    <a:gd name="T7" fmla="*/ 97 h 101"/>
                    <a:gd name="T8" fmla="*/ 37 w 80"/>
                    <a:gd name="T9" fmla="*/ 101 h 101"/>
                    <a:gd name="T10" fmla="*/ 5 w 80"/>
                    <a:gd name="T11" fmla="*/ 82 h 101"/>
                    <a:gd name="T12" fmla="*/ 0 w 80"/>
                    <a:gd name="T13" fmla="*/ 51 h 101"/>
                    <a:gd name="T14" fmla="*/ 5 w 80"/>
                    <a:gd name="T15" fmla="*/ 20 h 101"/>
                    <a:gd name="T16" fmla="*/ 21 w 80"/>
                    <a:gd name="T17" fmla="*/ 5 h 101"/>
                    <a:gd name="T18" fmla="*/ 43 w 80"/>
                    <a:gd name="T19" fmla="*/ 1 h 101"/>
                    <a:gd name="T20" fmla="*/ 74 w 80"/>
                    <a:gd name="T21" fmla="*/ 20 h 101"/>
                    <a:gd name="T22" fmla="*/ 27 w 80"/>
                    <a:gd name="T23" fmla="*/ 16 h 101"/>
                    <a:gd name="T24" fmla="*/ 17 w 80"/>
                    <a:gd name="T25" fmla="*/ 25 h 101"/>
                    <a:gd name="T26" fmla="*/ 17 w 80"/>
                    <a:gd name="T27" fmla="*/ 25 h 101"/>
                    <a:gd name="T28" fmla="*/ 13 w 80"/>
                    <a:gd name="T29" fmla="*/ 51 h 101"/>
                    <a:gd name="T30" fmla="*/ 17 w 80"/>
                    <a:gd name="T31" fmla="*/ 77 h 101"/>
                    <a:gd name="T32" fmla="*/ 17 w 80"/>
                    <a:gd name="T33" fmla="*/ 77 h 101"/>
                    <a:gd name="T34" fmla="*/ 37 w 80"/>
                    <a:gd name="T35" fmla="*/ 88 h 101"/>
                    <a:gd name="T36" fmla="*/ 52 w 80"/>
                    <a:gd name="T37" fmla="*/ 85 h 101"/>
                    <a:gd name="T38" fmla="*/ 62 w 80"/>
                    <a:gd name="T39" fmla="*/ 76 h 101"/>
                    <a:gd name="T40" fmla="*/ 67 w 80"/>
                    <a:gd name="T41" fmla="*/ 51 h 101"/>
                    <a:gd name="T42" fmla="*/ 62 w 80"/>
                    <a:gd name="T43" fmla="*/ 24 h 101"/>
                    <a:gd name="T44" fmla="*/ 62 w 80"/>
                    <a:gd name="T45" fmla="*/ 24 h 101"/>
                    <a:gd name="T46" fmla="*/ 42 w 80"/>
                    <a:gd name="T47" fmla="*/ 13 h 101"/>
                    <a:gd name="T48" fmla="*/ 27 w 80"/>
                    <a:gd name="T49" fmla="*/ 16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80" h="101">
                      <a:moveTo>
                        <a:pt x="74" y="20"/>
                      </a:moveTo>
                      <a:cubicBezTo>
                        <a:pt x="78" y="28"/>
                        <a:pt x="80" y="39"/>
                        <a:pt x="80" y="51"/>
                      </a:cubicBezTo>
                      <a:cubicBezTo>
                        <a:pt x="80" y="63"/>
                        <a:pt x="78" y="73"/>
                        <a:pt x="74" y="81"/>
                      </a:cubicBezTo>
                      <a:cubicBezTo>
                        <a:pt x="71" y="88"/>
                        <a:pt x="66" y="93"/>
                        <a:pt x="59" y="97"/>
                      </a:cubicBezTo>
                      <a:cubicBezTo>
                        <a:pt x="53" y="99"/>
                        <a:pt x="45" y="101"/>
                        <a:pt x="37" y="101"/>
                      </a:cubicBezTo>
                      <a:cubicBezTo>
                        <a:pt x="21" y="100"/>
                        <a:pt x="10" y="94"/>
                        <a:pt x="5" y="82"/>
                      </a:cubicBezTo>
                      <a:cubicBezTo>
                        <a:pt x="2" y="73"/>
                        <a:pt x="0" y="63"/>
                        <a:pt x="0" y="51"/>
                      </a:cubicBezTo>
                      <a:cubicBezTo>
                        <a:pt x="0" y="39"/>
                        <a:pt x="2" y="28"/>
                        <a:pt x="5" y="20"/>
                      </a:cubicBezTo>
                      <a:cubicBezTo>
                        <a:pt x="8" y="13"/>
                        <a:pt x="13" y="8"/>
                        <a:pt x="21" y="5"/>
                      </a:cubicBezTo>
                      <a:cubicBezTo>
                        <a:pt x="27" y="2"/>
                        <a:pt x="34" y="0"/>
                        <a:pt x="43" y="1"/>
                      </a:cubicBezTo>
                      <a:cubicBezTo>
                        <a:pt x="58" y="1"/>
                        <a:pt x="69" y="8"/>
                        <a:pt x="74" y="20"/>
                      </a:cubicBezTo>
                      <a:close/>
                      <a:moveTo>
                        <a:pt x="27" y="16"/>
                      </a:moveTo>
                      <a:cubicBezTo>
                        <a:pt x="22" y="18"/>
                        <a:pt x="19" y="21"/>
                        <a:pt x="17" y="25"/>
                      </a:cubicBezTo>
                      <a:cubicBezTo>
                        <a:pt x="17" y="25"/>
                        <a:pt x="17" y="25"/>
                        <a:pt x="17" y="25"/>
                      </a:cubicBezTo>
                      <a:cubicBezTo>
                        <a:pt x="14" y="31"/>
                        <a:pt x="13" y="40"/>
                        <a:pt x="13" y="51"/>
                      </a:cubicBezTo>
                      <a:cubicBezTo>
                        <a:pt x="13" y="61"/>
                        <a:pt x="14" y="70"/>
                        <a:pt x="17" y="77"/>
                      </a:cubicBezTo>
                      <a:cubicBezTo>
                        <a:pt x="17" y="77"/>
                        <a:pt x="17" y="77"/>
                        <a:pt x="17" y="77"/>
                      </a:cubicBezTo>
                      <a:cubicBezTo>
                        <a:pt x="20" y="84"/>
                        <a:pt x="27" y="87"/>
                        <a:pt x="37" y="88"/>
                      </a:cubicBezTo>
                      <a:cubicBezTo>
                        <a:pt x="43" y="88"/>
                        <a:pt x="48" y="87"/>
                        <a:pt x="52" y="85"/>
                      </a:cubicBezTo>
                      <a:cubicBezTo>
                        <a:pt x="57" y="83"/>
                        <a:pt x="60" y="80"/>
                        <a:pt x="62" y="76"/>
                      </a:cubicBezTo>
                      <a:cubicBezTo>
                        <a:pt x="65" y="69"/>
                        <a:pt x="67" y="60"/>
                        <a:pt x="67" y="51"/>
                      </a:cubicBezTo>
                      <a:cubicBezTo>
                        <a:pt x="67" y="41"/>
                        <a:pt x="65" y="32"/>
                        <a:pt x="62" y="24"/>
                      </a:cubicBezTo>
                      <a:cubicBezTo>
                        <a:pt x="62" y="24"/>
                        <a:pt x="62" y="24"/>
                        <a:pt x="62" y="24"/>
                      </a:cubicBezTo>
                      <a:cubicBezTo>
                        <a:pt x="59" y="17"/>
                        <a:pt x="53" y="13"/>
                        <a:pt x="42" y="13"/>
                      </a:cubicBezTo>
                      <a:cubicBezTo>
                        <a:pt x="36" y="13"/>
                        <a:pt x="31" y="14"/>
                        <a:pt x="27" y="1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41" name="Freeform 15"/>
                <p:cNvSpPr>
                  <a:spLocks/>
                </p:cNvSpPr>
                <p:nvPr/>
              </p:nvSpPr>
              <p:spPr bwMode="auto">
                <a:xfrm>
                  <a:off x="3146846" y="3975870"/>
                  <a:ext cx="133967" cy="112710"/>
                </a:xfrm>
                <a:custGeom>
                  <a:avLst/>
                  <a:gdLst>
                    <a:gd name="T0" fmla="*/ 50 w 114"/>
                    <a:gd name="T1" fmla="*/ 96 h 96"/>
                    <a:gd name="T2" fmla="*/ 50 w 114"/>
                    <a:gd name="T3" fmla="*/ 31 h 96"/>
                    <a:gd name="T4" fmla="*/ 38 w 114"/>
                    <a:gd name="T5" fmla="*/ 12 h 96"/>
                    <a:gd name="T6" fmla="*/ 24 w 114"/>
                    <a:gd name="T7" fmla="*/ 16 h 96"/>
                    <a:gd name="T8" fmla="*/ 18 w 114"/>
                    <a:gd name="T9" fmla="*/ 18 h 96"/>
                    <a:gd name="T10" fmla="*/ 12 w 114"/>
                    <a:gd name="T11" fmla="*/ 21 h 96"/>
                    <a:gd name="T12" fmla="*/ 12 w 114"/>
                    <a:gd name="T13" fmla="*/ 96 h 96"/>
                    <a:gd name="T14" fmla="*/ 0 w 114"/>
                    <a:gd name="T15" fmla="*/ 96 h 96"/>
                    <a:gd name="T16" fmla="*/ 0 w 114"/>
                    <a:gd name="T17" fmla="*/ 1 h 96"/>
                    <a:gd name="T18" fmla="*/ 12 w 114"/>
                    <a:gd name="T19" fmla="*/ 1 h 96"/>
                    <a:gd name="T20" fmla="*/ 12 w 114"/>
                    <a:gd name="T21" fmla="*/ 7 h 96"/>
                    <a:gd name="T22" fmla="*/ 25 w 114"/>
                    <a:gd name="T23" fmla="*/ 2 h 96"/>
                    <a:gd name="T24" fmla="*/ 38 w 114"/>
                    <a:gd name="T25" fmla="*/ 0 h 96"/>
                    <a:gd name="T26" fmla="*/ 57 w 114"/>
                    <a:gd name="T27" fmla="*/ 8 h 96"/>
                    <a:gd name="T28" fmla="*/ 71 w 114"/>
                    <a:gd name="T29" fmla="*/ 3 h 96"/>
                    <a:gd name="T30" fmla="*/ 88 w 114"/>
                    <a:gd name="T31" fmla="*/ 0 h 96"/>
                    <a:gd name="T32" fmla="*/ 106 w 114"/>
                    <a:gd name="T33" fmla="*/ 6 h 96"/>
                    <a:gd name="T34" fmla="*/ 114 w 114"/>
                    <a:gd name="T35" fmla="*/ 31 h 96"/>
                    <a:gd name="T36" fmla="*/ 114 w 114"/>
                    <a:gd name="T37" fmla="*/ 96 h 96"/>
                    <a:gd name="T38" fmla="*/ 101 w 114"/>
                    <a:gd name="T39" fmla="*/ 96 h 96"/>
                    <a:gd name="T40" fmla="*/ 101 w 114"/>
                    <a:gd name="T41" fmla="*/ 31 h 96"/>
                    <a:gd name="T42" fmla="*/ 88 w 114"/>
                    <a:gd name="T43" fmla="*/ 12 h 96"/>
                    <a:gd name="T44" fmla="*/ 74 w 114"/>
                    <a:gd name="T45" fmla="*/ 15 h 96"/>
                    <a:gd name="T46" fmla="*/ 62 w 114"/>
                    <a:gd name="T47" fmla="*/ 20 h 96"/>
                    <a:gd name="T48" fmla="*/ 63 w 114"/>
                    <a:gd name="T49" fmla="*/ 31 h 96"/>
                    <a:gd name="T50" fmla="*/ 63 w 114"/>
                    <a:gd name="T51" fmla="*/ 96 h 96"/>
                    <a:gd name="T52" fmla="*/ 50 w 114"/>
                    <a:gd name="T53" fmla="*/ 96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114" h="96">
                      <a:moveTo>
                        <a:pt x="50" y="96"/>
                      </a:moveTo>
                      <a:cubicBezTo>
                        <a:pt x="50" y="31"/>
                        <a:pt x="50" y="31"/>
                        <a:pt x="50" y="31"/>
                      </a:cubicBezTo>
                      <a:cubicBezTo>
                        <a:pt x="50" y="18"/>
                        <a:pt x="46" y="12"/>
                        <a:pt x="38" y="12"/>
                      </a:cubicBezTo>
                      <a:cubicBezTo>
                        <a:pt x="35" y="12"/>
                        <a:pt x="30" y="13"/>
                        <a:pt x="24" y="16"/>
                      </a:cubicBezTo>
                      <a:cubicBezTo>
                        <a:pt x="22" y="16"/>
                        <a:pt x="20" y="17"/>
                        <a:pt x="18" y="18"/>
                      </a:cubicBezTo>
                      <a:cubicBezTo>
                        <a:pt x="12" y="21"/>
                        <a:pt x="12" y="21"/>
                        <a:pt x="12" y="21"/>
                      </a:cubicBezTo>
                      <a:cubicBezTo>
                        <a:pt x="12" y="96"/>
                        <a:pt x="12" y="96"/>
                        <a:pt x="12" y="96"/>
                      </a:cubicBezTo>
                      <a:cubicBezTo>
                        <a:pt x="0" y="96"/>
                        <a:pt x="0" y="96"/>
                        <a:pt x="0" y="96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12" y="1"/>
                        <a:pt x="12" y="1"/>
                        <a:pt x="12" y="1"/>
                      </a:cubicBezTo>
                      <a:cubicBezTo>
                        <a:pt x="12" y="7"/>
                        <a:pt x="12" y="7"/>
                        <a:pt x="12" y="7"/>
                      </a:cubicBezTo>
                      <a:cubicBezTo>
                        <a:pt x="17" y="5"/>
                        <a:pt x="21" y="3"/>
                        <a:pt x="25" y="2"/>
                      </a:cubicBezTo>
                      <a:cubicBezTo>
                        <a:pt x="30" y="1"/>
                        <a:pt x="34" y="0"/>
                        <a:pt x="38" y="0"/>
                      </a:cubicBezTo>
                      <a:cubicBezTo>
                        <a:pt x="47" y="0"/>
                        <a:pt x="53" y="3"/>
                        <a:pt x="57" y="8"/>
                      </a:cubicBezTo>
                      <a:cubicBezTo>
                        <a:pt x="62" y="6"/>
                        <a:pt x="67" y="4"/>
                        <a:pt x="71" y="3"/>
                      </a:cubicBezTo>
                      <a:cubicBezTo>
                        <a:pt x="78" y="1"/>
                        <a:pt x="83" y="0"/>
                        <a:pt x="88" y="0"/>
                      </a:cubicBezTo>
                      <a:cubicBezTo>
                        <a:pt x="96" y="0"/>
                        <a:pt x="102" y="2"/>
                        <a:pt x="106" y="6"/>
                      </a:cubicBezTo>
                      <a:cubicBezTo>
                        <a:pt x="111" y="11"/>
                        <a:pt x="114" y="19"/>
                        <a:pt x="114" y="31"/>
                      </a:cubicBezTo>
                      <a:cubicBezTo>
                        <a:pt x="114" y="96"/>
                        <a:pt x="114" y="96"/>
                        <a:pt x="114" y="96"/>
                      </a:cubicBezTo>
                      <a:cubicBezTo>
                        <a:pt x="101" y="96"/>
                        <a:pt x="101" y="96"/>
                        <a:pt x="101" y="96"/>
                      </a:cubicBezTo>
                      <a:cubicBezTo>
                        <a:pt x="101" y="31"/>
                        <a:pt x="101" y="31"/>
                        <a:pt x="101" y="31"/>
                      </a:cubicBezTo>
                      <a:cubicBezTo>
                        <a:pt x="101" y="18"/>
                        <a:pt x="97" y="12"/>
                        <a:pt x="88" y="12"/>
                      </a:cubicBezTo>
                      <a:cubicBezTo>
                        <a:pt x="84" y="12"/>
                        <a:pt x="80" y="13"/>
                        <a:pt x="74" y="15"/>
                      </a:cubicBezTo>
                      <a:cubicBezTo>
                        <a:pt x="70" y="16"/>
                        <a:pt x="66" y="18"/>
                        <a:pt x="62" y="20"/>
                      </a:cubicBezTo>
                      <a:cubicBezTo>
                        <a:pt x="62" y="24"/>
                        <a:pt x="63" y="27"/>
                        <a:pt x="63" y="31"/>
                      </a:cubicBezTo>
                      <a:cubicBezTo>
                        <a:pt x="63" y="96"/>
                        <a:pt x="63" y="96"/>
                        <a:pt x="63" y="96"/>
                      </a:cubicBezTo>
                      <a:lnTo>
                        <a:pt x="50" y="9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</p:grpSp>
      <p:grpSp>
        <p:nvGrpSpPr>
          <p:cNvPr id="9" name="组合 72"/>
          <p:cNvGrpSpPr/>
          <p:nvPr/>
        </p:nvGrpSpPr>
        <p:grpSpPr>
          <a:xfrm>
            <a:off x="3655703" y="4463701"/>
            <a:ext cx="139873" cy="139873"/>
            <a:chOff x="1088791" y="2987481"/>
            <a:chExt cx="1136651" cy="1136651"/>
          </a:xfrm>
        </p:grpSpPr>
        <p:sp>
          <p:nvSpPr>
            <p:cNvPr id="345" name="圆角矩形 73"/>
            <p:cNvSpPr/>
            <p:nvPr/>
          </p:nvSpPr>
          <p:spPr>
            <a:xfrm>
              <a:off x="1088791" y="2987481"/>
              <a:ext cx="1136651" cy="1136651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grpSp>
          <p:nvGrpSpPr>
            <p:cNvPr id="10" name="组合 74"/>
            <p:cNvGrpSpPr/>
            <p:nvPr/>
          </p:nvGrpSpPr>
          <p:grpSpPr>
            <a:xfrm>
              <a:off x="1217940" y="3279339"/>
              <a:ext cx="878350" cy="620802"/>
              <a:chOff x="2317829" y="3455087"/>
              <a:chExt cx="878350" cy="620802"/>
            </a:xfrm>
          </p:grpSpPr>
          <p:grpSp>
            <p:nvGrpSpPr>
              <p:cNvPr id="11" name="组合 75"/>
              <p:cNvGrpSpPr/>
              <p:nvPr/>
            </p:nvGrpSpPr>
            <p:grpSpPr>
              <a:xfrm>
                <a:off x="2334145" y="3455087"/>
                <a:ext cx="862034" cy="433045"/>
                <a:chOff x="2334145" y="3440495"/>
                <a:chExt cx="862034" cy="433045"/>
              </a:xfrm>
              <a:solidFill>
                <a:schemeClr val="bg1"/>
              </a:solidFill>
            </p:grpSpPr>
            <p:sp>
              <p:nvSpPr>
                <p:cNvPr id="358" name="Freeform 5"/>
                <p:cNvSpPr>
                  <a:spLocks noEditPoints="1"/>
                </p:cNvSpPr>
                <p:nvPr/>
              </p:nvSpPr>
              <p:spPr bwMode="auto">
                <a:xfrm>
                  <a:off x="2334145" y="3447416"/>
                  <a:ext cx="417226" cy="425136"/>
                </a:xfrm>
                <a:custGeom>
                  <a:avLst/>
                  <a:gdLst>
                    <a:gd name="T0" fmla="*/ 294 w 356"/>
                    <a:gd name="T1" fmla="*/ 9 h 362"/>
                    <a:gd name="T2" fmla="*/ 293 w 356"/>
                    <a:gd name="T3" fmla="*/ 13 h 362"/>
                    <a:gd name="T4" fmla="*/ 284 w 356"/>
                    <a:gd name="T5" fmla="*/ 38 h 362"/>
                    <a:gd name="T6" fmla="*/ 272 w 356"/>
                    <a:gd name="T7" fmla="*/ 66 h 362"/>
                    <a:gd name="T8" fmla="*/ 291 w 356"/>
                    <a:gd name="T9" fmla="*/ 66 h 362"/>
                    <a:gd name="T10" fmla="*/ 321 w 356"/>
                    <a:gd name="T11" fmla="*/ 79 h 362"/>
                    <a:gd name="T12" fmla="*/ 334 w 356"/>
                    <a:gd name="T13" fmla="*/ 109 h 362"/>
                    <a:gd name="T14" fmla="*/ 334 w 356"/>
                    <a:gd name="T15" fmla="*/ 179 h 362"/>
                    <a:gd name="T16" fmla="*/ 321 w 356"/>
                    <a:gd name="T17" fmla="*/ 209 h 362"/>
                    <a:gd name="T18" fmla="*/ 291 w 356"/>
                    <a:gd name="T19" fmla="*/ 222 h 362"/>
                    <a:gd name="T20" fmla="*/ 260 w 356"/>
                    <a:gd name="T21" fmla="*/ 222 h 362"/>
                    <a:gd name="T22" fmla="*/ 260 w 356"/>
                    <a:gd name="T23" fmla="*/ 308 h 362"/>
                    <a:gd name="T24" fmla="*/ 283 w 356"/>
                    <a:gd name="T25" fmla="*/ 331 h 362"/>
                    <a:gd name="T26" fmla="*/ 356 w 356"/>
                    <a:gd name="T27" fmla="*/ 331 h 362"/>
                    <a:gd name="T28" fmla="*/ 356 w 356"/>
                    <a:gd name="T29" fmla="*/ 359 h 362"/>
                    <a:gd name="T30" fmla="*/ 283 w 356"/>
                    <a:gd name="T31" fmla="*/ 359 h 362"/>
                    <a:gd name="T32" fmla="*/ 247 w 356"/>
                    <a:gd name="T33" fmla="*/ 344 h 362"/>
                    <a:gd name="T34" fmla="*/ 233 w 356"/>
                    <a:gd name="T35" fmla="*/ 308 h 362"/>
                    <a:gd name="T36" fmla="*/ 233 w 356"/>
                    <a:gd name="T37" fmla="*/ 222 h 362"/>
                    <a:gd name="T38" fmla="*/ 118 w 356"/>
                    <a:gd name="T39" fmla="*/ 222 h 362"/>
                    <a:gd name="T40" fmla="*/ 82 w 356"/>
                    <a:gd name="T41" fmla="*/ 297 h 362"/>
                    <a:gd name="T42" fmla="*/ 16 w 356"/>
                    <a:gd name="T43" fmla="*/ 362 h 362"/>
                    <a:gd name="T44" fmla="*/ 0 w 356"/>
                    <a:gd name="T45" fmla="*/ 340 h 362"/>
                    <a:gd name="T46" fmla="*/ 58 w 356"/>
                    <a:gd name="T47" fmla="*/ 285 h 362"/>
                    <a:gd name="T48" fmla="*/ 89 w 356"/>
                    <a:gd name="T49" fmla="*/ 222 h 362"/>
                    <a:gd name="T50" fmla="*/ 63 w 356"/>
                    <a:gd name="T51" fmla="*/ 222 h 362"/>
                    <a:gd name="T52" fmla="*/ 32 w 356"/>
                    <a:gd name="T53" fmla="*/ 209 h 362"/>
                    <a:gd name="T54" fmla="*/ 20 w 356"/>
                    <a:gd name="T55" fmla="*/ 179 h 362"/>
                    <a:gd name="T56" fmla="*/ 20 w 356"/>
                    <a:gd name="T57" fmla="*/ 109 h 362"/>
                    <a:gd name="T58" fmla="*/ 32 w 356"/>
                    <a:gd name="T59" fmla="*/ 79 h 362"/>
                    <a:gd name="T60" fmla="*/ 63 w 356"/>
                    <a:gd name="T61" fmla="*/ 66 h 362"/>
                    <a:gd name="T62" fmla="*/ 70 w 356"/>
                    <a:gd name="T63" fmla="*/ 66 h 362"/>
                    <a:gd name="T64" fmla="*/ 55 w 356"/>
                    <a:gd name="T65" fmla="*/ 7 h 362"/>
                    <a:gd name="T66" fmla="*/ 81 w 356"/>
                    <a:gd name="T67" fmla="*/ 0 h 362"/>
                    <a:gd name="T68" fmla="*/ 99 w 356"/>
                    <a:gd name="T69" fmla="*/ 66 h 362"/>
                    <a:gd name="T70" fmla="*/ 242 w 356"/>
                    <a:gd name="T71" fmla="*/ 66 h 362"/>
                    <a:gd name="T72" fmla="*/ 256 w 356"/>
                    <a:gd name="T73" fmla="*/ 35 h 362"/>
                    <a:gd name="T74" fmla="*/ 262 w 356"/>
                    <a:gd name="T75" fmla="*/ 18 h 362"/>
                    <a:gd name="T76" fmla="*/ 268 w 356"/>
                    <a:gd name="T77" fmla="*/ 0 h 362"/>
                    <a:gd name="T78" fmla="*/ 294 w 356"/>
                    <a:gd name="T79" fmla="*/ 9 h 362"/>
                    <a:gd name="T80" fmla="*/ 291 w 356"/>
                    <a:gd name="T81" fmla="*/ 195 h 362"/>
                    <a:gd name="T82" fmla="*/ 307 w 356"/>
                    <a:gd name="T83" fmla="*/ 179 h 362"/>
                    <a:gd name="T84" fmla="*/ 307 w 356"/>
                    <a:gd name="T85" fmla="*/ 109 h 362"/>
                    <a:gd name="T86" fmla="*/ 291 w 356"/>
                    <a:gd name="T87" fmla="*/ 94 h 362"/>
                    <a:gd name="T88" fmla="*/ 63 w 356"/>
                    <a:gd name="T89" fmla="*/ 94 h 362"/>
                    <a:gd name="T90" fmla="*/ 47 w 356"/>
                    <a:gd name="T91" fmla="*/ 109 h 362"/>
                    <a:gd name="T92" fmla="*/ 47 w 356"/>
                    <a:gd name="T93" fmla="*/ 179 h 362"/>
                    <a:gd name="T94" fmla="*/ 63 w 356"/>
                    <a:gd name="T95" fmla="*/ 195 h 362"/>
                    <a:gd name="T96" fmla="*/ 291 w 356"/>
                    <a:gd name="T97" fmla="*/ 195 h 3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356" h="362">
                      <a:moveTo>
                        <a:pt x="294" y="9"/>
                      </a:moveTo>
                      <a:cubicBezTo>
                        <a:pt x="294" y="11"/>
                        <a:pt x="293" y="12"/>
                        <a:pt x="293" y="13"/>
                      </a:cubicBezTo>
                      <a:cubicBezTo>
                        <a:pt x="284" y="38"/>
                        <a:pt x="284" y="38"/>
                        <a:pt x="284" y="38"/>
                      </a:cubicBezTo>
                      <a:cubicBezTo>
                        <a:pt x="280" y="49"/>
                        <a:pt x="276" y="58"/>
                        <a:pt x="272" y="66"/>
                      </a:cubicBezTo>
                      <a:cubicBezTo>
                        <a:pt x="291" y="66"/>
                        <a:pt x="291" y="66"/>
                        <a:pt x="291" y="66"/>
                      </a:cubicBezTo>
                      <a:cubicBezTo>
                        <a:pt x="303" y="66"/>
                        <a:pt x="313" y="71"/>
                        <a:pt x="321" y="79"/>
                      </a:cubicBezTo>
                      <a:cubicBezTo>
                        <a:pt x="330" y="87"/>
                        <a:pt x="334" y="98"/>
                        <a:pt x="334" y="109"/>
                      </a:cubicBezTo>
                      <a:cubicBezTo>
                        <a:pt x="334" y="179"/>
                        <a:pt x="334" y="179"/>
                        <a:pt x="334" y="179"/>
                      </a:cubicBezTo>
                      <a:cubicBezTo>
                        <a:pt x="334" y="191"/>
                        <a:pt x="330" y="201"/>
                        <a:pt x="321" y="209"/>
                      </a:cubicBezTo>
                      <a:cubicBezTo>
                        <a:pt x="313" y="218"/>
                        <a:pt x="303" y="222"/>
                        <a:pt x="291" y="222"/>
                      </a:cubicBezTo>
                      <a:cubicBezTo>
                        <a:pt x="260" y="222"/>
                        <a:pt x="260" y="222"/>
                        <a:pt x="260" y="222"/>
                      </a:cubicBezTo>
                      <a:cubicBezTo>
                        <a:pt x="260" y="308"/>
                        <a:pt x="260" y="308"/>
                        <a:pt x="260" y="308"/>
                      </a:cubicBezTo>
                      <a:cubicBezTo>
                        <a:pt x="260" y="323"/>
                        <a:pt x="268" y="331"/>
                        <a:pt x="283" y="331"/>
                      </a:cubicBezTo>
                      <a:cubicBezTo>
                        <a:pt x="356" y="331"/>
                        <a:pt x="356" y="331"/>
                        <a:pt x="356" y="331"/>
                      </a:cubicBezTo>
                      <a:cubicBezTo>
                        <a:pt x="356" y="359"/>
                        <a:pt x="356" y="359"/>
                        <a:pt x="356" y="359"/>
                      </a:cubicBezTo>
                      <a:cubicBezTo>
                        <a:pt x="283" y="359"/>
                        <a:pt x="283" y="359"/>
                        <a:pt x="283" y="359"/>
                      </a:cubicBezTo>
                      <a:cubicBezTo>
                        <a:pt x="269" y="359"/>
                        <a:pt x="257" y="354"/>
                        <a:pt x="247" y="344"/>
                      </a:cubicBezTo>
                      <a:cubicBezTo>
                        <a:pt x="238" y="334"/>
                        <a:pt x="233" y="322"/>
                        <a:pt x="233" y="308"/>
                      </a:cubicBezTo>
                      <a:cubicBezTo>
                        <a:pt x="233" y="222"/>
                        <a:pt x="233" y="222"/>
                        <a:pt x="233" y="222"/>
                      </a:cubicBezTo>
                      <a:cubicBezTo>
                        <a:pt x="118" y="222"/>
                        <a:pt x="118" y="222"/>
                        <a:pt x="118" y="222"/>
                      </a:cubicBezTo>
                      <a:cubicBezTo>
                        <a:pt x="110" y="251"/>
                        <a:pt x="98" y="276"/>
                        <a:pt x="82" y="297"/>
                      </a:cubicBezTo>
                      <a:cubicBezTo>
                        <a:pt x="66" y="320"/>
                        <a:pt x="44" y="341"/>
                        <a:pt x="16" y="362"/>
                      </a:cubicBezTo>
                      <a:cubicBezTo>
                        <a:pt x="0" y="340"/>
                        <a:pt x="0" y="340"/>
                        <a:pt x="0" y="340"/>
                      </a:cubicBezTo>
                      <a:cubicBezTo>
                        <a:pt x="24" y="323"/>
                        <a:pt x="44" y="304"/>
                        <a:pt x="58" y="285"/>
                      </a:cubicBezTo>
                      <a:cubicBezTo>
                        <a:pt x="71" y="267"/>
                        <a:pt x="81" y="246"/>
                        <a:pt x="89" y="222"/>
                      </a:cubicBezTo>
                      <a:cubicBezTo>
                        <a:pt x="63" y="222"/>
                        <a:pt x="63" y="222"/>
                        <a:pt x="63" y="222"/>
                      </a:cubicBezTo>
                      <a:cubicBezTo>
                        <a:pt x="51" y="222"/>
                        <a:pt x="41" y="218"/>
                        <a:pt x="32" y="209"/>
                      </a:cubicBezTo>
                      <a:cubicBezTo>
                        <a:pt x="24" y="201"/>
                        <a:pt x="20" y="191"/>
                        <a:pt x="20" y="179"/>
                      </a:cubicBezTo>
                      <a:cubicBezTo>
                        <a:pt x="20" y="109"/>
                        <a:pt x="20" y="109"/>
                        <a:pt x="20" y="109"/>
                      </a:cubicBezTo>
                      <a:cubicBezTo>
                        <a:pt x="20" y="98"/>
                        <a:pt x="24" y="87"/>
                        <a:pt x="32" y="79"/>
                      </a:cubicBezTo>
                      <a:cubicBezTo>
                        <a:pt x="41" y="71"/>
                        <a:pt x="51" y="66"/>
                        <a:pt x="63" y="66"/>
                      </a:cubicBezTo>
                      <a:cubicBezTo>
                        <a:pt x="70" y="66"/>
                        <a:pt x="70" y="66"/>
                        <a:pt x="70" y="66"/>
                      </a:cubicBezTo>
                      <a:cubicBezTo>
                        <a:pt x="55" y="7"/>
                        <a:pt x="55" y="7"/>
                        <a:pt x="55" y="7"/>
                      </a:cubicBezTo>
                      <a:cubicBezTo>
                        <a:pt x="81" y="0"/>
                        <a:pt x="81" y="0"/>
                        <a:pt x="81" y="0"/>
                      </a:cubicBezTo>
                      <a:cubicBezTo>
                        <a:pt x="99" y="66"/>
                        <a:pt x="99" y="66"/>
                        <a:pt x="99" y="66"/>
                      </a:cubicBezTo>
                      <a:cubicBezTo>
                        <a:pt x="242" y="66"/>
                        <a:pt x="242" y="66"/>
                        <a:pt x="242" y="66"/>
                      </a:cubicBezTo>
                      <a:cubicBezTo>
                        <a:pt x="247" y="57"/>
                        <a:pt x="252" y="47"/>
                        <a:pt x="256" y="35"/>
                      </a:cubicBezTo>
                      <a:cubicBezTo>
                        <a:pt x="258" y="30"/>
                        <a:pt x="260" y="24"/>
                        <a:pt x="262" y="18"/>
                      </a:cubicBezTo>
                      <a:cubicBezTo>
                        <a:pt x="268" y="0"/>
                        <a:pt x="268" y="0"/>
                        <a:pt x="268" y="0"/>
                      </a:cubicBezTo>
                      <a:lnTo>
                        <a:pt x="294" y="9"/>
                      </a:lnTo>
                      <a:close/>
                      <a:moveTo>
                        <a:pt x="291" y="195"/>
                      </a:moveTo>
                      <a:cubicBezTo>
                        <a:pt x="302" y="195"/>
                        <a:pt x="307" y="190"/>
                        <a:pt x="307" y="179"/>
                      </a:cubicBezTo>
                      <a:cubicBezTo>
                        <a:pt x="307" y="109"/>
                        <a:pt x="307" y="109"/>
                        <a:pt x="307" y="109"/>
                      </a:cubicBezTo>
                      <a:cubicBezTo>
                        <a:pt x="307" y="99"/>
                        <a:pt x="302" y="94"/>
                        <a:pt x="291" y="94"/>
                      </a:cubicBezTo>
                      <a:cubicBezTo>
                        <a:pt x="63" y="94"/>
                        <a:pt x="63" y="94"/>
                        <a:pt x="63" y="94"/>
                      </a:cubicBezTo>
                      <a:cubicBezTo>
                        <a:pt x="52" y="94"/>
                        <a:pt x="47" y="99"/>
                        <a:pt x="47" y="109"/>
                      </a:cubicBezTo>
                      <a:cubicBezTo>
                        <a:pt x="47" y="179"/>
                        <a:pt x="47" y="179"/>
                        <a:pt x="47" y="179"/>
                      </a:cubicBezTo>
                      <a:cubicBezTo>
                        <a:pt x="47" y="190"/>
                        <a:pt x="52" y="195"/>
                        <a:pt x="63" y="195"/>
                      </a:cubicBezTo>
                      <a:lnTo>
                        <a:pt x="291" y="19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59" name="Freeform 6"/>
                <p:cNvSpPr>
                  <a:spLocks noEditPoints="1"/>
                </p:cNvSpPr>
                <p:nvPr/>
              </p:nvSpPr>
              <p:spPr bwMode="auto">
                <a:xfrm>
                  <a:off x="2774504" y="3440495"/>
                  <a:ext cx="421675" cy="433045"/>
                </a:xfrm>
                <a:custGeom>
                  <a:avLst/>
                  <a:gdLst>
                    <a:gd name="T0" fmla="*/ 92 w 360"/>
                    <a:gd name="T1" fmla="*/ 76 h 369"/>
                    <a:gd name="T2" fmla="*/ 82 w 360"/>
                    <a:gd name="T3" fmla="*/ 93 h 369"/>
                    <a:gd name="T4" fmla="*/ 329 w 360"/>
                    <a:gd name="T5" fmla="*/ 93 h 369"/>
                    <a:gd name="T6" fmla="*/ 329 w 360"/>
                    <a:gd name="T7" fmla="*/ 70 h 369"/>
                    <a:gd name="T8" fmla="*/ 313 w 360"/>
                    <a:gd name="T9" fmla="*/ 54 h 369"/>
                    <a:gd name="T10" fmla="*/ 48 w 360"/>
                    <a:gd name="T11" fmla="*/ 54 h 369"/>
                    <a:gd name="T12" fmla="*/ 32 w 360"/>
                    <a:gd name="T13" fmla="*/ 70 h 369"/>
                    <a:gd name="T14" fmla="*/ 32 w 360"/>
                    <a:gd name="T15" fmla="*/ 93 h 369"/>
                    <a:gd name="T16" fmla="*/ 4 w 360"/>
                    <a:gd name="T17" fmla="*/ 93 h 369"/>
                    <a:gd name="T18" fmla="*/ 4 w 360"/>
                    <a:gd name="T19" fmla="*/ 70 h 369"/>
                    <a:gd name="T20" fmla="*/ 17 w 360"/>
                    <a:gd name="T21" fmla="*/ 40 h 369"/>
                    <a:gd name="T22" fmla="*/ 48 w 360"/>
                    <a:gd name="T23" fmla="*/ 27 h 369"/>
                    <a:gd name="T24" fmla="*/ 167 w 360"/>
                    <a:gd name="T25" fmla="*/ 27 h 369"/>
                    <a:gd name="T26" fmla="*/ 167 w 360"/>
                    <a:gd name="T27" fmla="*/ 0 h 369"/>
                    <a:gd name="T28" fmla="*/ 194 w 360"/>
                    <a:gd name="T29" fmla="*/ 0 h 369"/>
                    <a:gd name="T30" fmla="*/ 194 w 360"/>
                    <a:gd name="T31" fmla="*/ 27 h 369"/>
                    <a:gd name="T32" fmla="*/ 313 w 360"/>
                    <a:gd name="T33" fmla="*/ 27 h 369"/>
                    <a:gd name="T34" fmla="*/ 344 w 360"/>
                    <a:gd name="T35" fmla="*/ 40 h 369"/>
                    <a:gd name="T36" fmla="*/ 356 w 360"/>
                    <a:gd name="T37" fmla="*/ 70 h 369"/>
                    <a:gd name="T38" fmla="*/ 356 w 360"/>
                    <a:gd name="T39" fmla="*/ 93 h 369"/>
                    <a:gd name="T40" fmla="*/ 337 w 360"/>
                    <a:gd name="T41" fmla="*/ 93 h 369"/>
                    <a:gd name="T42" fmla="*/ 230 w 360"/>
                    <a:gd name="T43" fmla="*/ 181 h 369"/>
                    <a:gd name="T44" fmla="*/ 360 w 360"/>
                    <a:gd name="T45" fmla="*/ 218 h 369"/>
                    <a:gd name="T46" fmla="*/ 353 w 360"/>
                    <a:gd name="T47" fmla="*/ 244 h 369"/>
                    <a:gd name="T48" fmla="*/ 190 w 360"/>
                    <a:gd name="T49" fmla="*/ 198 h 369"/>
                    <a:gd name="T50" fmla="*/ 2 w 360"/>
                    <a:gd name="T51" fmla="*/ 240 h 369"/>
                    <a:gd name="T52" fmla="*/ 0 w 360"/>
                    <a:gd name="T53" fmla="*/ 213 h 369"/>
                    <a:gd name="T54" fmla="*/ 150 w 360"/>
                    <a:gd name="T55" fmla="*/ 187 h 369"/>
                    <a:gd name="T56" fmla="*/ 38 w 360"/>
                    <a:gd name="T57" fmla="*/ 155 h 369"/>
                    <a:gd name="T58" fmla="*/ 45 w 360"/>
                    <a:gd name="T59" fmla="*/ 128 h 369"/>
                    <a:gd name="T60" fmla="*/ 196 w 360"/>
                    <a:gd name="T61" fmla="*/ 171 h 369"/>
                    <a:gd name="T62" fmla="*/ 281 w 360"/>
                    <a:gd name="T63" fmla="*/ 121 h 369"/>
                    <a:gd name="T64" fmla="*/ 34 w 360"/>
                    <a:gd name="T65" fmla="*/ 121 h 369"/>
                    <a:gd name="T66" fmla="*/ 69 w 360"/>
                    <a:gd name="T67" fmla="*/ 61 h 369"/>
                    <a:gd name="T68" fmla="*/ 92 w 360"/>
                    <a:gd name="T69" fmla="*/ 76 h 369"/>
                    <a:gd name="T70" fmla="*/ 73 w 360"/>
                    <a:gd name="T71" fmla="*/ 369 h 369"/>
                    <a:gd name="T72" fmla="*/ 42 w 360"/>
                    <a:gd name="T73" fmla="*/ 356 h 369"/>
                    <a:gd name="T74" fmla="*/ 30 w 360"/>
                    <a:gd name="T75" fmla="*/ 325 h 369"/>
                    <a:gd name="T76" fmla="*/ 30 w 360"/>
                    <a:gd name="T77" fmla="*/ 290 h 369"/>
                    <a:gd name="T78" fmla="*/ 42 w 360"/>
                    <a:gd name="T79" fmla="*/ 260 h 369"/>
                    <a:gd name="T80" fmla="*/ 73 w 360"/>
                    <a:gd name="T81" fmla="*/ 247 h 369"/>
                    <a:gd name="T82" fmla="*/ 288 w 360"/>
                    <a:gd name="T83" fmla="*/ 247 h 369"/>
                    <a:gd name="T84" fmla="*/ 319 w 360"/>
                    <a:gd name="T85" fmla="*/ 260 h 369"/>
                    <a:gd name="T86" fmla="*/ 331 w 360"/>
                    <a:gd name="T87" fmla="*/ 290 h 369"/>
                    <a:gd name="T88" fmla="*/ 331 w 360"/>
                    <a:gd name="T89" fmla="*/ 325 h 369"/>
                    <a:gd name="T90" fmla="*/ 319 w 360"/>
                    <a:gd name="T91" fmla="*/ 356 h 369"/>
                    <a:gd name="T92" fmla="*/ 288 w 360"/>
                    <a:gd name="T93" fmla="*/ 369 h 369"/>
                    <a:gd name="T94" fmla="*/ 73 w 360"/>
                    <a:gd name="T95" fmla="*/ 369 h 369"/>
                    <a:gd name="T96" fmla="*/ 288 w 360"/>
                    <a:gd name="T97" fmla="*/ 341 h 369"/>
                    <a:gd name="T98" fmla="*/ 304 w 360"/>
                    <a:gd name="T99" fmla="*/ 325 h 369"/>
                    <a:gd name="T100" fmla="*/ 304 w 360"/>
                    <a:gd name="T101" fmla="*/ 290 h 369"/>
                    <a:gd name="T102" fmla="*/ 288 w 360"/>
                    <a:gd name="T103" fmla="*/ 274 h 369"/>
                    <a:gd name="T104" fmla="*/ 73 w 360"/>
                    <a:gd name="T105" fmla="*/ 274 h 369"/>
                    <a:gd name="T106" fmla="*/ 57 w 360"/>
                    <a:gd name="T107" fmla="*/ 290 h 369"/>
                    <a:gd name="T108" fmla="*/ 57 w 360"/>
                    <a:gd name="T109" fmla="*/ 325 h 369"/>
                    <a:gd name="T110" fmla="*/ 73 w 360"/>
                    <a:gd name="T111" fmla="*/ 341 h 369"/>
                    <a:gd name="T112" fmla="*/ 288 w 360"/>
                    <a:gd name="T113" fmla="*/ 341 h 3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360" h="369">
                      <a:moveTo>
                        <a:pt x="92" y="76"/>
                      </a:moveTo>
                      <a:cubicBezTo>
                        <a:pt x="82" y="93"/>
                        <a:pt x="82" y="93"/>
                        <a:pt x="82" y="93"/>
                      </a:cubicBezTo>
                      <a:cubicBezTo>
                        <a:pt x="329" y="93"/>
                        <a:pt x="329" y="93"/>
                        <a:pt x="329" y="93"/>
                      </a:cubicBezTo>
                      <a:cubicBezTo>
                        <a:pt x="329" y="70"/>
                        <a:pt x="329" y="70"/>
                        <a:pt x="329" y="70"/>
                      </a:cubicBezTo>
                      <a:cubicBezTo>
                        <a:pt x="329" y="60"/>
                        <a:pt x="324" y="54"/>
                        <a:pt x="313" y="54"/>
                      </a:cubicBezTo>
                      <a:cubicBezTo>
                        <a:pt x="48" y="54"/>
                        <a:pt x="48" y="54"/>
                        <a:pt x="48" y="54"/>
                      </a:cubicBezTo>
                      <a:cubicBezTo>
                        <a:pt x="37" y="54"/>
                        <a:pt x="32" y="60"/>
                        <a:pt x="32" y="70"/>
                      </a:cubicBezTo>
                      <a:cubicBezTo>
                        <a:pt x="32" y="93"/>
                        <a:pt x="32" y="93"/>
                        <a:pt x="32" y="93"/>
                      </a:cubicBezTo>
                      <a:cubicBezTo>
                        <a:pt x="4" y="93"/>
                        <a:pt x="4" y="93"/>
                        <a:pt x="4" y="93"/>
                      </a:cubicBezTo>
                      <a:cubicBezTo>
                        <a:pt x="4" y="70"/>
                        <a:pt x="4" y="70"/>
                        <a:pt x="4" y="70"/>
                      </a:cubicBezTo>
                      <a:cubicBezTo>
                        <a:pt x="4" y="59"/>
                        <a:pt x="9" y="48"/>
                        <a:pt x="17" y="40"/>
                      </a:cubicBezTo>
                      <a:cubicBezTo>
                        <a:pt x="26" y="31"/>
                        <a:pt x="36" y="27"/>
                        <a:pt x="48" y="27"/>
                      </a:cubicBezTo>
                      <a:cubicBezTo>
                        <a:pt x="167" y="27"/>
                        <a:pt x="167" y="27"/>
                        <a:pt x="167" y="27"/>
                      </a:cubicBezTo>
                      <a:cubicBezTo>
                        <a:pt x="167" y="0"/>
                        <a:pt x="167" y="0"/>
                        <a:pt x="167" y="0"/>
                      </a:cubicBezTo>
                      <a:cubicBezTo>
                        <a:pt x="194" y="0"/>
                        <a:pt x="194" y="0"/>
                        <a:pt x="194" y="0"/>
                      </a:cubicBezTo>
                      <a:cubicBezTo>
                        <a:pt x="194" y="27"/>
                        <a:pt x="194" y="27"/>
                        <a:pt x="194" y="27"/>
                      </a:cubicBezTo>
                      <a:cubicBezTo>
                        <a:pt x="313" y="27"/>
                        <a:pt x="313" y="27"/>
                        <a:pt x="313" y="27"/>
                      </a:cubicBezTo>
                      <a:cubicBezTo>
                        <a:pt x="325" y="27"/>
                        <a:pt x="335" y="31"/>
                        <a:pt x="344" y="40"/>
                      </a:cubicBezTo>
                      <a:cubicBezTo>
                        <a:pt x="352" y="48"/>
                        <a:pt x="356" y="59"/>
                        <a:pt x="356" y="70"/>
                      </a:cubicBezTo>
                      <a:cubicBezTo>
                        <a:pt x="356" y="93"/>
                        <a:pt x="356" y="93"/>
                        <a:pt x="356" y="93"/>
                      </a:cubicBezTo>
                      <a:cubicBezTo>
                        <a:pt x="337" y="93"/>
                        <a:pt x="337" y="93"/>
                        <a:pt x="337" y="93"/>
                      </a:cubicBezTo>
                      <a:cubicBezTo>
                        <a:pt x="314" y="127"/>
                        <a:pt x="279" y="156"/>
                        <a:pt x="230" y="181"/>
                      </a:cubicBezTo>
                      <a:cubicBezTo>
                        <a:pt x="360" y="218"/>
                        <a:pt x="360" y="218"/>
                        <a:pt x="360" y="218"/>
                      </a:cubicBezTo>
                      <a:cubicBezTo>
                        <a:pt x="353" y="244"/>
                        <a:pt x="353" y="244"/>
                        <a:pt x="353" y="244"/>
                      </a:cubicBezTo>
                      <a:cubicBezTo>
                        <a:pt x="190" y="198"/>
                        <a:pt x="190" y="198"/>
                        <a:pt x="190" y="198"/>
                      </a:cubicBezTo>
                      <a:cubicBezTo>
                        <a:pt x="134" y="221"/>
                        <a:pt x="71" y="235"/>
                        <a:pt x="2" y="240"/>
                      </a:cubicBezTo>
                      <a:cubicBezTo>
                        <a:pt x="0" y="213"/>
                        <a:pt x="0" y="213"/>
                        <a:pt x="0" y="213"/>
                      </a:cubicBezTo>
                      <a:cubicBezTo>
                        <a:pt x="53" y="209"/>
                        <a:pt x="103" y="200"/>
                        <a:pt x="150" y="187"/>
                      </a:cubicBezTo>
                      <a:cubicBezTo>
                        <a:pt x="38" y="155"/>
                        <a:pt x="38" y="155"/>
                        <a:pt x="38" y="155"/>
                      </a:cubicBezTo>
                      <a:cubicBezTo>
                        <a:pt x="45" y="128"/>
                        <a:pt x="45" y="128"/>
                        <a:pt x="45" y="128"/>
                      </a:cubicBezTo>
                      <a:cubicBezTo>
                        <a:pt x="196" y="171"/>
                        <a:pt x="196" y="171"/>
                        <a:pt x="196" y="171"/>
                      </a:cubicBezTo>
                      <a:cubicBezTo>
                        <a:pt x="232" y="156"/>
                        <a:pt x="261" y="140"/>
                        <a:pt x="281" y="121"/>
                      </a:cubicBezTo>
                      <a:cubicBezTo>
                        <a:pt x="34" y="121"/>
                        <a:pt x="34" y="121"/>
                        <a:pt x="34" y="121"/>
                      </a:cubicBezTo>
                      <a:cubicBezTo>
                        <a:pt x="69" y="61"/>
                        <a:pt x="69" y="61"/>
                        <a:pt x="69" y="61"/>
                      </a:cubicBezTo>
                      <a:lnTo>
                        <a:pt x="92" y="76"/>
                      </a:lnTo>
                      <a:close/>
                      <a:moveTo>
                        <a:pt x="73" y="369"/>
                      </a:moveTo>
                      <a:cubicBezTo>
                        <a:pt x="61" y="369"/>
                        <a:pt x="51" y="364"/>
                        <a:pt x="42" y="356"/>
                      </a:cubicBezTo>
                      <a:cubicBezTo>
                        <a:pt x="34" y="347"/>
                        <a:pt x="30" y="337"/>
                        <a:pt x="30" y="325"/>
                      </a:cubicBezTo>
                      <a:cubicBezTo>
                        <a:pt x="30" y="290"/>
                        <a:pt x="30" y="290"/>
                        <a:pt x="30" y="290"/>
                      </a:cubicBezTo>
                      <a:cubicBezTo>
                        <a:pt x="30" y="278"/>
                        <a:pt x="34" y="268"/>
                        <a:pt x="42" y="260"/>
                      </a:cubicBezTo>
                      <a:cubicBezTo>
                        <a:pt x="51" y="251"/>
                        <a:pt x="61" y="247"/>
                        <a:pt x="73" y="247"/>
                      </a:cubicBezTo>
                      <a:cubicBezTo>
                        <a:pt x="288" y="247"/>
                        <a:pt x="288" y="247"/>
                        <a:pt x="288" y="247"/>
                      </a:cubicBezTo>
                      <a:cubicBezTo>
                        <a:pt x="300" y="247"/>
                        <a:pt x="310" y="251"/>
                        <a:pt x="319" y="260"/>
                      </a:cubicBezTo>
                      <a:cubicBezTo>
                        <a:pt x="327" y="268"/>
                        <a:pt x="331" y="278"/>
                        <a:pt x="331" y="290"/>
                      </a:cubicBezTo>
                      <a:cubicBezTo>
                        <a:pt x="331" y="325"/>
                        <a:pt x="331" y="325"/>
                        <a:pt x="331" y="325"/>
                      </a:cubicBezTo>
                      <a:cubicBezTo>
                        <a:pt x="331" y="337"/>
                        <a:pt x="327" y="347"/>
                        <a:pt x="319" y="356"/>
                      </a:cubicBezTo>
                      <a:cubicBezTo>
                        <a:pt x="310" y="364"/>
                        <a:pt x="300" y="369"/>
                        <a:pt x="288" y="369"/>
                      </a:cubicBezTo>
                      <a:lnTo>
                        <a:pt x="73" y="369"/>
                      </a:lnTo>
                      <a:close/>
                      <a:moveTo>
                        <a:pt x="288" y="341"/>
                      </a:moveTo>
                      <a:cubicBezTo>
                        <a:pt x="299" y="341"/>
                        <a:pt x="304" y="336"/>
                        <a:pt x="304" y="325"/>
                      </a:cubicBezTo>
                      <a:cubicBezTo>
                        <a:pt x="304" y="290"/>
                        <a:pt x="304" y="290"/>
                        <a:pt x="304" y="290"/>
                      </a:cubicBezTo>
                      <a:cubicBezTo>
                        <a:pt x="304" y="279"/>
                        <a:pt x="299" y="274"/>
                        <a:pt x="288" y="274"/>
                      </a:cubicBezTo>
                      <a:cubicBezTo>
                        <a:pt x="73" y="274"/>
                        <a:pt x="73" y="274"/>
                        <a:pt x="73" y="274"/>
                      </a:cubicBezTo>
                      <a:cubicBezTo>
                        <a:pt x="63" y="274"/>
                        <a:pt x="57" y="279"/>
                        <a:pt x="57" y="290"/>
                      </a:cubicBezTo>
                      <a:cubicBezTo>
                        <a:pt x="57" y="325"/>
                        <a:pt x="57" y="325"/>
                        <a:pt x="57" y="325"/>
                      </a:cubicBezTo>
                      <a:cubicBezTo>
                        <a:pt x="57" y="336"/>
                        <a:pt x="63" y="341"/>
                        <a:pt x="73" y="341"/>
                      </a:cubicBezTo>
                      <a:lnTo>
                        <a:pt x="288" y="34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2" name="组合 76"/>
              <p:cNvGrpSpPr/>
              <p:nvPr/>
            </p:nvGrpSpPr>
            <p:grpSpPr>
              <a:xfrm>
                <a:off x="2317829" y="3935828"/>
                <a:ext cx="857985" cy="140061"/>
                <a:chOff x="2317831" y="3935828"/>
                <a:chExt cx="962982" cy="157201"/>
              </a:xfrm>
              <a:solidFill>
                <a:schemeClr val="bg1"/>
              </a:solidFill>
            </p:grpSpPr>
            <p:sp>
              <p:nvSpPr>
                <p:cNvPr id="349" name="Freeform 7"/>
                <p:cNvSpPr>
                  <a:spLocks noEditPoints="1"/>
                </p:cNvSpPr>
                <p:nvPr/>
              </p:nvSpPr>
              <p:spPr bwMode="auto">
                <a:xfrm>
                  <a:off x="2317831" y="3936816"/>
                  <a:ext cx="84038" cy="152752"/>
                </a:xfrm>
                <a:custGeom>
                  <a:avLst/>
                  <a:gdLst>
                    <a:gd name="T0" fmla="*/ 72 w 72"/>
                    <a:gd name="T1" fmla="*/ 0 h 130"/>
                    <a:gd name="T2" fmla="*/ 72 w 72"/>
                    <a:gd name="T3" fmla="*/ 128 h 130"/>
                    <a:gd name="T4" fmla="*/ 65 w 72"/>
                    <a:gd name="T5" fmla="*/ 128 h 130"/>
                    <a:gd name="T6" fmla="*/ 42 w 72"/>
                    <a:gd name="T7" fmla="*/ 130 h 130"/>
                    <a:gd name="T8" fmla="*/ 13 w 72"/>
                    <a:gd name="T9" fmla="*/ 123 h 130"/>
                    <a:gd name="T10" fmla="*/ 0 w 72"/>
                    <a:gd name="T11" fmla="*/ 81 h 130"/>
                    <a:gd name="T12" fmla="*/ 3 w 72"/>
                    <a:gd name="T13" fmla="*/ 55 h 130"/>
                    <a:gd name="T14" fmla="*/ 16 w 72"/>
                    <a:gd name="T15" fmla="*/ 37 h 130"/>
                    <a:gd name="T16" fmla="*/ 38 w 72"/>
                    <a:gd name="T17" fmla="*/ 31 h 130"/>
                    <a:gd name="T18" fmla="*/ 47 w 72"/>
                    <a:gd name="T19" fmla="*/ 31 h 130"/>
                    <a:gd name="T20" fmla="*/ 48 w 72"/>
                    <a:gd name="T21" fmla="*/ 31 h 130"/>
                    <a:gd name="T22" fmla="*/ 60 w 72"/>
                    <a:gd name="T23" fmla="*/ 33 h 130"/>
                    <a:gd name="T24" fmla="*/ 60 w 72"/>
                    <a:gd name="T25" fmla="*/ 0 h 130"/>
                    <a:gd name="T26" fmla="*/ 72 w 72"/>
                    <a:gd name="T27" fmla="*/ 0 h 130"/>
                    <a:gd name="T28" fmla="*/ 60 w 72"/>
                    <a:gd name="T29" fmla="*/ 116 h 130"/>
                    <a:gd name="T30" fmla="*/ 60 w 72"/>
                    <a:gd name="T31" fmla="*/ 46 h 130"/>
                    <a:gd name="T32" fmla="*/ 45 w 72"/>
                    <a:gd name="T33" fmla="*/ 44 h 130"/>
                    <a:gd name="T34" fmla="*/ 38 w 72"/>
                    <a:gd name="T35" fmla="*/ 44 h 130"/>
                    <a:gd name="T36" fmla="*/ 23 w 72"/>
                    <a:gd name="T37" fmla="*/ 47 h 130"/>
                    <a:gd name="T38" fmla="*/ 15 w 72"/>
                    <a:gd name="T39" fmla="*/ 61 h 130"/>
                    <a:gd name="T40" fmla="*/ 12 w 72"/>
                    <a:gd name="T41" fmla="*/ 81 h 130"/>
                    <a:gd name="T42" fmla="*/ 14 w 72"/>
                    <a:gd name="T43" fmla="*/ 100 h 130"/>
                    <a:gd name="T44" fmla="*/ 21 w 72"/>
                    <a:gd name="T45" fmla="*/ 113 h 130"/>
                    <a:gd name="T46" fmla="*/ 42 w 72"/>
                    <a:gd name="T47" fmla="*/ 118 h 130"/>
                    <a:gd name="T48" fmla="*/ 60 w 72"/>
                    <a:gd name="T49" fmla="*/ 116 h 1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72" h="130">
                      <a:moveTo>
                        <a:pt x="72" y="0"/>
                      </a:moveTo>
                      <a:cubicBezTo>
                        <a:pt x="72" y="128"/>
                        <a:pt x="72" y="128"/>
                        <a:pt x="72" y="128"/>
                      </a:cubicBezTo>
                      <a:cubicBezTo>
                        <a:pt x="65" y="128"/>
                        <a:pt x="65" y="128"/>
                        <a:pt x="65" y="128"/>
                      </a:cubicBezTo>
                      <a:cubicBezTo>
                        <a:pt x="57" y="130"/>
                        <a:pt x="49" y="130"/>
                        <a:pt x="42" y="130"/>
                      </a:cubicBezTo>
                      <a:cubicBezTo>
                        <a:pt x="30" y="130"/>
                        <a:pt x="21" y="128"/>
                        <a:pt x="13" y="123"/>
                      </a:cubicBezTo>
                      <a:cubicBezTo>
                        <a:pt x="4" y="115"/>
                        <a:pt x="0" y="101"/>
                        <a:pt x="0" y="81"/>
                      </a:cubicBezTo>
                      <a:cubicBezTo>
                        <a:pt x="0" y="71"/>
                        <a:pt x="1" y="63"/>
                        <a:pt x="3" y="55"/>
                      </a:cubicBezTo>
                      <a:cubicBezTo>
                        <a:pt x="6" y="47"/>
                        <a:pt x="10" y="41"/>
                        <a:pt x="16" y="37"/>
                      </a:cubicBezTo>
                      <a:cubicBezTo>
                        <a:pt x="21" y="33"/>
                        <a:pt x="29" y="31"/>
                        <a:pt x="38" y="31"/>
                      </a:cubicBezTo>
                      <a:cubicBezTo>
                        <a:pt x="41" y="31"/>
                        <a:pt x="43" y="31"/>
                        <a:pt x="47" y="31"/>
                      </a:cubicBezTo>
                      <a:cubicBezTo>
                        <a:pt x="47" y="31"/>
                        <a:pt x="48" y="31"/>
                        <a:pt x="48" y="31"/>
                      </a:cubicBezTo>
                      <a:cubicBezTo>
                        <a:pt x="60" y="33"/>
                        <a:pt x="60" y="33"/>
                        <a:pt x="60" y="33"/>
                      </a:cubicBezTo>
                      <a:cubicBezTo>
                        <a:pt x="60" y="0"/>
                        <a:pt x="60" y="0"/>
                        <a:pt x="60" y="0"/>
                      </a:cubicBezTo>
                      <a:lnTo>
                        <a:pt x="72" y="0"/>
                      </a:lnTo>
                      <a:close/>
                      <a:moveTo>
                        <a:pt x="60" y="116"/>
                      </a:moveTo>
                      <a:cubicBezTo>
                        <a:pt x="60" y="46"/>
                        <a:pt x="60" y="46"/>
                        <a:pt x="60" y="46"/>
                      </a:cubicBezTo>
                      <a:cubicBezTo>
                        <a:pt x="45" y="44"/>
                        <a:pt x="45" y="44"/>
                        <a:pt x="45" y="44"/>
                      </a:cubicBezTo>
                      <a:cubicBezTo>
                        <a:pt x="42" y="44"/>
                        <a:pt x="40" y="44"/>
                        <a:pt x="38" y="44"/>
                      </a:cubicBezTo>
                      <a:cubicBezTo>
                        <a:pt x="32" y="44"/>
                        <a:pt x="27" y="45"/>
                        <a:pt x="23" y="47"/>
                      </a:cubicBezTo>
                      <a:cubicBezTo>
                        <a:pt x="19" y="50"/>
                        <a:pt x="17" y="55"/>
                        <a:pt x="15" y="61"/>
                      </a:cubicBezTo>
                      <a:cubicBezTo>
                        <a:pt x="13" y="67"/>
                        <a:pt x="12" y="73"/>
                        <a:pt x="12" y="81"/>
                      </a:cubicBezTo>
                      <a:cubicBezTo>
                        <a:pt x="12" y="88"/>
                        <a:pt x="13" y="95"/>
                        <a:pt x="14" y="100"/>
                      </a:cubicBezTo>
                      <a:cubicBezTo>
                        <a:pt x="16" y="107"/>
                        <a:pt x="18" y="111"/>
                        <a:pt x="21" y="113"/>
                      </a:cubicBezTo>
                      <a:cubicBezTo>
                        <a:pt x="25" y="116"/>
                        <a:pt x="32" y="118"/>
                        <a:pt x="42" y="118"/>
                      </a:cubicBezTo>
                      <a:cubicBezTo>
                        <a:pt x="47" y="118"/>
                        <a:pt x="53" y="117"/>
                        <a:pt x="60" y="11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50" name="Freeform 8"/>
                <p:cNvSpPr>
                  <a:spLocks/>
                </p:cNvSpPr>
                <p:nvPr/>
              </p:nvSpPr>
              <p:spPr bwMode="auto">
                <a:xfrm>
                  <a:off x="2434991" y="3977847"/>
                  <a:ext cx="85522" cy="114194"/>
                </a:xfrm>
                <a:custGeom>
                  <a:avLst/>
                  <a:gdLst>
                    <a:gd name="T0" fmla="*/ 60 w 73"/>
                    <a:gd name="T1" fmla="*/ 95 h 97"/>
                    <a:gd name="T2" fmla="*/ 60 w 73"/>
                    <a:gd name="T3" fmla="*/ 89 h 97"/>
                    <a:gd name="T4" fmla="*/ 53 w 73"/>
                    <a:gd name="T5" fmla="*/ 91 h 97"/>
                    <a:gd name="T6" fmla="*/ 45 w 73"/>
                    <a:gd name="T7" fmla="*/ 94 h 97"/>
                    <a:gd name="T8" fmla="*/ 28 w 73"/>
                    <a:gd name="T9" fmla="*/ 97 h 97"/>
                    <a:gd name="T10" fmla="*/ 8 w 73"/>
                    <a:gd name="T11" fmla="*/ 90 h 97"/>
                    <a:gd name="T12" fmla="*/ 0 w 73"/>
                    <a:gd name="T13" fmla="*/ 66 h 97"/>
                    <a:gd name="T14" fmla="*/ 0 w 73"/>
                    <a:gd name="T15" fmla="*/ 0 h 97"/>
                    <a:gd name="T16" fmla="*/ 12 w 73"/>
                    <a:gd name="T17" fmla="*/ 0 h 97"/>
                    <a:gd name="T18" fmla="*/ 12 w 73"/>
                    <a:gd name="T19" fmla="*/ 66 h 97"/>
                    <a:gd name="T20" fmla="*/ 17 w 73"/>
                    <a:gd name="T21" fmla="*/ 80 h 97"/>
                    <a:gd name="T22" fmla="*/ 28 w 73"/>
                    <a:gd name="T23" fmla="*/ 84 h 97"/>
                    <a:gd name="T24" fmla="*/ 45 w 73"/>
                    <a:gd name="T25" fmla="*/ 81 h 97"/>
                    <a:gd name="T26" fmla="*/ 53 w 73"/>
                    <a:gd name="T27" fmla="*/ 78 h 97"/>
                    <a:gd name="T28" fmla="*/ 60 w 73"/>
                    <a:gd name="T29" fmla="*/ 75 h 97"/>
                    <a:gd name="T30" fmla="*/ 60 w 73"/>
                    <a:gd name="T31" fmla="*/ 0 h 97"/>
                    <a:gd name="T32" fmla="*/ 73 w 73"/>
                    <a:gd name="T33" fmla="*/ 0 h 97"/>
                    <a:gd name="T34" fmla="*/ 73 w 73"/>
                    <a:gd name="T35" fmla="*/ 95 h 97"/>
                    <a:gd name="T36" fmla="*/ 60 w 73"/>
                    <a:gd name="T37" fmla="*/ 95 h 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73" h="97">
                      <a:moveTo>
                        <a:pt x="60" y="95"/>
                      </a:moveTo>
                      <a:cubicBezTo>
                        <a:pt x="60" y="89"/>
                        <a:pt x="60" y="89"/>
                        <a:pt x="60" y="89"/>
                      </a:cubicBezTo>
                      <a:cubicBezTo>
                        <a:pt x="57" y="90"/>
                        <a:pt x="55" y="91"/>
                        <a:pt x="53" y="91"/>
                      </a:cubicBezTo>
                      <a:cubicBezTo>
                        <a:pt x="45" y="94"/>
                        <a:pt x="45" y="94"/>
                        <a:pt x="45" y="94"/>
                      </a:cubicBezTo>
                      <a:cubicBezTo>
                        <a:pt x="38" y="96"/>
                        <a:pt x="33" y="97"/>
                        <a:pt x="28" y="97"/>
                      </a:cubicBezTo>
                      <a:cubicBezTo>
                        <a:pt x="19" y="97"/>
                        <a:pt x="13" y="94"/>
                        <a:pt x="8" y="90"/>
                      </a:cubicBezTo>
                      <a:cubicBezTo>
                        <a:pt x="3" y="85"/>
                        <a:pt x="0" y="77"/>
                        <a:pt x="0" y="66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2" y="0"/>
                        <a:pt x="12" y="0"/>
                        <a:pt x="12" y="0"/>
                      </a:cubicBezTo>
                      <a:cubicBezTo>
                        <a:pt x="12" y="66"/>
                        <a:pt x="12" y="66"/>
                        <a:pt x="12" y="66"/>
                      </a:cubicBezTo>
                      <a:cubicBezTo>
                        <a:pt x="12" y="72"/>
                        <a:pt x="14" y="77"/>
                        <a:pt x="17" y="80"/>
                      </a:cubicBezTo>
                      <a:cubicBezTo>
                        <a:pt x="19" y="83"/>
                        <a:pt x="23" y="84"/>
                        <a:pt x="28" y="84"/>
                      </a:cubicBezTo>
                      <a:cubicBezTo>
                        <a:pt x="33" y="84"/>
                        <a:pt x="38" y="83"/>
                        <a:pt x="45" y="81"/>
                      </a:cubicBezTo>
                      <a:cubicBezTo>
                        <a:pt x="48" y="80"/>
                        <a:pt x="50" y="79"/>
                        <a:pt x="53" y="78"/>
                      </a:cubicBezTo>
                      <a:cubicBezTo>
                        <a:pt x="60" y="75"/>
                        <a:pt x="60" y="75"/>
                        <a:pt x="60" y="75"/>
                      </a:cubicBezTo>
                      <a:cubicBezTo>
                        <a:pt x="60" y="0"/>
                        <a:pt x="60" y="0"/>
                        <a:pt x="60" y="0"/>
                      </a:cubicBezTo>
                      <a:cubicBezTo>
                        <a:pt x="73" y="0"/>
                        <a:pt x="73" y="0"/>
                        <a:pt x="73" y="0"/>
                      </a:cubicBezTo>
                      <a:cubicBezTo>
                        <a:pt x="73" y="95"/>
                        <a:pt x="73" y="95"/>
                        <a:pt x="73" y="95"/>
                      </a:cubicBezTo>
                      <a:lnTo>
                        <a:pt x="60" y="9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51" name="Freeform 9"/>
                <p:cNvSpPr>
                  <a:spLocks/>
                </p:cNvSpPr>
                <p:nvPr/>
              </p:nvSpPr>
              <p:spPr bwMode="auto">
                <a:xfrm>
                  <a:off x="2555611" y="3935828"/>
                  <a:ext cx="78601" cy="157201"/>
                </a:xfrm>
                <a:custGeom>
                  <a:avLst/>
                  <a:gdLst>
                    <a:gd name="T0" fmla="*/ 137 w 159"/>
                    <a:gd name="T1" fmla="*/ 318 h 318"/>
                    <a:gd name="T2" fmla="*/ 28 w 159"/>
                    <a:gd name="T3" fmla="*/ 211 h 318"/>
                    <a:gd name="T4" fmla="*/ 28 w 159"/>
                    <a:gd name="T5" fmla="*/ 309 h 318"/>
                    <a:gd name="T6" fmla="*/ 0 w 159"/>
                    <a:gd name="T7" fmla="*/ 309 h 318"/>
                    <a:gd name="T8" fmla="*/ 0 w 159"/>
                    <a:gd name="T9" fmla="*/ 0 h 318"/>
                    <a:gd name="T10" fmla="*/ 28 w 159"/>
                    <a:gd name="T11" fmla="*/ 0 h 318"/>
                    <a:gd name="T12" fmla="*/ 28 w 159"/>
                    <a:gd name="T13" fmla="*/ 168 h 318"/>
                    <a:gd name="T14" fmla="*/ 132 w 159"/>
                    <a:gd name="T15" fmla="*/ 73 h 318"/>
                    <a:gd name="T16" fmla="*/ 154 w 159"/>
                    <a:gd name="T17" fmla="*/ 95 h 318"/>
                    <a:gd name="T18" fmla="*/ 50 w 159"/>
                    <a:gd name="T19" fmla="*/ 190 h 318"/>
                    <a:gd name="T20" fmla="*/ 159 w 159"/>
                    <a:gd name="T21" fmla="*/ 297 h 318"/>
                    <a:gd name="T22" fmla="*/ 137 w 159"/>
                    <a:gd name="T23" fmla="*/ 318 h 3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59" h="318">
                      <a:moveTo>
                        <a:pt x="137" y="318"/>
                      </a:moveTo>
                      <a:lnTo>
                        <a:pt x="28" y="211"/>
                      </a:lnTo>
                      <a:lnTo>
                        <a:pt x="28" y="309"/>
                      </a:lnTo>
                      <a:lnTo>
                        <a:pt x="0" y="309"/>
                      </a:lnTo>
                      <a:lnTo>
                        <a:pt x="0" y="0"/>
                      </a:lnTo>
                      <a:lnTo>
                        <a:pt x="28" y="0"/>
                      </a:lnTo>
                      <a:lnTo>
                        <a:pt x="28" y="168"/>
                      </a:lnTo>
                      <a:lnTo>
                        <a:pt x="132" y="73"/>
                      </a:lnTo>
                      <a:lnTo>
                        <a:pt x="154" y="95"/>
                      </a:lnTo>
                      <a:lnTo>
                        <a:pt x="50" y="190"/>
                      </a:lnTo>
                      <a:lnTo>
                        <a:pt x="159" y="297"/>
                      </a:lnTo>
                      <a:lnTo>
                        <a:pt x="137" y="31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52" name="Freeform 10"/>
                <p:cNvSpPr>
                  <a:spLocks noEditPoints="1"/>
                </p:cNvSpPr>
                <p:nvPr/>
              </p:nvSpPr>
              <p:spPr bwMode="auto">
                <a:xfrm>
                  <a:off x="2651513" y="3974386"/>
                  <a:ext cx="93925" cy="118643"/>
                </a:xfrm>
                <a:custGeom>
                  <a:avLst/>
                  <a:gdLst>
                    <a:gd name="T0" fmla="*/ 76 w 80"/>
                    <a:gd name="T1" fmla="*/ 97 h 101"/>
                    <a:gd name="T2" fmla="*/ 71 w 80"/>
                    <a:gd name="T3" fmla="*/ 98 h 101"/>
                    <a:gd name="T4" fmla="*/ 58 w 80"/>
                    <a:gd name="T5" fmla="*/ 100 h 101"/>
                    <a:gd name="T6" fmla="*/ 44 w 80"/>
                    <a:gd name="T7" fmla="*/ 101 h 101"/>
                    <a:gd name="T8" fmla="*/ 27 w 80"/>
                    <a:gd name="T9" fmla="*/ 99 h 101"/>
                    <a:gd name="T10" fmla="*/ 13 w 80"/>
                    <a:gd name="T11" fmla="*/ 91 h 101"/>
                    <a:gd name="T12" fmla="*/ 4 w 80"/>
                    <a:gd name="T13" fmla="*/ 76 h 101"/>
                    <a:gd name="T14" fmla="*/ 0 w 80"/>
                    <a:gd name="T15" fmla="*/ 50 h 101"/>
                    <a:gd name="T16" fmla="*/ 5 w 80"/>
                    <a:gd name="T17" fmla="*/ 25 h 101"/>
                    <a:gd name="T18" fmla="*/ 16 w 80"/>
                    <a:gd name="T19" fmla="*/ 7 h 101"/>
                    <a:gd name="T20" fmla="*/ 41 w 80"/>
                    <a:gd name="T21" fmla="*/ 0 h 101"/>
                    <a:gd name="T22" fmla="*/ 67 w 80"/>
                    <a:gd name="T23" fmla="*/ 9 h 101"/>
                    <a:gd name="T24" fmla="*/ 79 w 80"/>
                    <a:gd name="T25" fmla="*/ 56 h 101"/>
                    <a:gd name="T26" fmla="*/ 13 w 80"/>
                    <a:gd name="T27" fmla="*/ 56 h 101"/>
                    <a:gd name="T28" fmla="*/ 23 w 80"/>
                    <a:gd name="T29" fmla="*/ 82 h 101"/>
                    <a:gd name="T30" fmla="*/ 44 w 80"/>
                    <a:gd name="T31" fmla="*/ 88 h 101"/>
                    <a:gd name="T32" fmla="*/ 57 w 80"/>
                    <a:gd name="T33" fmla="*/ 87 h 101"/>
                    <a:gd name="T34" fmla="*/ 69 w 80"/>
                    <a:gd name="T35" fmla="*/ 86 h 101"/>
                    <a:gd name="T36" fmla="*/ 73 w 80"/>
                    <a:gd name="T37" fmla="*/ 85 h 101"/>
                    <a:gd name="T38" fmla="*/ 74 w 80"/>
                    <a:gd name="T39" fmla="*/ 84 h 101"/>
                    <a:gd name="T40" fmla="*/ 76 w 80"/>
                    <a:gd name="T41" fmla="*/ 97 h 101"/>
                    <a:gd name="T42" fmla="*/ 13 w 80"/>
                    <a:gd name="T43" fmla="*/ 43 h 101"/>
                    <a:gd name="T44" fmla="*/ 67 w 80"/>
                    <a:gd name="T45" fmla="*/ 43 h 101"/>
                    <a:gd name="T46" fmla="*/ 58 w 80"/>
                    <a:gd name="T47" fmla="*/ 18 h 101"/>
                    <a:gd name="T48" fmla="*/ 58 w 80"/>
                    <a:gd name="T49" fmla="*/ 18 h 101"/>
                    <a:gd name="T50" fmla="*/ 41 w 80"/>
                    <a:gd name="T51" fmla="*/ 13 h 101"/>
                    <a:gd name="T52" fmla="*/ 23 w 80"/>
                    <a:gd name="T53" fmla="*/ 17 h 101"/>
                    <a:gd name="T54" fmla="*/ 13 w 80"/>
                    <a:gd name="T55" fmla="*/ 43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80" h="101">
                      <a:moveTo>
                        <a:pt x="76" y="97"/>
                      </a:moveTo>
                      <a:cubicBezTo>
                        <a:pt x="71" y="98"/>
                        <a:pt x="71" y="98"/>
                        <a:pt x="71" y="98"/>
                      </a:cubicBezTo>
                      <a:cubicBezTo>
                        <a:pt x="58" y="100"/>
                        <a:pt x="58" y="100"/>
                        <a:pt x="58" y="100"/>
                      </a:cubicBezTo>
                      <a:cubicBezTo>
                        <a:pt x="53" y="101"/>
                        <a:pt x="48" y="101"/>
                        <a:pt x="44" y="101"/>
                      </a:cubicBezTo>
                      <a:cubicBezTo>
                        <a:pt x="38" y="101"/>
                        <a:pt x="32" y="100"/>
                        <a:pt x="27" y="99"/>
                      </a:cubicBezTo>
                      <a:cubicBezTo>
                        <a:pt x="22" y="97"/>
                        <a:pt x="17" y="95"/>
                        <a:pt x="13" y="91"/>
                      </a:cubicBezTo>
                      <a:cubicBezTo>
                        <a:pt x="9" y="87"/>
                        <a:pt x="6" y="82"/>
                        <a:pt x="4" y="76"/>
                      </a:cubicBezTo>
                      <a:cubicBezTo>
                        <a:pt x="1" y="69"/>
                        <a:pt x="0" y="60"/>
                        <a:pt x="0" y="50"/>
                      </a:cubicBezTo>
                      <a:cubicBezTo>
                        <a:pt x="1" y="41"/>
                        <a:pt x="2" y="33"/>
                        <a:pt x="5" y="25"/>
                      </a:cubicBezTo>
                      <a:cubicBezTo>
                        <a:pt x="7" y="17"/>
                        <a:pt x="11" y="11"/>
                        <a:pt x="16" y="7"/>
                      </a:cubicBezTo>
                      <a:cubicBezTo>
                        <a:pt x="23" y="2"/>
                        <a:pt x="32" y="0"/>
                        <a:pt x="41" y="0"/>
                      </a:cubicBezTo>
                      <a:cubicBezTo>
                        <a:pt x="52" y="0"/>
                        <a:pt x="61" y="3"/>
                        <a:pt x="67" y="9"/>
                      </a:cubicBezTo>
                      <a:cubicBezTo>
                        <a:pt x="76" y="18"/>
                        <a:pt x="80" y="33"/>
                        <a:pt x="79" y="56"/>
                      </a:cubicBezTo>
                      <a:cubicBezTo>
                        <a:pt x="13" y="56"/>
                        <a:pt x="13" y="56"/>
                        <a:pt x="13" y="56"/>
                      </a:cubicBezTo>
                      <a:cubicBezTo>
                        <a:pt x="14" y="68"/>
                        <a:pt x="17" y="77"/>
                        <a:pt x="23" y="82"/>
                      </a:cubicBezTo>
                      <a:cubicBezTo>
                        <a:pt x="28" y="86"/>
                        <a:pt x="35" y="88"/>
                        <a:pt x="44" y="88"/>
                      </a:cubicBezTo>
                      <a:cubicBezTo>
                        <a:pt x="48" y="88"/>
                        <a:pt x="52" y="88"/>
                        <a:pt x="57" y="87"/>
                      </a:cubicBezTo>
                      <a:cubicBezTo>
                        <a:pt x="60" y="87"/>
                        <a:pt x="64" y="86"/>
                        <a:pt x="69" y="86"/>
                      </a:cubicBezTo>
                      <a:cubicBezTo>
                        <a:pt x="73" y="85"/>
                        <a:pt x="73" y="85"/>
                        <a:pt x="73" y="85"/>
                      </a:cubicBezTo>
                      <a:cubicBezTo>
                        <a:pt x="73" y="85"/>
                        <a:pt x="74" y="84"/>
                        <a:pt x="74" y="84"/>
                      </a:cubicBezTo>
                      <a:lnTo>
                        <a:pt x="76" y="97"/>
                      </a:lnTo>
                      <a:close/>
                      <a:moveTo>
                        <a:pt x="13" y="43"/>
                      </a:moveTo>
                      <a:cubicBezTo>
                        <a:pt x="67" y="43"/>
                        <a:pt x="67" y="43"/>
                        <a:pt x="67" y="43"/>
                      </a:cubicBezTo>
                      <a:cubicBezTo>
                        <a:pt x="67" y="32"/>
                        <a:pt x="64" y="23"/>
                        <a:pt x="58" y="18"/>
                      </a:cubicBezTo>
                      <a:cubicBezTo>
                        <a:pt x="58" y="18"/>
                        <a:pt x="58" y="18"/>
                        <a:pt x="58" y="18"/>
                      </a:cubicBezTo>
                      <a:cubicBezTo>
                        <a:pt x="54" y="14"/>
                        <a:pt x="49" y="13"/>
                        <a:pt x="41" y="13"/>
                      </a:cubicBezTo>
                      <a:cubicBezTo>
                        <a:pt x="34" y="13"/>
                        <a:pt x="28" y="14"/>
                        <a:pt x="23" y="17"/>
                      </a:cubicBezTo>
                      <a:cubicBezTo>
                        <a:pt x="18" y="21"/>
                        <a:pt x="15" y="30"/>
                        <a:pt x="13" y="4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53" name="Freeform 11"/>
                <p:cNvSpPr>
                  <a:spLocks noEditPoints="1"/>
                </p:cNvSpPr>
                <p:nvPr/>
              </p:nvSpPr>
              <p:spPr bwMode="auto">
                <a:xfrm>
                  <a:off x="2765212" y="3974386"/>
                  <a:ext cx="93925" cy="118643"/>
                </a:xfrm>
                <a:custGeom>
                  <a:avLst/>
                  <a:gdLst>
                    <a:gd name="T0" fmla="*/ 76 w 80"/>
                    <a:gd name="T1" fmla="*/ 97 h 101"/>
                    <a:gd name="T2" fmla="*/ 72 w 80"/>
                    <a:gd name="T3" fmla="*/ 98 h 101"/>
                    <a:gd name="T4" fmla="*/ 58 w 80"/>
                    <a:gd name="T5" fmla="*/ 100 h 101"/>
                    <a:gd name="T6" fmla="*/ 44 w 80"/>
                    <a:gd name="T7" fmla="*/ 101 h 101"/>
                    <a:gd name="T8" fmla="*/ 27 w 80"/>
                    <a:gd name="T9" fmla="*/ 99 h 101"/>
                    <a:gd name="T10" fmla="*/ 13 w 80"/>
                    <a:gd name="T11" fmla="*/ 91 h 101"/>
                    <a:gd name="T12" fmla="*/ 4 w 80"/>
                    <a:gd name="T13" fmla="*/ 76 h 101"/>
                    <a:gd name="T14" fmla="*/ 1 w 80"/>
                    <a:gd name="T15" fmla="*/ 50 h 101"/>
                    <a:gd name="T16" fmla="*/ 5 w 80"/>
                    <a:gd name="T17" fmla="*/ 25 h 101"/>
                    <a:gd name="T18" fmla="*/ 17 w 80"/>
                    <a:gd name="T19" fmla="*/ 7 h 101"/>
                    <a:gd name="T20" fmla="*/ 41 w 80"/>
                    <a:gd name="T21" fmla="*/ 0 h 101"/>
                    <a:gd name="T22" fmla="*/ 67 w 80"/>
                    <a:gd name="T23" fmla="*/ 9 h 101"/>
                    <a:gd name="T24" fmla="*/ 79 w 80"/>
                    <a:gd name="T25" fmla="*/ 56 h 101"/>
                    <a:gd name="T26" fmla="*/ 13 w 80"/>
                    <a:gd name="T27" fmla="*/ 56 h 101"/>
                    <a:gd name="T28" fmla="*/ 23 w 80"/>
                    <a:gd name="T29" fmla="*/ 82 h 101"/>
                    <a:gd name="T30" fmla="*/ 44 w 80"/>
                    <a:gd name="T31" fmla="*/ 88 h 101"/>
                    <a:gd name="T32" fmla="*/ 57 w 80"/>
                    <a:gd name="T33" fmla="*/ 87 h 101"/>
                    <a:gd name="T34" fmla="*/ 69 w 80"/>
                    <a:gd name="T35" fmla="*/ 86 h 101"/>
                    <a:gd name="T36" fmla="*/ 73 w 80"/>
                    <a:gd name="T37" fmla="*/ 85 h 101"/>
                    <a:gd name="T38" fmla="*/ 74 w 80"/>
                    <a:gd name="T39" fmla="*/ 84 h 101"/>
                    <a:gd name="T40" fmla="*/ 76 w 80"/>
                    <a:gd name="T41" fmla="*/ 97 h 101"/>
                    <a:gd name="T42" fmla="*/ 14 w 80"/>
                    <a:gd name="T43" fmla="*/ 43 h 101"/>
                    <a:gd name="T44" fmla="*/ 67 w 80"/>
                    <a:gd name="T45" fmla="*/ 43 h 101"/>
                    <a:gd name="T46" fmla="*/ 58 w 80"/>
                    <a:gd name="T47" fmla="*/ 18 h 101"/>
                    <a:gd name="T48" fmla="*/ 58 w 80"/>
                    <a:gd name="T49" fmla="*/ 18 h 101"/>
                    <a:gd name="T50" fmla="*/ 41 w 80"/>
                    <a:gd name="T51" fmla="*/ 13 h 101"/>
                    <a:gd name="T52" fmla="*/ 24 w 80"/>
                    <a:gd name="T53" fmla="*/ 17 h 101"/>
                    <a:gd name="T54" fmla="*/ 14 w 80"/>
                    <a:gd name="T55" fmla="*/ 43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80" h="101">
                      <a:moveTo>
                        <a:pt x="76" y="97"/>
                      </a:moveTo>
                      <a:cubicBezTo>
                        <a:pt x="72" y="98"/>
                        <a:pt x="72" y="98"/>
                        <a:pt x="72" y="98"/>
                      </a:cubicBezTo>
                      <a:cubicBezTo>
                        <a:pt x="58" y="100"/>
                        <a:pt x="58" y="100"/>
                        <a:pt x="58" y="100"/>
                      </a:cubicBezTo>
                      <a:cubicBezTo>
                        <a:pt x="53" y="101"/>
                        <a:pt x="48" y="101"/>
                        <a:pt x="44" y="101"/>
                      </a:cubicBezTo>
                      <a:cubicBezTo>
                        <a:pt x="38" y="101"/>
                        <a:pt x="32" y="100"/>
                        <a:pt x="27" y="99"/>
                      </a:cubicBezTo>
                      <a:cubicBezTo>
                        <a:pt x="22" y="97"/>
                        <a:pt x="17" y="95"/>
                        <a:pt x="13" y="91"/>
                      </a:cubicBezTo>
                      <a:cubicBezTo>
                        <a:pt x="9" y="87"/>
                        <a:pt x="6" y="82"/>
                        <a:pt x="4" y="76"/>
                      </a:cubicBezTo>
                      <a:cubicBezTo>
                        <a:pt x="1" y="69"/>
                        <a:pt x="0" y="60"/>
                        <a:pt x="1" y="50"/>
                      </a:cubicBezTo>
                      <a:cubicBezTo>
                        <a:pt x="1" y="41"/>
                        <a:pt x="2" y="33"/>
                        <a:pt x="5" y="25"/>
                      </a:cubicBezTo>
                      <a:cubicBezTo>
                        <a:pt x="7" y="17"/>
                        <a:pt x="11" y="11"/>
                        <a:pt x="17" y="7"/>
                      </a:cubicBezTo>
                      <a:cubicBezTo>
                        <a:pt x="24" y="2"/>
                        <a:pt x="32" y="0"/>
                        <a:pt x="41" y="0"/>
                      </a:cubicBezTo>
                      <a:cubicBezTo>
                        <a:pt x="52" y="0"/>
                        <a:pt x="61" y="3"/>
                        <a:pt x="67" y="9"/>
                      </a:cubicBezTo>
                      <a:cubicBezTo>
                        <a:pt x="76" y="18"/>
                        <a:pt x="80" y="33"/>
                        <a:pt x="79" y="56"/>
                      </a:cubicBezTo>
                      <a:cubicBezTo>
                        <a:pt x="13" y="56"/>
                        <a:pt x="13" y="56"/>
                        <a:pt x="13" y="56"/>
                      </a:cubicBezTo>
                      <a:cubicBezTo>
                        <a:pt x="14" y="68"/>
                        <a:pt x="17" y="77"/>
                        <a:pt x="23" y="82"/>
                      </a:cubicBezTo>
                      <a:cubicBezTo>
                        <a:pt x="28" y="86"/>
                        <a:pt x="35" y="88"/>
                        <a:pt x="44" y="88"/>
                      </a:cubicBezTo>
                      <a:cubicBezTo>
                        <a:pt x="48" y="88"/>
                        <a:pt x="52" y="88"/>
                        <a:pt x="57" y="87"/>
                      </a:cubicBezTo>
                      <a:cubicBezTo>
                        <a:pt x="60" y="87"/>
                        <a:pt x="64" y="86"/>
                        <a:pt x="69" y="86"/>
                      </a:cubicBezTo>
                      <a:cubicBezTo>
                        <a:pt x="73" y="85"/>
                        <a:pt x="73" y="85"/>
                        <a:pt x="73" y="85"/>
                      </a:cubicBezTo>
                      <a:cubicBezTo>
                        <a:pt x="73" y="85"/>
                        <a:pt x="74" y="84"/>
                        <a:pt x="74" y="84"/>
                      </a:cubicBezTo>
                      <a:lnTo>
                        <a:pt x="76" y="97"/>
                      </a:lnTo>
                      <a:close/>
                      <a:moveTo>
                        <a:pt x="14" y="43"/>
                      </a:moveTo>
                      <a:cubicBezTo>
                        <a:pt x="67" y="43"/>
                        <a:pt x="67" y="43"/>
                        <a:pt x="67" y="43"/>
                      </a:cubicBezTo>
                      <a:cubicBezTo>
                        <a:pt x="67" y="32"/>
                        <a:pt x="64" y="23"/>
                        <a:pt x="58" y="18"/>
                      </a:cubicBezTo>
                      <a:cubicBezTo>
                        <a:pt x="58" y="18"/>
                        <a:pt x="58" y="18"/>
                        <a:pt x="58" y="18"/>
                      </a:cubicBezTo>
                      <a:cubicBezTo>
                        <a:pt x="54" y="14"/>
                        <a:pt x="49" y="13"/>
                        <a:pt x="41" y="13"/>
                      </a:cubicBezTo>
                      <a:cubicBezTo>
                        <a:pt x="34" y="13"/>
                        <a:pt x="28" y="14"/>
                        <a:pt x="24" y="17"/>
                      </a:cubicBezTo>
                      <a:cubicBezTo>
                        <a:pt x="18" y="21"/>
                        <a:pt x="15" y="30"/>
                        <a:pt x="14" y="4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54" name="Rectangle 12"/>
                <p:cNvSpPr>
                  <a:spLocks noChangeArrowheads="1"/>
                </p:cNvSpPr>
                <p:nvPr/>
              </p:nvSpPr>
              <p:spPr bwMode="auto">
                <a:xfrm>
                  <a:off x="2884843" y="4067323"/>
                  <a:ext cx="14830" cy="23234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55" name="Freeform 13"/>
                <p:cNvSpPr>
                  <a:spLocks/>
                </p:cNvSpPr>
                <p:nvPr/>
              </p:nvSpPr>
              <p:spPr bwMode="auto">
                <a:xfrm>
                  <a:off x="2926863" y="3974386"/>
                  <a:ext cx="76129" cy="118643"/>
                </a:xfrm>
                <a:custGeom>
                  <a:avLst/>
                  <a:gdLst>
                    <a:gd name="T0" fmla="*/ 65 w 65"/>
                    <a:gd name="T1" fmla="*/ 98 h 101"/>
                    <a:gd name="T2" fmla="*/ 42 w 65"/>
                    <a:gd name="T3" fmla="*/ 101 h 101"/>
                    <a:gd name="T4" fmla="*/ 14 w 65"/>
                    <a:gd name="T5" fmla="*/ 92 h 101"/>
                    <a:gd name="T6" fmla="*/ 4 w 65"/>
                    <a:gd name="T7" fmla="*/ 75 h 101"/>
                    <a:gd name="T8" fmla="*/ 0 w 65"/>
                    <a:gd name="T9" fmla="*/ 50 h 101"/>
                    <a:gd name="T10" fmla="*/ 4 w 65"/>
                    <a:gd name="T11" fmla="*/ 25 h 101"/>
                    <a:gd name="T12" fmla="*/ 15 w 65"/>
                    <a:gd name="T13" fmla="*/ 7 h 101"/>
                    <a:gd name="T14" fmla="*/ 40 w 65"/>
                    <a:gd name="T15" fmla="*/ 0 h 101"/>
                    <a:gd name="T16" fmla="*/ 53 w 65"/>
                    <a:gd name="T17" fmla="*/ 1 h 101"/>
                    <a:gd name="T18" fmla="*/ 65 w 65"/>
                    <a:gd name="T19" fmla="*/ 3 h 101"/>
                    <a:gd name="T20" fmla="*/ 62 w 65"/>
                    <a:gd name="T21" fmla="*/ 15 h 101"/>
                    <a:gd name="T22" fmla="*/ 52 w 65"/>
                    <a:gd name="T23" fmla="*/ 13 h 101"/>
                    <a:gd name="T24" fmla="*/ 40 w 65"/>
                    <a:gd name="T25" fmla="*/ 12 h 101"/>
                    <a:gd name="T26" fmla="*/ 23 w 65"/>
                    <a:gd name="T27" fmla="*/ 17 h 101"/>
                    <a:gd name="T28" fmla="*/ 15 w 65"/>
                    <a:gd name="T29" fmla="*/ 31 h 101"/>
                    <a:gd name="T30" fmla="*/ 13 w 65"/>
                    <a:gd name="T31" fmla="*/ 50 h 101"/>
                    <a:gd name="T32" fmla="*/ 21 w 65"/>
                    <a:gd name="T33" fmla="*/ 83 h 101"/>
                    <a:gd name="T34" fmla="*/ 42 w 65"/>
                    <a:gd name="T35" fmla="*/ 88 h 101"/>
                    <a:gd name="T36" fmla="*/ 62 w 65"/>
                    <a:gd name="T37" fmla="*/ 85 h 101"/>
                    <a:gd name="T38" fmla="*/ 65 w 65"/>
                    <a:gd name="T39" fmla="*/ 98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65" h="101">
                      <a:moveTo>
                        <a:pt x="65" y="98"/>
                      </a:moveTo>
                      <a:cubicBezTo>
                        <a:pt x="58" y="100"/>
                        <a:pt x="50" y="101"/>
                        <a:pt x="42" y="101"/>
                      </a:cubicBezTo>
                      <a:cubicBezTo>
                        <a:pt x="30" y="101"/>
                        <a:pt x="20" y="98"/>
                        <a:pt x="14" y="92"/>
                      </a:cubicBezTo>
                      <a:cubicBezTo>
                        <a:pt x="10" y="89"/>
                        <a:pt x="6" y="83"/>
                        <a:pt x="4" y="75"/>
                      </a:cubicBezTo>
                      <a:cubicBezTo>
                        <a:pt x="2" y="68"/>
                        <a:pt x="0" y="59"/>
                        <a:pt x="0" y="50"/>
                      </a:cubicBezTo>
                      <a:cubicBezTo>
                        <a:pt x="0" y="41"/>
                        <a:pt x="2" y="33"/>
                        <a:pt x="4" y="25"/>
                      </a:cubicBezTo>
                      <a:cubicBezTo>
                        <a:pt x="7" y="17"/>
                        <a:pt x="10" y="11"/>
                        <a:pt x="15" y="7"/>
                      </a:cubicBezTo>
                      <a:cubicBezTo>
                        <a:pt x="22" y="2"/>
                        <a:pt x="30" y="0"/>
                        <a:pt x="40" y="0"/>
                      </a:cubicBezTo>
                      <a:cubicBezTo>
                        <a:pt x="44" y="0"/>
                        <a:pt x="49" y="0"/>
                        <a:pt x="53" y="1"/>
                      </a:cubicBezTo>
                      <a:cubicBezTo>
                        <a:pt x="57" y="1"/>
                        <a:pt x="61" y="2"/>
                        <a:pt x="65" y="3"/>
                      </a:cubicBezTo>
                      <a:cubicBezTo>
                        <a:pt x="62" y="15"/>
                        <a:pt x="62" y="15"/>
                        <a:pt x="62" y="15"/>
                      </a:cubicBezTo>
                      <a:cubicBezTo>
                        <a:pt x="59" y="15"/>
                        <a:pt x="55" y="14"/>
                        <a:pt x="52" y="13"/>
                      </a:cubicBezTo>
                      <a:cubicBezTo>
                        <a:pt x="48" y="13"/>
                        <a:pt x="44" y="12"/>
                        <a:pt x="40" y="12"/>
                      </a:cubicBezTo>
                      <a:cubicBezTo>
                        <a:pt x="33" y="12"/>
                        <a:pt x="27" y="14"/>
                        <a:pt x="23" y="17"/>
                      </a:cubicBezTo>
                      <a:cubicBezTo>
                        <a:pt x="20" y="20"/>
                        <a:pt x="17" y="24"/>
                        <a:pt x="15" y="31"/>
                      </a:cubicBezTo>
                      <a:cubicBezTo>
                        <a:pt x="14" y="36"/>
                        <a:pt x="13" y="43"/>
                        <a:pt x="13" y="50"/>
                      </a:cubicBezTo>
                      <a:cubicBezTo>
                        <a:pt x="13" y="67"/>
                        <a:pt x="16" y="78"/>
                        <a:pt x="21" y="83"/>
                      </a:cubicBezTo>
                      <a:cubicBezTo>
                        <a:pt x="25" y="86"/>
                        <a:pt x="32" y="88"/>
                        <a:pt x="42" y="88"/>
                      </a:cubicBezTo>
                      <a:cubicBezTo>
                        <a:pt x="48" y="88"/>
                        <a:pt x="55" y="87"/>
                        <a:pt x="62" y="85"/>
                      </a:cubicBezTo>
                      <a:lnTo>
                        <a:pt x="65" y="9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56" name="Freeform 14"/>
                <p:cNvSpPr>
                  <a:spLocks noEditPoints="1"/>
                </p:cNvSpPr>
                <p:nvPr/>
              </p:nvSpPr>
              <p:spPr bwMode="auto">
                <a:xfrm>
                  <a:off x="3024248" y="3974386"/>
                  <a:ext cx="93431" cy="118643"/>
                </a:xfrm>
                <a:custGeom>
                  <a:avLst/>
                  <a:gdLst>
                    <a:gd name="T0" fmla="*/ 74 w 80"/>
                    <a:gd name="T1" fmla="*/ 20 h 101"/>
                    <a:gd name="T2" fmla="*/ 80 w 80"/>
                    <a:gd name="T3" fmla="*/ 51 h 101"/>
                    <a:gd name="T4" fmla="*/ 74 w 80"/>
                    <a:gd name="T5" fmla="*/ 81 h 101"/>
                    <a:gd name="T6" fmla="*/ 59 w 80"/>
                    <a:gd name="T7" fmla="*/ 97 h 101"/>
                    <a:gd name="T8" fmla="*/ 37 w 80"/>
                    <a:gd name="T9" fmla="*/ 101 h 101"/>
                    <a:gd name="T10" fmla="*/ 5 w 80"/>
                    <a:gd name="T11" fmla="*/ 82 h 101"/>
                    <a:gd name="T12" fmla="*/ 0 w 80"/>
                    <a:gd name="T13" fmla="*/ 51 h 101"/>
                    <a:gd name="T14" fmla="*/ 5 w 80"/>
                    <a:gd name="T15" fmla="*/ 20 h 101"/>
                    <a:gd name="T16" fmla="*/ 21 w 80"/>
                    <a:gd name="T17" fmla="*/ 5 h 101"/>
                    <a:gd name="T18" fmla="*/ 43 w 80"/>
                    <a:gd name="T19" fmla="*/ 1 h 101"/>
                    <a:gd name="T20" fmla="*/ 74 w 80"/>
                    <a:gd name="T21" fmla="*/ 20 h 101"/>
                    <a:gd name="T22" fmla="*/ 27 w 80"/>
                    <a:gd name="T23" fmla="*/ 16 h 101"/>
                    <a:gd name="T24" fmla="*/ 17 w 80"/>
                    <a:gd name="T25" fmla="*/ 25 h 101"/>
                    <a:gd name="T26" fmla="*/ 17 w 80"/>
                    <a:gd name="T27" fmla="*/ 25 h 101"/>
                    <a:gd name="T28" fmla="*/ 13 w 80"/>
                    <a:gd name="T29" fmla="*/ 51 h 101"/>
                    <a:gd name="T30" fmla="*/ 17 w 80"/>
                    <a:gd name="T31" fmla="*/ 77 h 101"/>
                    <a:gd name="T32" fmla="*/ 17 w 80"/>
                    <a:gd name="T33" fmla="*/ 77 h 101"/>
                    <a:gd name="T34" fmla="*/ 37 w 80"/>
                    <a:gd name="T35" fmla="*/ 88 h 101"/>
                    <a:gd name="T36" fmla="*/ 52 w 80"/>
                    <a:gd name="T37" fmla="*/ 85 h 101"/>
                    <a:gd name="T38" fmla="*/ 62 w 80"/>
                    <a:gd name="T39" fmla="*/ 76 h 101"/>
                    <a:gd name="T40" fmla="*/ 67 w 80"/>
                    <a:gd name="T41" fmla="*/ 51 h 101"/>
                    <a:gd name="T42" fmla="*/ 62 w 80"/>
                    <a:gd name="T43" fmla="*/ 24 h 101"/>
                    <a:gd name="T44" fmla="*/ 62 w 80"/>
                    <a:gd name="T45" fmla="*/ 24 h 101"/>
                    <a:gd name="T46" fmla="*/ 42 w 80"/>
                    <a:gd name="T47" fmla="*/ 13 h 101"/>
                    <a:gd name="T48" fmla="*/ 27 w 80"/>
                    <a:gd name="T49" fmla="*/ 16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80" h="101">
                      <a:moveTo>
                        <a:pt x="74" y="20"/>
                      </a:moveTo>
                      <a:cubicBezTo>
                        <a:pt x="78" y="28"/>
                        <a:pt x="80" y="39"/>
                        <a:pt x="80" y="51"/>
                      </a:cubicBezTo>
                      <a:cubicBezTo>
                        <a:pt x="80" y="63"/>
                        <a:pt x="78" y="73"/>
                        <a:pt x="74" y="81"/>
                      </a:cubicBezTo>
                      <a:cubicBezTo>
                        <a:pt x="71" y="88"/>
                        <a:pt x="66" y="93"/>
                        <a:pt x="59" y="97"/>
                      </a:cubicBezTo>
                      <a:cubicBezTo>
                        <a:pt x="53" y="99"/>
                        <a:pt x="45" y="101"/>
                        <a:pt x="37" y="101"/>
                      </a:cubicBezTo>
                      <a:cubicBezTo>
                        <a:pt x="21" y="100"/>
                        <a:pt x="10" y="94"/>
                        <a:pt x="5" y="82"/>
                      </a:cubicBezTo>
                      <a:cubicBezTo>
                        <a:pt x="2" y="73"/>
                        <a:pt x="0" y="63"/>
                        <a:pt x="0" y="51"/>
                      </a:cubicBezTo>
                      <a:cubicBezTo>
                        <a:pt x="0" y="39"/>
                        <a:pt x="2" y="28"/>
                        <a:pt x="5" y="20"/>
                      </a:cubicBezTo>
                      <a:cubicBezTo>
                        <a:pt x="8" y="13"/>
                        <a:pt x="13" y="8"/>
                        <a:pt x="21" y="5"/>
                      </a:cubicBezTo>
                      <a:cubicBezTo>
                        <a:pt x="27" y="2"/>
                        <a:pt x="34" y="0"/>
                        <a:pt x="43" y="1"/>
                      </a:cubicBezTo>
                      <a:cubicBezTo>
                        <a:pt x="58" y="1"/>
                        <a:pt x="69" y="8"/>
                        <a:pt x="74" y="20"/>
                      </a:cubicBezTo>
                      <a:close/>
                      <a:moveTo>
                        <a:pt x="27" y="16"/>
                      </a:moveTo>
                      <a:cubicBezTo>
                        <a:pt x="22" y="18"/>
                        <a:pt x="19" y="21"/>
                        <a:pt x="17" y="25"/>
                      </a:cubicBezTo>
                      <a:cubicBezTo>
                        <a:pt x="17" y="25"/>
                        <a:pt x="17" y="25"/>
                        <a:pt x="17" y="25"/>
                      </a:cubicBezTo>
                      <a:cubicBezTo>
                        <a:pt x="14" y="31"/>
                        <a:pt x="13" y="40"/>
                        <a:pt x="13" y="51"/>
                      </a:cubicBezTo>
                      <a:cubicBezTo>
                        <a:pt x="13" y="61"/>
                        <a:pt x="14" y="70"/>
                        <a:pt x="17" y="77"/>
                      </a:cubicBezTo>
                      <a:cubicBezTo>
                        <a:pt x="17" y="77"/>
                        <a:pt x="17" y="77"/>
                        <a:pt x="17" y="77"/>
                      </a:cubicBezTo>
                      <a:cubicBezTo>
                        <a:pt x="20" y="84"/>
                        <a:pt x="27" y="87"/>
                        <a:pt x="37" y="88"/>
                      </a:cubicBezTo>
                      <a:cubicBezTo>
                        <a:pt x="43" y="88"/>
                        <a:pt x="48" y="87"/>
                        <a:pt x="52" y="85"/>
                      </a:cubicBezTo>
                      <a:cubicBezTo>
                        <a:pt x="57" y="83"/>
                        <a:pt x="60" y="80"/>
                        <a:pt x="62" y="76"/>
                      </a:cubicBezTo>
                      <a:cubicBezTo>
                        <a:pt x="65" y="69"/>
                        <a:pt x="67" y="60"/>
                        <a:pt x="67" y="51"/>
                      </a:cubicBezTo>
                      <a:cubicBezTo>
                        <a:pt x="67" y="41"/>
                        <a:pt x="65" y="32"/>
                        <a:pt x="62" y="24"/>
                      </a:cubicBezTo>
                      <a:cubicBezTo>
                        <a:pt x="62" y="24"/>
                        <a:pt x="62" y="24"/>
                        <a:pt x="62" y="24"/>
                      </a:cubicBezTo>
                      <a:cubicBezTo>
                        <a:pt x="59" y="17"/>
                        <a:pt x="53" y="13"/>
                        <a:pt x="42" y="13"/>
                      </a:cubicBezTo>
                      <a:cubicBezTo>
                        <a:pt x="36" y="13"/>
                        <a:pt x="31" y="14"/>
                        <a:pt x="27" y="1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57" name="Freeform 15"/>
                <p:cNvSpPr>
                  <a:spLocks/>
                </p:cNvSpPr>
                <p:nvPr/>
              </p:nvSpPr>
              <p:spPr bwMode="auto">
                <a:xfrm>
                  <a:off x="3146846" y="3975870"/>
                  <a:ext cx="133967" cy="112710"/>
                </a:xfrm>
                <a:custGeom>
                  <a:avLst/>
                  <a:gdLst>
                    <a:gd name="T0" fmla="*/ 50 w 114"/>
                    <a:gd name="T1" fmla="*/ 96 h 96"/>
                    <a:gd name="T2" fmla="*/ 50 w 114"/>
                    <a:gd name="T3" fmla="*/ 31 h 96"/>
                    <a:gd name="T4" fmla="*/ 38 w 114"/>
                    <a:gd name="T5" fmla="*/ 12 h 96"/>
                    <a:gd name="T6" fmla="*/ 24 w 114"/>
                    <a:gd name="T7" fmla="*/ 16 h 96"/>
                    <a:gd name="T8" fmla="*/ 18 w 114"/>
                    <a:gd name="T9" fmla="*/ 18 h 96"/>
                    <a:gd name="T10" fmla="*/ 12 w 114"/>
                    <a:gd name="T11" fmla="*/ 21 h 96"/>
                    <a:gd name="T12" fmla="*/ 12 w 114"/>
                    <a:gd name="T13" fmla="*/ 96 h 96"/>
                    <a:gd name="T14" fmla="*/ 0 w 114"/>
                    <a:gd name="T15" fmla="*/ 96 h 96"/>
                    <a:gd name="T16" fmla="*/ 0 w 114"/>
                    <a:gd name="T17" fmla="*/ 1 h 96"/>
                    <a:gd name="T18" fmla="*/ 12 w 114"/>
                    <a:gd name="T19" fmla="*/ 1 h 96"/>
                    <a:gd name="T20" fmla="*/ 12 w 114"/>
                    <a:gd name="T21" fmla="*/ 7 h 96"/>
                    <a:gd name="T22" fmla="*/ 25 w 114"/>
                    <a:gd name="T23" fmla="*/ 2 h 96"/>
                    <a:gd name="T24" fmla="*/ 38 w 114"/>
                    <a:gd name="T25" fmla="*/ 0 h 96"/>
                    <a:gd name="T26" fmla="*/ 57 w 114"/>
                    <a:gd name="T27" fmla="*/ 8 h 96"/>
                    <a:gd name="T28" fmla="*/ 71 w 114"/>
                    <a:gd name="T29" fmla="*/ 3 h 96"/>
                    <a:gd name="T30" fmla="*/ 88 w 114"/>
                    <a:gd name="T31" fmla="*/ 0 h 96"/>
                    <a:gd name="T32" fmla="*/ 106 w 114"/>
                    <a:gd name="T33" fmla="*/ 6 h 96"/>
                    <a:gd name="T34" fmla="*/ 114 w 114"/>
                    <a:gd name="T35" fmla="*/ 31 h 96"/>
                    <a:gd name="T36" fmla="*/ 114 w 114"/>
                    <a:gd name="T37" fmla="*/ 96 h 96"/>
                    <a:gd name="T38" fmla="*/ 101 w 114"/>
                    <a:gd name="T39" fmla="*/ 96 h 96"/>
                    <a:gd name="T40" fmla="*/ 101 w 114"/>
                    <a:gd name="T41" fmla="*/ 31 h 96"/>
                    <a:gd name="T42" fmla="*/ 88 w 114"/>
                    <a:gd name="T43" fmla="*/ 12 h 96"/>
                    <a:gd name="T44" fmla="*/ 74 w 114"/>
                    <a:gd name="T45" fmla="*/ 15 h 96"/>
                    <a:gd name="T46" fmla="*/ 62 w 114"/>
                    <a:gd name="T47" fmla="*/ 20 h 96"/>
                    <a:gd name="T48" fmla="*/ 63 w 114"/>
                    <a:gd name="T49" fmla="*/ 31 h 96"/>
                    <a:gd name="T50" fmla="*/ 63 w 114"/>
                    <a:gd name="T51" fmla="*/ 96 h 96"/>
                    <a:gd name="T52" fmla="*/ 50 w 114"/>
                    <a:gd name="T53" fmla="*/ 96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114" h="96">
                      <a:moveTo>
                        <a:pt x="50" y="96"/>
                      </a:moveTo>
                      <a:cubicBezTo>
                        <a:pt x="50" y="31"/>
                        <a:pt x="50" y="31"/>
                        <a:pt x="50" y="31"/>
                      </a:cubicBezTo>
                      <a:cubicBezTo>
                        <a:pt x="50" y="18"/>
                        <a:pt x="46" y="12"/>
                        <a:pt x="38" y="12"/>
                      </a:cubicBezTo>
                      <a:cubicBezTo>
                        <a:pt x="35" y="12"/>
                        <a:pt x="30" y="13"/>
                        <a:pt x="24" y="16"/>
                      </a:cubicBezTo>
                      <a:cubicBezTo>
                        <a:pt x="22" y="16"/>
                        <a:pt x="20" y="17"/>
                        <a:pt x="18" y="18"/>
                      </a:cubicBezTo>
                      <a:cubicBezTo>
                        <a:pt x="12" y="21"/>
                        <a:pt x="12" y="21"/>
                        <a:pt x="12" y="21"/>
                      </a:cubicBezTo>
                      <a:cubicBezTo>
                        <a:pt x="12" y="96"/>
                        <a:pt x="12" y="96"/>
                        <a:pt x="12" y="96"/>
                      </a:cubicBezTo>
                      <a:cubicBezTo>
                        <a:pt x="0" y="96"/>
                        <a:pt x="0" y="96"/>
                        <a:pt x="0" y="96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12" y="1"/>
                        <a:pt x="12" y="1"/>
                        <a:pt x="12" y="1"/>
                      </a:cubicBezTo>
                      <a:cubicBezTo>
                        <a:pt x="12" y="7"/>
                        <a:pt x="12" y="7"/>
                        <a:pt x="12" y="7"/>
                      </a:cubicBezTo>
                      <a:cubicBezTo>
                        <a:pt x="17" y="5"/>
                        <a:pt x="21" y="3"/>
                        <a:pt x="25" y="2"/>
                      </a:cubicBezTo>
                      <a:cubicBezTo>
                        <a:pt x="30" y="1"/>
                        <a:pt x="34" y="0"/>
                        <a:pt x="38" y="0"/>
                      </a:cubicBezTo>
                      <a:cubicBezTo>
                        <a:pt x="47" y="0"/>
                        <a:pt x="53" y="3"/>
                        <a:pt x="57" y="8"/>
                      </a:cubicBezTo>
                      <a:cubicBezTo>
                        <a:pt x="62" y="6"/>
                        <a:pt x="67" y="4"/>
                        <a:pt x="71" y="3"/>
                      </a:cubicBezTo>
                      <a:cubicBezTo>
                        <a:pt x="78" y="1"/>
                        <a:pt x="83" y="0"/>
                        <a:pt x="88" y="0"/>
                      </a:cubicBezTo>
                      <a:cubicBezTo>
                        <a:pt x="96" y="0"/>
                        <a:pt x="102" y="2"/>
                        <a:pt x="106" y="6"/>
                      </a:cubicBezTo>
                      <a:cubicBezTo>
                        <a:pt x="111" y="11"/>
                        <a:pt x="114" y="19"/>
                        <a:pt x="114" y="31"/>
                      </a:cubicBezTo>
                      <a:cubicBezTo>
                        <a:pt x="114" y="96"/>
                        <a:pt x="114" y="96"/>
                        <a:pt x="114" y="96"/>
                      </a:cubicBezTo>
                      <a:cubicBezTo>
                        <a:pt x="101" y="96"/>
                        <a:pt x="101" y="96"/>
                        <a:pt x="101" y="96"/>
                      </a:cubicBezTo>
                      <a:cubicBezTo>
                        <a:pt x="101" y="31"/>
                        <a:pt x="101" y="31"/>
                        <a:pt x="101" y="31"/>
                      </a:cubicBezTo>
                      <a:cubicBezTo>
                        <a:pt x="101" y="18"/>
                        <a:pt x="97" y="12"/>
                        <a:pt x="88" y="12"/>
                      </a:cubicBezTo>
                      <a:cubicBezTo>
                        <a:pt x="84" y="12"/>
                        <a:pt x="80" y="13"/>
                        <a:pt x="74" y="15"/>
                      </a:cubicBezTo>
                      <a:cubicBezTo>
                        <a:pt x="70" y="16"/>
                        <a:pt x="66" y="18"/>
                        <a:pt x="62" y="20"/>
                      </a:cubicBezTo>
                      <a:cubicBezTo>
                        <a:pt x="62" y="24"/>
                        <a:pt x="63" y="27"/>
                        <a:pt x="63" y="31"/>
                      </a:cubicBezTo>
                      <a:cubicBezTo>
                        <a:pt x="63" y="96"/>
                        <a:pt x="63" y="96"/>
                        <a:pt x="63" y="96"/>
                      </a:cubicBezTo>
                      <a:lnTo>
                        <a:pt x="50" y="9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</p:grpSp>
      <p:grpSp>
        <p:nvGrpSpPr>
          <p:cNvPr id="13" name="组合 359"/>
          <p:cNvGrpSpPr/>
          <p:nvPr/>
        </p:nvGrpSpPr>
        <p:grpSpPr>
          <a:xfrm>
            <a:off x="4817895" y="4913605"/>
            <a:ext cx="139873" cy="139873"/>
            <a:chOff x="1088791" y="2987481"/>
            <a:chExt cx="1136651" cy="1136651"/>
          </a:xfrm>
        </p:grpSpPr>
        <p:sp>
          <p:nvSpPr>
            <p:cNvPr id="361" name="圆角矩形 360"/>
            <p:cNvSpPr/>
            <p:nvPr/>
          </p:nvSpPr>
          <p:spPr>
            <a:xfrm>
              <a:off x="1088791" y="2987481"/>
              <a:ext cx="1136651" cy="1136651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grpSp>
          <p:nvGrpSpPr>
            <p:cNvPr id="14" name="组合 90"/>
            <p:cNvGrpSpPr/>
            <p:nvPr/>
          </p:nvGrpSpPr>
          <p:grpSpPr>
            <a:xfrm>
              <a:off x="1217940" y="3279339"/>
              <a:ext cx="878350" cy="620802"/>
              <a:chOff x="2317829" y="3455087"/>
              <a:chExt cx="878350" cy="620802"/>
            </a:xfrm>
          </p:grpSpPr>
          <p:grpSp>
            <p:nvGrpSpPr>
              <p:cNvPr id="15" name="组合 91"/>
              <p:cNvGrpSpPr/>
              <p:nvPr/>
            </p:nvGrpSpPr>
            <p:grpSpPr>
              <a:xfrm>
                <a:off x="2334145" y="3455087"/>
                <a:ext cx="862034" cy="433045"/>
                <a:chOff x="2334145" y="3440495"/>
                <a:chExt cx="862034" cy="433045"/>
              </a:xfrm>
              <a:solidFill>
                <a:schemeClr val="bg1"/>
              </a:solidFill>
            </p:grpSpPr>
            <p:sp>
              <p:nvSpPr>
                <p:cNvPr id="374" name="Freeform 5"/>
                <p:cNvSpPr>
                  <a:spLocks noEditPoints="1"/>
                </p:cNvSpPr>
                <p:nvPr/>
              </p:nvSpPr>
              <p:spPr bwMode="auto">
                <a:xfrm>
                  <a:off x="2334145" y="3447416"/>
                  <a:ext cx="417226" cy="425136"/>
                </a:xfrm>
                <a:custGeom>
                  <a:avLst/>
                  <a:gdLst>
                    <a:gd name="T0" fmla="*/ 294 w 356"/>
                    <a:gd name="T1" fmla="*/ 9 h 362"/>
                    <a:gd name="T2" fmla="*/ 293 w 356"/>
                    <a:gd name="T3" fmla="*/ 13 h 362"/>
                    <a:gd name="T4" fmla="*/ 284 w 356"/>
                    <a:gd name="T5" fmla="*/ 38 h 362"/>
                    <a:gd name="T6" fmla="*/ 272 w 356"/>
                    <a:gd name="T7" fmla="*/ 66 h 362"/>
                    <a:gd name="T8" fmla="*/ 291 w 356"/>
                    <a:gd name="T9" fmla="*/ 66 h 362"/>
                    <a:gd name="T10" fmla="*/ 321 w 356"/>
                    <a:gd name="T11" fmla="*/ 79 h 362"/>
                    <a:gd name="T12" fmla="*/ 334 w 356"/>
                    <a:gd name="T13" fmla="*/ 109 h 362"/>
                    <a:gd name="T14" fmla="*/ 334 w 356"/>
                    <a:gd name="T15" fmla="*/ 179 h 362"/>
                    <a:gd name="T16" fmla="*/ 321 w 356"/>
                    <a:gd name="T17" fmla="*/ 209 h 362"/>
                    <a:gd name="T18" fmla="*/ 291 w 356"/>
                    <a:gd name="T19" fmla="*/ 222 h 362"/>
                    <a:gd name="T20" fmla="*/ 260 w 356"/>
                    <a:gd name="T21" fmla="*/ 222 h 362"/>
                    <a:gd name="T22" fmla="*/ 260 w 356"/>
                    <a:gd name="T23" fmla="*/ 308 h 362"/>
                    <a:gd name="T24" fmla="*/ 283 w 356"/>
                    <a:gd name="T25" fmla="*/ 331 h 362"/>
                    <a:gd name="T26" fmla="*/ 356 w 356"/>
                    <a:gd name="T27" fmla="*/ 331 h 362"/>
                    <a:gd name="T28" fmla="*/ 356 w 356"/>
                    <a:gd name="T29" fmla="*/ 359 h 362"/>
                    <a:gd name="T30" fmla="*/ 283 w 356"/>
                    <a:gd name="T31" fmla="*/ 359 h 362"/>
                    <a:gd name="T32" fmla="*/ 247 w 356"/>
                    <a:gd name="T33" fmla="*/ 344 h 362"/>
                    <a:gd name="T34" fmla="*/ 233 w 356"/>
                    <a:gd name="T35" fmla="*/ 308 h 362"/>
                    <a:gd name="T36" fmla="*/ 233 w 356"/>
                    <a:gd name="T37" fmla="*/ 222 h 362"/>
                    <a:gd name="T38" fmla="*/ 118 w 356"/>
                    <a:gd name="T39" fmla="*/ 222 h 362"/>
                    <a:gd name="T40" fmla="*/ 82 w 356"/>
                    <a:gd name="T41" fmla="*/ 297 h 362"/>
                    <a:gd name="T42" fmla="*/ 16 w 356"/>
                    <a:gd name="T43" fmla="*/ 362 h 362"/>
                    <a:gd name="T44" fmla="*/ 0 w 356"/>
                    <a:gd name="T45" fmla="*/ 340 h 362"/>
                    <a:gd name="T46" fmla="*/ 58 w 356"/>
                    <a:gd name="T47" fmla="*/ 285 h 362"/>
                    <a:gd name="T48" fmla="*/ 89 w 356"/>
                    <a:gd name="T49" fmla="*/ 222 h 362"/>
                    <a:gd name="T50" fmla="*/ 63 w 356"/>
                    <a:gd name="T51" fmla="*/ 222 h 362"/>
                    <a:gd name="T52" fmla="*/ 32 w 356"/>
                    <a:gd name="T53" fmla="*/ 209 h 362"/>
                    <a:gd name="T54" fmla="*/ 20 w 356"/>
                    <a:gd name="T55" fmla="*/ 179 h 362"/>
                    <a:gd name="T56" fmla="*/ 20 w 356"/>
                    <a:gd name="T57" fmla="*/ 109 h 362"/>
                    <a:gd name="T58" fmla="*/ 32 w 356"/>
                    <a:gd name="T59" fmla="*/ 79 h 362"/>
                    <a:gd name="T60" fmla="*/ 63 w 356"/>
                    <a:gd name="T61" fmla="*/ 66 h 362"/>
                    <a:gd name="T62" fmla="*/ 70 w 356"/>
                    <a:gd name="T63" fmla="*/ 66 h 362"/>
                    <a:gd name="T64" fmla="*/ 55 w 356"/>
                    <a:gd name="T65" fmla="*/ 7 h 362"/>
                    <a:gd name="T66" fmla="*/ 81 w 356"/>
                    <a:gd name="T67" fmla="*/ 0 h 362"/>
                    <a:gd name="T68" fmla="*/ 99 w 356"/>
                    <a:gd name="T69" fmla="*/ 66 h 362"/>
                    <a:gd name="T70" fmla="*/ 242 w 356"/>
                    <a:gd name="T71" fmla="*/ 66 h 362"/>
                    <a:gd name="T72" fmla="*/ 256 w 356"/>
                    <a:gd name="T73" fmla="*/ 35 h 362"/>
                    <a:gd name="T74" fmla="*/ 262 w 356"/>
                    <a:gd name="T75" fmla="*/ 18 h 362"/>
                    <a:gd name="T76" fmla="*/ 268 w 356"/>
                    <a:gd name="T77" fmla="*/ 0 h 362"/>
                    <a:gd name="T78" fmla="*/ 294 w 356"/>
                    <a:gd name="T79" fmla="*/ 9 h 362"/>
                    <a:gd name="T80" fmla="*/ 291 w 356"/>
                    <a:gd name="T81" fmla="*/ 195 h 362"/>
                    <a:gd name="T82" fmla="*/ 307 w 356"/>
                    <a:gd name="T83" fmla="*/ 179 h 362"/>
                    <a:gd name="T84" fmla="*/ 307 w 356"/>
                    <a:gd name="T85" fmla="*/ 109 h 362"/>
                    <a:gd name="T86" fmla="*/ 291 w 356"/>
                    <a:gd name="T87" fmla="*/ 94 h 362"/>
                    <a:gd name="T88" fmla="*/ 63 w 356"/>
                    <a:gd name="T89" fmla="*/ 94 h 362"/>
                    <a:gd name="T90" fmla="*/ 47 w 356"/>
                    <a:gd name="T91" fmla="*/ 109 h 362"/>
                    <a:gd name="T92" fmla="*/ 47 w 356"/>
                    <a:gd name="T93" fmla="*/ 179 h 362"/>
                    <a:gd name="T94" fmla="*/ 63 w 356"/>
                    <a:gd name="T95" fmla="*/ 195 h 362"/>
                    <a:gd name="T96" fmla="*/ 291 w 356"/>
                    <a:gd name="T97" fmla="*/ 195 h 3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356" h="362">
                      <a:moveTo>
                        <a:pt x="294" y="9"/>
                      </a:moveTo>
                      <a:cubicBezTo>
                        <a:pt x="294" y="11"/>
                        <a:pt x="293" y="12"/>
                        <a:pt x="293" y="13"/>
                      </a:cubicBezTo>
                      <a:cubicBezTo>
                        <a:pt x="284" y="38"/>
                        <a:pt x="284" y="38"/>
                        <a:pt x="284" y="38"/>
                      </a:cubicBezTo>
                      <a:cubicBezTo>
                        <a:pt x="280" y="49"/>
                        <a:pt x="276" y="58"/>
                        <a:pt x="272" y="66"/>
                      </a:cubicBezTo>
                      <a:cubicBezTo>
                        <a:pt x="291" y="66"/>
                        <a:pt x="291" y="66"/>
                        <a:pt x="291" y="66"/>
                      </a:cubicBezTo>
                      <a:cubicBezTo>
                        <a:pt x="303" y="66"/>
                        <a:pt x="313" y="71"/>
                        <a:pt x="321" y="79"/>
                      </a:cubicBezTo>
                      <a:cubicBezTo>
                        <a:pt x="330" y="87"/>
                        <a:pt x="334" y="98"/>
                        <a:pt x="334" y="109"/>
                      </a:cubicBezTo>
                      <a:cubicBezTo>
                        <a:pt x="334" y="179"/>
                        <a:pt x="334" y="179"/>
                        <a:pt x="334" y="179"/>
                      </a:cubicBezTo>
                      <a:cubicBezTo>
                        <a:pt x="334" y="191"/>
                        <a:pt x="330" y="201"/>
                        <a:pt x="321" y="209"/>
                      </a:cubicBezTo>
                      <a:cubicBezTo>
                        <a:pt x="313" y="218"/>
                        <a:pt x="303" y="222"/>
                        <a:pt x="291" y="222"/>
                      </a:cubicBezTo>
                      <a:cubicBezTo>
                        <a:pt x="260" y="222"/>
                        <a:pt x="260" y="222"/>
                        <a:pt x="260" y="222"/>
                      </a:cubicBezTo>
                      <a:cubicBezTo>
                        <a:pt x="260" y="308"/>
                        <a:pt x="260" y="308"/>
                        <a:pt x="260" y="308"/>
                      </a:cubicBezTo>
                      <a:cubicBezTo>
                        <a:pt x="260" y="323"/>
                        <a:pt x="268" y="331"/>
                        <a:pt x="283" y="331"/>
                      </a:cubicBezTo>
                      <a:cubicBezTo>
                        <a:pt x="356" y="331"/>
                        <a:pt x="356" y="331"/>
                        <a:pt x="356" y="331"/>
                      </a:cubicBezTo>
                      <a:cubicBezTo>
                        <a:pt x="356" y="359"/>
                        <a:pt x="356" y="359"/>
                        <a:pt x="356" y="359"/>
                      </a:cubicBezTo>
                      <a:cubicBezTo>
                        <a:pt x="283" y="359"/>
                        <a:pt x="283" y="359"/>
                        <a:pt x="283" y="359"/>
                      </a:cubicBezTo>
                      <a:cubicBezTo>
                        <a:pt x="269" y="359"/>
                        <a:pt x="257" y="354"/>
                        <a:pt x="247" y="344"/>
                      </a:cubicBezTo>
                      <a:cubicBezTo>
                        <a:pt x="238" y="334"/>
                        <a:pt x="233" y="322"/>
                        <a:pt x="233" y="308"/>
                      </a:cubicBezTo>
                      <a:cubicBezTo>
                        <a:pt x="233" y="222"/>
                        <a:pt x="233" y="222"/>
                        <a:pt x="233" y="222"/>
                      </a:cubicBezTo>
                      <a:cubicBezTo>
                        <a:pt x="118" y="222"/>
                        <a:pt x="118" y="222"/>
                        <a:pt x="118" y="222"/>
                      </a:cubicBezTo>
                      <a:cubicBezTo>
                        <a:pt x="110" y="251"/>
                        <a:pt x="98" y="276"/>
                        <a:pt x="82" y="297"/>
                      </a:cubicBezTo>
                      <a:cubicBezTo>
                        <a:pt x="66" y="320"/>
                        <a:pt x="44" y="341"/>
                        <a:pt x="16" y="362"/>
                      </a:cubicBezTo>
                      <a:cubicBezTo>
                        <a:pt x="0" y="340"/>
                        <a:pt x="0" y="340"/>
                        <a:pt x="0" y="340"/>
                      </a:cubicBezTo>
                      <a:cubicBezTo>
                        <a:pt x="24" y="323"/>
                        <a:pt x="44" y="304"/>
                        <a:pt x="58" y="285"/>
                      </a:cubicBezTo>
                      <a:cubicBezTo>
                        <a:pt x="71" y="267"/>
                        <a:pt x="81" y="246"/>
                        <a:pt x="89" y="222"/>
                      </a:cubicBezTo>
                      <a:cubicBezTo>
                        <a:pt x="63" y="222"/>
                        <a:pt x="63" y="222"/>
                        <a:pt x="63" y="222"/>
                      </a:cubicBezTo>
                      <a:cubicBezTo>
                        <a:pt x="51" y="222"/>
                        <a:pt x="41" y="218"/>
                        <a:pt x="32" y="209"/>
                      </a:cubicBezTo>
                      <a:cubicBezTo>
                        <a:pt x="24" y="201"/>
                        <a:pt x="20" y="191"/>
                        <a:pt x="20" y="179"/>
                      </a:cubicBezTo>
                      <a:cubicBezTo>
                        <a:pt x="20" y="109"/>
                        <a:pt x="20" y="109"/>
                        <a:pt x="20" y="109"/>
                      </a:cubicBezTo>
                      <a:cubicBezTo>
                        <a:pt x="20" y="98"/>
                        <a:pt x="24" y="87"/>
                        <a:pt x="32" y="79"/>
                      </a:cubicBezTo>
                      <a:cubicBezTo>
                        <a:pt x="41" y="71"/>
                        <a:pt x="51" y="66"/>
                        <a:pt x="63" y="66"/>
                      </a:cubicBezTo>
                      <a:cubicBezTo>
                        <a:pt x="70" y="66"/>
                        <a:pt x="70" y="66"/>
                        <a:pt x="70" y="66"/>
                      </a:cubicBezTo>
                      <a:cubicBezTo>
                        <a:pt x="55" y="7"/>
                        <a:pt x="55" y="7"/>
                        <a:pt x="55" y="7"/>
                      </a:cubicBezTo>
                      <a:cubicBezTo>
                        <a:pt x="81" y="0"/>
                        <a:pt x="81" y="0"/>
                        <a:pt x="81" y="0"/>
                      </a:cubicBezTo>
                      <a:cubicBezTo>
                        <a:pt x="99" y="66"/>
                        <a:pt x="99" y="66"/>
                        <a:pt x="99" y="66"/>
                      </a:cubicBezTo>
                      <a:cubicBezTo>
                        <a:pt x="242" y="66"/>
                        <a:pt x="242" y="66"/>
                        <a:pt x="242" y="66"/>
                      </a:cubicBezTo>
                      <a:cubicBezTo>
                        <a:pt x="247" y="57"/>
                        <a:pt x="252" y="47"/>
                        <a:pt x="256" y="35"/>
                      </a:cubicBezTo>
                      <a:cubicBezTo>
                        <a:pt x="258" y="30"/>
                        <a:pt x="260" y="24"/>
                        <a:pt x="262" y="18"/>
                      </a:cubicBezTo>
                      <a:cubicBezTo>
                        <a:pt x="268" y="0"/>
                        <a:pt x="268" y="0"/>
                        <a:pt x="268" y="0"/>
                      </a:cubicBezTo>
                      <a:lnTo>
                        <a:pt x="294" y="9"/>
                      </a:lnTo>
                      <a:close/>
                      <a:moveTo>
                        <a:pt x="291" y="195"/>
                      </a:moveTo>
                      <a:cubicBezTo>
                        <a:pt x="302" y="195"/>
                        <a:pt x="307" y="190"/>
                        <a:pt x="307" y="179"/>
                      </a:cubicBezTo>
                      <a:cubicBezTo>
                        <a:pt x="307" y="109"/>
                        <a:pt x="307" y="109"/>
                        <a:pt x="307" y="109"/>
                      </a:cubicBezTo>
                      <a:cubicBezTo>
                        <a:pt x="307" y="99"/>
                        <a:pt x="302" y="94"/>
                        <a:pt x="291" y="94"/>
                      </a:cubicBezTo>
                      <a:cubicBezTo>
                        <a:pt x="63" y="94"/>
                        <a:pt x="63" y="94"/>
                        <a:pt x="63" y="94"/>
                      </a:cubicBezTo>
                      <a:cubicBezTo>
                        <a:pt x="52" y="94"/>
                        <a:pt x="47" y="99"/>
                        <a:pt x="47" y="109"/>
                      </a:cubicBezTo>
                      <a:cubicBezTo>
                        <a:pt x="47" y="179"/>
                        <a:pt x="47" y="179"/>
                        <a:pt x="47" y="179"/>
                      </a:cubicBezTo>
                      <a:cubicBezTo>
                        <a:pt x="47" y="190"/>
                        <a:pt x="52" y="195"/>
                        <a:pt x="63" y="195"/>
                      </a:cubicBezTo>
                      <a:lnTo>
                        <a:pt x="291" y="19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75" name="Freeform 6"/>
                <p:cNvSpPr>
                  <a:spLocks noEditPoints="1"/>
                </p:cNvSpPr>
                <p:nvPr/>
              </p:nvSpPr>
              <p:spPr bwMode="auto">
                <a:xfrm>
                  <a:off x="2774504" y="3440495"/>
                  <a:ext cx="421675" cy="433045"/>
                </a:xfrm>
                <a:custGeom>
                  <a:avLst/>
                  <a:gdLst>
                    <a:gd name="T0" fmla="*/ 92 w 360"/>
                    <a:gd name="T1" fmla="*/ 76 h 369"/>
                    <a:gd name="T2" fmla="*/ 82 w 360"/>
                    <a:gd name="T3" fmla="*/ 93 h 369"/>
                    <a:gd name="T4" fmla="*/ 329 w 360"/>
                    <a:gd name="T5" fmla="*/ 93 h 369"/>
                    <a:gd name="T6" fmla="*/ 329 w 360"/>
                    <a:gd name="T7" fmla="*/ 70 h 369"/>
                    <a:gd name="T8" fmla="*/ 313 w 360"/>
                    <a:gd name="T9" fmla="*/ 54 h 369"/>
                    <a:gd name="T10" fmla="*/ 48 w 360"/>
                    <a:gd name="T11" fmla="*/ 54 h 369"/>
                    <a:gd name="T12" fmla="*/ 32 w 360"/>
                    <a:gd name="T13" fmla="*/ 70 h 369"/>
                    <a:gd name="T14" fmla="*/ 32 w 360"/>
                    <a:gd name="T15" fmla="*/ 93 h 369"/>
                    <a:gd name="T16" fmla="*/ 4 w 360"/>
                    <a:gd name="T17" fmla="*/ 93 h 369"/>
                    <a:gd name="T18" fmla="*/ 4 w 360"/>
                    <a:gd name="T19" fmla="*/ 70 h 369"/>
                    <a:gd name="T20" fmla="*/ 17 w 360"/>
                    <a:gd name="T21" fmla="*/ 40 h 369"/>
                    <a:gd name="T22" fmla="*/ 48 w 360"/>
                    <a:gd name="T23" fmla="*/ 27 h 369"/>
                    <a:gd name="T24" fmla="*/ 167 w 360"/>
                    <a:gd name="T25" fmla="*/ 27 h 369"/>
                    <a:gd name="T26" fmla="*/ 167 w 360"/>
                    <a:gd name="T27" fmla="*/ 0 h 369"/>
                    <a:gd name="T28" fmla="*/ 194 w 360"/>
                    <a:gd name="T29" fmla="*/ 0 h 369"/>
                    <a:gd name="T30" fmla="*/ 194 w 360"/>
                    <a:gd name="T31" fmla="*/ 27 h 369"/>
                    <a:gd name="T32" fmla="*/ 313 w 360"/>
                    <a:gd name="T33" fmla="*/ 27 h 369"/>
                    <a:gd name="T34" fmla="*/ 344 w 360"/>
                    <a:gd name="T35" fmla="*/ 40 h 369"/>
                    <a:gd name="T36" fmla="*/ 356 w 360"/>
                    <a:gd name="T37" fmla="*/ 70 h 369"/>
                    <a:gd name="T38" fmla="*/ 356 w 360"/>
                    <a:gd name="T39" fmla="*/ 93 h 369"/>
                    <a:gd name="T40" fmla="*/ 337 w 360"/>
                    <a:gd name="T41" fmla="*/ 93 h 369"/>
                    <a:gd name="T42" fmla="*/ 230 w 360"/>
                    <a:gd name="T43" fmla="*/ 181 h 369"/>
                    <a:gd name="T44" fmla="*/ 360 w 360"/>
                    <a:gd name="T45" fmla="*/ 218 h 369"/>
                    <a:gd name="T46" fmla="*/ 353 w 360"/>
                    <a:gd name="T47" fmla="*/ 244 h 369"/>
                    <a:gd name="T48" fmla="*/ 190 w 360"/>
                    <a:gd name="T49" fmla="*/ 198 h 369"/>
                    <a:gd name="T50" fmla="*/ 2 w 360"/>
                    <a:gd name="T51" fmla="*/ 240 h 369"/>
                    <a:gd name="T52" fmla="*/ 0 w 360"/>
                    <a:gd name="T53" fmla="*/ 213 h 369"/>
                    <a:gd name="T54" fmla="*/ 150 w 360"/>
                    <a:gd name="T55" fmla="*/ 187 h 369"/>
                    <a:gd name="T56" fmla="*/ 38 w 360"/>
                    <a:gd name="T57" fmla="*/ 155 h 369"/>
                    <a:gd name="T58" fmla="*/ 45 w 360"/>
                    <a:gd name="T59" fmla="*/ 128 h 369"/>
                    <a:gd name="T60" fmla="*/ 196 w 360"/>
                    <a:gd name="T61" fmla="*/ 171 h 369"/>
                    <a:gd name="T62" fmla="*/ 281 w 360"/>
                    <a:gd name="T63" fmla="*/ 121 h 369"/>
                    <a:gd name="T64" fmla="*/ 34 w 360"/>
                    <a:gd name="T65" fmla="*/ 121 h 369"/>
                    <a:gd name="T66" fmla="*/ 69 w 360"/>
                    <a:gd name="T67" fmla="*/ 61 h 369"/>
                    <a:gd name="T68" fmla="*/ 92 w 360"/>
                    <a:gd name="T69" fmla="*/ 76 h 369"/>
                    <a:gd name="T70" fmla="*/ 73 w 360"/>
                    <a:gd name="T71" fmla="*/ 369 h 369"/>
                    <a:gd name="T72" fmla="*/ 42 w 360"/>
                    <a:gd name="T73" fmla="*/ 356 h 369"/>
                    <a:gd name="T74" fmla="*/ 30 w 360"/>
                    <a:gd name="T75" fmla="*/ 325 h 369"/>
                    <a:gd name="T76" fmla="*/ 30 w 360"/>
                    <a:gd name="T77" fmla="*/ 290 h 369"/>
                    <a:gd name="T78" fmla="*/ 42 w 360"/>
                    <a:gd name="T79" fmla="*/ 260 h 369"/>
                    <a:gd name="T80" fmla="*/ 73 w 360"/>
                    <a:gd name="T81" fmla="*/ 247 h 369"/>
                    <a:gd name="T82" fmla="*/ 288 w 360"/>
                    <a:gd name="T83" fmla="*/ 247 h 369"/>
                    <a:gd name="T84" fmla="*/ 319 w 360"/>
                    <a:gd name="T85" fmla="*/ 260 h 369"/>
                    <a:gd name="T86" fmla="*/ 331 w 360"/>
                    <a:gd name="T87" fmla="*/ 290 h 369"/>
                    <a:gd name="T88" fmla="*/ 331 w 360"/>
                    <a:gd name="T89" fmla="*/ 325 h 369"/>
                    <a:gd name="T90" fmla="*/ 319 w 360"/>
                    <a:gd name="T91" fmla="*/ 356 h 369"/>
                    <a:gd name="T92" fmla="*/ 288 w 360"/>
                    <a:gd name="T93" fmla="*/ 369 h 369"/>
                    <a:gd name="T94" fmla="*/ 73 w 360"/>
                    <a:gd name="T95" fmla="*/ 369 h 369"/>
                    <a:gd name="T96" fmla="*/ 288 w 360"/>
                    <a:gd name="T97" fmla="*/ 341 h 369"/>
                    <a:gd name="T98" fmla="*/ 304 w 360"/>
                    <a:gd name="T99" fmla="*/ 325 h 369"/>
                    <a:gd name="T100" fmla="*/ 304 w 360"/>
                    <a:gd name="T101" fmla="*/ 290 h 369"/>
                    <a:gd name="T102" fmla="*/ 288 w 360"/>
                    <a:gd name="T103" fmla="*/ 274 h 369"/>
                    <a:gd name="T104" fmla="*/ 73 w 360"/>
                    <a:gd name="T105" fmla="*/ 274 h 369"/>
                    <a:gd name="T106" fmla="*/ 57 w 360"/>
                    <a:gd name="T107" fmla="*/ 290 h 369"/>
                    <a:gd name="T108" fmla="*/ 57 w 360"/>
                    <a:gd name="T109" fmla="*/ 325 h 369"/>
                    <a:gd name="T110" fmla="*/ 73 w 360"/>
                    <a:gd name="T111" fmla="*/ 341 h 369"/>
                    <a:gd name="T112" fmla="*/ 288 w 360"/>
                    <a:gd name="T113" fmla="*/ 341 h 3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360" h="369">
                      <a:moveTo>
                        <a:pt x="92" y="76"/>
                      </a:moveTo>
                      <a:cubicBezTo>
                        <a:pt x="82" y="93"/>
                        <a:pt x="82" y="93"/>
                        <a:pt x="82" y="93"/>
                      </a:cubicBezTo>
                      <a:cubicBezTo>
                        <a:pt x="329" y="93"/>
                        <a:pt x="329" y="93"/>
                        <a:pt x="329" y="93"/>
                      </a:cubicBezTo>
                      <a:cubicBezTo>
                        <a:pt x="329" y="70"/>
                        <a:pt x="329" y="70"/>
                        <a:pt x="329" y="70"/>
                      </a:cubicBezTo>
                      <a:cubicBezTo>
                        <a:pt x="329" y="60"/>
                        <a:pt x="324" y="54"/>
                        <a:pt x="313" y="54"/>
                      </a:cubicBezTo>
                      <a:cubicBezTo>
                        <a:pt x="48" y="54"/>
                        <a:pt x="48" y="54"/>
                        <a:pt x="48" y="54"/>
                      </a:cubicBezTo>
                      <a:cubicBezTo>
                        <a:pt x="37" y="54"/>
                        <a:pt x="32" y="60"/>
                        <a:pt x="32" y="70"/>
                      </a:cubicBezTo>
                      <a:cubicBezTo>
                        <a:pt x="32" y="93"/>
                        <a:pt x="32" y="93"/>
                        <a:pt x="32" y="93"/>
                      </a:cubicBezTo>
                      <a:cubicBezTo>
                        <a:pt x="4" y="93"/>
                        <a:pt x="4" y="93"/>
                        <a:pt x="4" y="93"/>
                      </a:cubicBezTo>
                      <a:cubicBezTo>
                        <a:pt x="4" y="70"/>
                        <a:pt x="4" y="70"/>
                        <a:pt x="4" y="70"/>
                      </a:cubicBezTo>
                      <a:cubicBezTo>
                        <a:pt x="4" y="59"/>
                        <a:pt x="9" y="48"/>
                        <a:pt x="17" y="40"/>
                      </a:cubicBezTo>
                      <a:cubicBezTo>
                        <a:pt x="26" y="31"/>
                        <a:pt x="36" y="27"/>
                        <a:pt x="48" y="27"/>
                      </a:cubicBezTo>
                      <a:cubicBezTo>
                        <a:pt x="167" y="27"/>
                        <a:pt x="167" y="27"/>
                        <a:pt x="167" y="27"/>
                      </a:cubicBezTo>
                      <a:cubicBezTo>
                        <a:pt x="167" y="0"/>
                        <a:pt x="167" y="0"/>
                        <a:pt x="167" y="0"/>
                      </a:cubicBezTo>
                      <a:cubicBezTo>
                        <a:pt x="194" y="0"/>
                        <a:pt x="194" y="0"/>
                        <a:pt x="194" y="0"/>
                      </a:cubicBezTo>
                      <a:cubicBezTo>
                        <a:pt x="194" y="27"/>
                        <a:pt x="194" y="27"/>
                        <a:pt x="194" y="27"/>
                      </a:cubicBezTo>
                      <a:cubicBezTo>
                        <a:pt x="313" y="27"/>
                        <a:pt x="313" y="27"/>
                        <a:pt x="313" y="27"/>
                      </a:cubicBezTo>
                      <a:cubicBezTo>
                        <a:pt x="325" y="27"/>
                        <a:pt x="335" y="31"/>
                        <a:pt x="344" y="40"/>
                      </a:cubicBezTo>
                      <a:cubicBezTo>
                        <a:pt x="352" y="48"/>
                        <a:pt x="356" y="59"/>
                        <a:pt x="356" y="70"/>
                      </a:cubicBezTo>
                      <a:cubicBezTo>
                        <a:pt x="356" y="93"/>
                        <a:pt x="356" y="93"/>
                        <a:pt x="356" y="93"/>
                      </a:cubicBezTo>
                      <a:cubicBezTo>
                        <a:pt x="337" y="93"/>
                        <a:pt x="337" y="93"/>
                        <a:pt x="337" y="93"/>
                      </a:cubicBezTo>
                      <a:cubicBezTo>
                        <a:pt x="314" y="127"/>
                        <a:pt x="279" y="156"/>
                        <a:pt x="230" y="181"/>
                      </a:cubicBezTo>
                      <a:cubicBezTo>
                        <a:pt x="360" y="218"/>
                        <a:pt x="360" y="218"/>
                        <a:pt x="360" y="218"/>
                      </a:cubicBezTo>
                      <a:cubicBezTo>
                        <a:pt x="353" y="244"/>
                        <a:pt x="353" y="244"/>
                        <a:pt x="353" y="244"/>
                      </a:cubicBezTo>
                      <a:cubicBezTo>
                        <a:pt x="190" y="198"/>
                        <a:pt x="190" y="198"/>
                        <a:pt x="190" y="198"/>
                      </a:cubicBezTo>
                      <a:cubicBezTo>
                        <a:pt x="134" y="221"/>
                        <a:pt x="71" y="235"/>
                        <a:pt x="2" y="240"/>
                      </a:cubicBezTo>
                      <a:cubicBezTo>
                        <a:pt x="0" y="213"/>
                        <a:pt x="0" y="213"/>
                        <a:pt x="0" y="213"/>
                      </a:cubicBezTo>
                      <a:cubicBezTo>
                        <a:pt x="53" y="209"/>
                        <a:pt x="103" y="200"/>
                        <a:pt x="150" y="187"/>
                      </a:cubicBezTo>
                      <a:cubicBezTo>
                        <a:pt x="38" y="155"/>
                        <a:pt x="38" y="155"/>
                        <a:pt x="38" y="155"/>
                      </a:cubicBezTo>
                      <a:cubicBezTo>
                        <a:pt x="45" y="128"/>
                        <a:pt x="45" y="128"/>
                        <a:pt x="45" y="128"/>
                      </a:cubicBezTo>
                      <a:cubicBezTo>
                        <a:pt x="196" y="171"/>
                        <a:pt x="196" y="171"/>
                        <a:pt x="196" y="171"/>
                      </a:cubicBezTo>
                      <a:cubicBezTo>
                        <a:pt x="232" y="156"/>
                        <a:pt x="261" y="140"/>
                        <a:pt x="281" y="121"/>
                      </a:cubicBezTo>
                      <a:cubicBezTo>
                        <a:pt x="34" y="121"/>
                        <a:pt x="34" y="121"/>
                        <a:pt x="34" y="121"/>
                      </a:cubicBezTo>
                      <a:cubicBezTo>
                        <a:pt x="69" y="61"/>
                        <a:pt x="69" y="61"/>
                        <a:pt x="69" y="61"/>
                      </a:cubicBezTo>
                      <a:lnTo>
                        <a:pt x="92" y="76"/>
                      </a:lnTo>
                      <a:close/>
                      <a:moveTo>
                        <a:pt x="73" y="369"/>
                      </a:moveTo>
                      <a:cubicBezTo>
                        <a:pt x="61" y="369"/>
                        <a:pt x="51" y="364"/>
                        <a:pt x="42" y="356"/>
                      </a:cubicBezTo>
                      <a:cubicBezTo>
                        <a:pt x="34" y="347"/>
                        <a:pt x="30" y="337"/>
                        <a:pt x="30" y="325"/>
                      </a:cubicBezTo>
                      <a:cubicBezTo>
                        <a:pt x="30" y="290"/>
                        <a:pt x="30" y="290"/>
                        <a:pt x="30" y="290"/>
                      </a:cubicBezTo>
                      <a:cubicBezTo>
                        <a:pt x="30" y="278"/>
                        <a:pt x="34" y="268"/>
                        <a:pt x="42" y="260"/>
                      </a:cubicBezTo>
                      <a:cubicBezTo>
                        <a:pt x="51" y="251"/>
                        <a:pt x="61" y="247"/>
                        <a:pt x="73" y="247"/>
                      </a:cubicBezTo>
                      <a:cubicBezTo>
                        <a:pt x="288" y="247"/>
                        <a:pt x="288" y="247"/>
                        <a:pt x="288" y="247"/>
                      </a:cubicBezTo>
                      <a:cubicBezTo>
                        <a:pt x="300" y="247"/>
                        <a:pt x="310" y="251"/>
                        <a:pt x="319" y="260"/>
                      </a:cubicBezTo>
                      <a:cubicBezTo>
                        <a:pt x="327" y="268"/>
                        <a:pt x="331" y="278"/>
                        <a:pt x="331" y="290"/>
                      </a:cubicBezTo>
                      <a:cubicBezTo>
                        <a:pt x="331" y="325"/>
                        <a:pt x="331" y="325"/>
                        <a:pt x="331" y="325"/>
                      </a:cubicBezTo>
                      <a:cubicBezTo>
                        <a:pt x="331" y="337"/>
                        <a:pt x="327" y="347"/>
                        <a:pt x="319" y="356"/>
                      </a:cubicBezTo>
                      <a:cubicBezTo>
                        <a:pt x="310" y="364"/>
                        <a:pt x="300" y="369"/>
                        <a:pt x="288" y="369"/>
                      </a:cubicBezTo>
                      <a:lnTo>
                        <a:pt x="73" y="369"/>
                      </a:lnTo>
                      <a:close/>
                      <a:moveTo>
                        <a:pt x="288" y="341"/>
                      </a:moveTo>
                      <a:cubicBezTo>
                        <a:pt x="299" y="341"/>
                        <a:pt x="304" y="336"/>
                        <a:pt x="304" y="325"/>
                      </a:cubicBezTo>
                      <a:cubicBezTo>
                        <a:pt x="304" y="290"/>
                        <a:pt x="304" y="290"/>
                        <a:pt x="304" y="290"/>
                      </a:cubicBezTo>
                      <a:cubicBezTo>
                        <a:pt x="304" y="279"/>
                        <a:pt x="299" y="274"/>
                        <a:pt x="288" y="274"/>
                      </a:cubicBezTo>
                      <a:cubicBezTo>
                        <a:pt x="73" y="274"/>
                        <a:pt x="73" y="274"/>
                        <a:pt x="73" y="274"/>
                      </a:cubicBezTo>
                      <a:cubicBezTo>
                        <a:pt x="63" y="274"/>
                        <a:pt x="57" y="279"/>
                        <a:pt x="57" y="290"/>
                      </a:cubicBezTo>
                      <a:cubicBezTo>
                        <a:pt x="57" y="325"/>
                        <a:pt x="57" y="325"/>
                        <a:pt x="57" y="325"/>
                      </a:cubicBezTo>
                      <a:cubicBezTo>
                        <a:pt x="57" y="336"/>
                        <a:pt x="63" y="341"/>
                        <a:pt x="73" y="341"/>
                      </a:cubicBezTo>
                      <a:lnTo>
                        <a:pt x="288" y="34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6" name="组合 92"/>
              <p:cNvGrpSpPr/>
              <p:nvPr/>
            </p:nvGrpSpPr>
            <p:grpSpPr>
              <a:xfrm>
                <a:off x="2317829" y="3935828"/>
                <a:ext cx="857985" cy="140061"/>
                <a:chOff x="2317831" y="3935828"/>
                <a:chExt cx="962982" cy="157201"/>
              </a:xfrm>
              <a:solidFill>
                <a:schemeClr val="bg1"/>
              </a:solidFill>
            </p:grpSpPr>
            <p:sp>
              <p:nvSpPr>
                <p:cNvPr id="365" name="Freeform 7"/>
                <p:cNvSpPr>
                  <a:spLocks noEditPoints="1"/>
                </p:cNvSpPr>
                <p:nvPr/>
              </p:nvSpPr>
              <p:spPr bwMode="auto">
                <a:xfrm>
                  <a:off x="2317831" y="3936816"/>
                  <a:ext cx="84038" cy="152752"/>
                </a:xfrm>
                <a:custGeom>
                  <a:avLst/>
                  <a:gdLst>
                    <a:gd name="T0" fmla="*/ 72 w 72"/>
                    <a:gd name="T1" fmla="*/ 0 h 130"/>
                    <a:gd name="T2" fmla="*/ 72 w 72"/>
                    <a:gd name="T3" fmla="*/ 128 h 130"/>
                    <a:gd name="T4" fmla="*/ 65 w 72"/>
                    <a:gd name="T5" fmla="*/ 128 h 130"/>
                    <a:gd name="T6" fmla="*/ 42 w 72"/>
                    <a:gd name="T7" fmla="*/ 130 h 130"/>
                    <a:gd name="T8" fmla="*/ 13 w 72"/>
                    <a:gd name="T9" fmla="*/ 123 h 130"/>
                    <a:gd name="T10" fmla="*/ 0 w 72"/>
                    <a:gd name="T11" fmla="*/ 81 h 130"/>
                    <a:gd name="T12" fmla="*/ 3 w 72"/>
                    <a:gd name="T13" fmla="*/ 55 h 130"/>
                    <a:gd name="T14" fmla="*/ 16 w 72"/>
                    <a:gd name="T15" fmla="*/ 37 h 130"/>
                    <a:gd name="T16" fmla="*/ 38 w 72"/>
                    <a:gd name="T17" fmla="*/ 31 h 130"/>
                    <a:gd name="T18" fmla="*/ 47 w 72"/>
                    <a:gd name="T19" fmla="*/ 31 h 130"/>
                    <a:gd name="T20" fmla="*/ 48 w 72"/>
                    <a:gd name="T21" fmla="*/ 31 h 130"/>
                    <a:gd name="T22" fmla="*/ 60 w 72"/>
                    <a:gd name="T23" fmla="*/ 33 h 130"/>
                    <a:gd name="T24" fmla="*/ 60 w 72"/>
                    <a:gd name="T25" fmla="*/ 0 h 130"/>
                    <a:gd name="T26" fmla="*/ 72 w 72"/>
                    <a:gd name="T27" fmla="*/ 0 h 130"/>
                    <a:gd name="T28" fmla="*/ 60 w 72"/>
                    <a:gd name="T29" fmla="*/ 116 h 130"/>
                    <a:gd name="T30" fmla="*/ 60 w 72"/>
                    <a:gd name="T31" fmla="*/ 46 h 130"/>
                    <a:gd name="T32" fmla="*/ 45 w 72"/>
                    <a:gd name="T33" fmla="*/ 44 h 130"/>
                    <a:gd name="T34" fmla="*/ 38 w 72"/>
                    <a:gd name="T35" fmla="*/ 44 h 130"/>
                    <a:gd name="T36" fmla="*/ 23 w 72"/>
                    <a:gd name="T37" fmla="*/ 47 h 130"/>
                    <a:gd name="T38" fmla="*/ 15 w 72"/>
                    <a:gd name="T39" fmla="*/ 61 h 130"/>
                    <a:gd name="T40" fmla="*/ 12 w 72"/>
                    <a:gd name="T41" fmla="*/ 81 h 130"/>
                    <a:gd name="T42" fmla="*/ 14 w 72"/>
                    <a:gd name="T43" fmla="*/ 100 h 130"/>
                    <a:gd name="T44" fmla="*/ 21 w 72"/>
                    <a:gd name="T45" fmla="*/ 113 h 130"/>
                    <a:gd name="T46" fmla="*/ 42 w 72"/>
                    <a:gd name="T47" fmla="*/ 118 h 130"/>
                    <a:gd name="T48" fmla="*/ 60 w 72"/>
                    <a:gd name="T49" fmla="*/ 116 h 1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72" h="130">
                      <a:moveTo>
                        <a:pt x="72" y="0"/>
                      </a:moveTo>
                      <a:cubicBezTo>
                        <a:pt x="72" y="128"/>
                        <a:pt x="72" y="128"/>
                        <a:pt x="72" y="128"/>
                      </a:cubicBezTo>
                      <a:cubicBezTo>
                        <a:pt x="65" y="128"/>
                        <a:pt x="65" y="128"/>
                        <a:pt x="65" y="128"/>
                      </a:cubicBezTo>
                      <a:cubicBezTo>
                        <a:pt x="57" y="130"/>
                        <a:pt x="49" y="130"/>
                        <a:pt x="42" y="130"/>
                      </a:cubicBezTo>
                      <a:cubicBezTo>
                        <a:pt x="30" y="130"/>
                        <a:pt x="21" y="128"/>
                        <a:pt x="13" y="123"/>
                      </a:cubicBezTo>
                      <a:cubicBezTo>
                        <a:pt x="4" y="115"/>
                        <a:pt x="0" y="101"/>
                        <a:pt x="0" y="81"/>
                      </a:cubicBezTo>
                      <a:cubicBezTo>
                        <a:pt x="0" y="71"/>
                        <a:pt x="1" y="63"/>
                        <a:pt x="3" y="55"/>
                      </a:cubicBezTo>
                      <a:cubicBezTo>
                        <a:pt x="6" y="47"/>
                        <a:pt x="10" y="41"/>
                        <a:pt x="16" y="37"/>
                      </a:cubicBezTo>
                      <a:cubicBezTo>
                        <a:pt x="21" y="33"/>
                        <a:pt x="29" y="31"/>
                        <a:pt x="38" y="31"/>
                      </a:cubicBezTo>
                      <a:cubicBezTo>
                        <a:pt x="41" y="31"/>
                        <a:pt x="43" y="31"/>
                        <a:pt x="47" y="31"/>
                      </a:cubicBezTo>
                      <a:cubicBezTo>
                        <a:pt x="47" y="31"/>
                        <a:pt x="48" y="31"/>
                        <a:pt x="48" y="31"/>
                      </a:cubicBezTo>
                      <a:cubicBezTo>
                        <a:pt x="60" y="33"/>
                        <a:pt x="60" y="33"/>
                        <a:pt x="60" y="33"/>
                      </a:cubicBezTo>
                      <a:cubicBezTo>
                        <a:pt x="60" y="0"/>
                        <a:pt x="60" y="0"/>
                        <a:pt x="60" y="0"/>
                      </a:cubicBezTo>
                      <a:lnTo>
                        <a:pt x="72" y="0"/>
                      </a:lnTo>
                      <a:close/>
                      <a:moveTo>
                        <a:pt x="60" y="116"/>
                      </a:moveTo>
                      <a:cubicBezTo>
                        <a:pt x="60" y="46"/>
                        <a:pt x="60" y="46"/>
                        <a:pt x="60" y="46"/>
                      </a:cubicBezTo>
                      <a:cubicBezTo>
                        <a:pt x="45" y="44"/>
                        <a:pt x="45" y="44"/>
                        <a:pt x="45" y="44"/>
                      </a:cubicBezTo>
                      <a:cubicBezTo>
                        <a:pt x="42" y="44"/>
                        <a:pt x="40" y="44"/>
                        <a:pt x="38" y="44"/>
                      </a:cubicBezTo>
                      <a:cubicBezTo>
                        <a:pt x="32" y="44"/>
                        <a:pt x="27" y="45"/>
                        <a:pt x="23" y="47"/>
                      </a:cubicBezTo>
                      <a:cubicBezTo>
                        <a:pt x="19" y="50"/>
                        <a:pt x="17" y="55"/>
                        <a:pt x="15" y="61"/>
                      </a:cubicBezTo>
                      <a:cubicBezTo>
                        <a:pt x="13" y="67"/>
                        <a:pt x="12" y="73"/>
                        <a:pt x="12" y="81"/>
                      </a:cubicBezTo>
                      <a:cubicBezTo>
                        <a:pt x="12" y="88"/>
                        <a:pt x="13" y="95"/>
                        <a:pt x="14" y="100"/>
                      </a:cubicBezTo>
                      <a:cubicBezTo>
                        <a:pt x="16" y="107"/>
                        <a:pt x="18" y="111"/>
                        <a:pt x="21" y="113"/>
                      </a:cubicBezTo>
                      <a:cubicBezTo>
                        <a:pt x="25" y="116"/>
                        <a:pt x="32" y="118"/>
                        <a:pt x="42" y="118"/>
                      </a:cubicBezTo>
                      <a:cubicBezTo>
                        <a:pt x="47" y="118"/>
                        <a:pt x="53" y="117"/>
                        <a:pt x="60" y="11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66" name="Freeform 8"/>
                <p:cNvSpPr>
                  <a:spLocks/>
                </p:cNvSpPr>
                <p:nvPr/>
              </p:nvSpPr>
              <p:spPr bwMode="auto">
                <a:xfrm>
                  <a:off x="2434991" y="3977847"/>
                  <a:ext cx="85522" cy="114194"/>
                </a:xfrm>
                <a:custGeom>
                  <a:avLst/>
                  <a:gdLst>
                    <a:gd name="T0" fmla="*/ 60 w 73"/>
                    <a:gd name="T1" fmla="*/ 95 h 97"/>
                    <a:gd name="T2" fmla="*/ 60 w 73"/>
                    <a:gd name="T3" fmla="*/ 89 h 97"/>
                    <a:gd name="T4" fmla="*/ 53 w 73"/>
                    <a:gd name="T5" fmla="*/ 91 h 97"/>
                    <a:gd name="T6" fmla="*/ 45 w 73"/>
                    <a:gd name="T7" fmla="*/ 94 h 97"/>
                    <a:gd name="T8" fmla="*/ 28 w 73"/>
                    <a:gd name="T9" fmla="*/ 97 h 97"/>
                    <a:gd name="T10" fmla="*/ 8 w 73"/>
                    <a:gd name="T11" fmla="*/ 90 h 97"/>
                    <a:gd name="T12" fmla="*/ 0 w 73"/>
                    <a:gd name="T13" fmla="*/ 66 h 97"/>
                    <a:gd name="T14" fmla="*/ 0 w 73"/>
                    <a:gd name="T15" fmla="*/ 0 h 97"/>
                    <a:gd name="T16" fmla="*/ 12 w 73"/>
                    <a:gd name="T17" fmla="*/ 0 h 97"/>
                    <a:gd name="T18" fmla="*/ 12 w 73"/>
                    <a:gd name="T19" fmla="*/ 66 h 97"/>
                    <a:gd name="T20" fmla="*/ 17 w 73"/>
                    <a:gd name="T21" fmla="*/ 80 h 97"/>
                    <a:gd name="T22" fmla="*/ 28 w 73"/>
                    <a:gd name="T23" fmla="*/ 84 h 97"/>
                    <a:gd name="T24" fmla="*/ 45 w 73"/>
                    <a:gd name="T25" fmla="*/ 81 h 97"/>
                    <a:gd name="T26" fmla="*/ 53 w 73"/>
                    <a:gd name="T27" fmla="*/ 78 h 97"/>
                    <a:gd name="T28" fmla="*/ 60 w 73"/>
                    <a:gd name="T29" fmla="*/ 75 h 97"/>
                    <a:gd name="T30" fmla="*/ 60 w 73"/>
                    <a:gd name="T31" fmla="*/ 0 h 97"/>
                    <a:gd name="T32" fmla="*/ 73 w 73"/>
                    <a:gd name="T33" fmla="*/ 0 h 97"/>
                    <a:gd name="T34" fmla="*/ 73 w 73"/>
                    <a:gd name="T35" fmla="*/ 95 h 97"/>
                    <a:gd name="T36" fmla="*/ 60 w 73"/>
                    <a:gd name="T37" fmla="*/ 95 h 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73" h="97">
                      <a:moveTo>
                        <a:pt x="60" y="95"/>
                      </a:moveTo>
                      <a:cubicBezTo>
                        <a:pt x="60" y="89"/>
                        <a:pt x="60" y="89"/>
                        <a:pt x="60" y="89"/>
                      </a:cubicBezTo>
                      <a:cubicBezTo>
                        <a:pt x="57" y="90"/>
                        <a:pt x="55" y="91"/>
                        <a:pt x="53" y="91"/>
                      </a:cubicBezTo>
                      <a:cubicBezTo>
                        <a:pt x="45" y="94"/>
                        <a:pt x="45" y="94"/>
                        <a:pt x="45" y="94"/>
                      </a:cubicBezTo>
                      <a:cubicBezTo>
                        <a:pt x="38" y="96"/>
                        <a:pt x="33" y="97"/>
                        <a:pt x="28" y="97"/>
                      </a:cubicBezTo>
                      <a:cubicBezTo>
                        <a:pt x="19" y="97"/>
                        <a:pt x="13" y="94"/>
                        <a:pt x="8" y="90"/>
                      </a:cubicBezTo>
                      <a:cubicBezTo>
                        <a:pt x="3" y="85"/>
                        <a:pt x="0" y="77"/>
                        <a:pt x="0" y="66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2" y="0"/>
                        <a:pt x="12" y="0"/>
                        <a:pt x="12" y="0"/>
                      </a:cubicBezTo>
                      <a:cubicBezTo>
                        <a:pt x="12" y="66"/>
                        <a:pt x="12" y="66"/>
                        <a:pt x="12" y="66"/>
                      </a:cubicBezTo>
                      <a:cubicBezTo>
                        <a:pt x="12" y="72"/>
                        <a:pt x="14" y="77"/>
                        <a:pt x="17" y="80"/>
                      </a:cubicBezTo>
                      <a:cubicBezTo>
                        <a:pt x="19" y="83"/>
                        <a:pt x="23" y="84"/>
                        <a:pt x="28" y="84"/>
                      </a:cubicBezTo>
                      <a:cubicBezTo>
                        <a:pt x="33" y="84"/>
                        <a:pt x="38" y="83"/>
                        <a:pt x="45" y="81"/>
                      </a:cubicBezTo>
                      <a:cubicBezTo>
                        <a:pt x="48" y="80"/>
                        <a:pt x="50" y="79"/>
                        <a:pt x="53" y="78"/>
                      </a:cubicBezTo>
                      <a:cubicBezTo>
                        <a:pt x="60" y="75"/>
                        <a:pt x="60" y="75"/>
                        <a:pt x="60" y="75"/>
                      </a:cubicBezTo>
                      <a:cubicBezTo>
                        <a:pt x="60" y="0"/>
                        <a:pt x="60" y="0"/>
                        <a:pt x="60" y="0"/>
                      </a:cubicBezTo>
                      <a:cubicBezTo>
                        <a:pt x="73" y="0"/>
                        <a:pt x="73" y="0"/>
                        <a:pt x="73" y="0"/>
                      </a:cubicBezTo>
                      <a:cubicBezTo>
                        <a:pt x="73" y="95"/>
                        <a:pt x="73" y="95"/>
                        <a:pt x="73" y="95"/>
                      </a:cubicBezTo>
                      <a:lnTo>
                        <a:pt x="60" y="9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67" name="Freeform 9"/>
                <p:cNvSpPr>
                  <a:spLocks/>
                </p:cNvSpPr>
                <p:nvPr/>
              </p:nvSpPr>
              <p:spPr bwMode="auto">
                <a:xfrm>
                  <a:off x="2555611" y="3935828"/>
                  <a:ext cx="78601" cy="157201"/>
                </a:xfrm>
                <a:custGeom>
                  <a:avLst/>
                  <a:gdLst>
                    <a:gd name="T0" fmla="*/ 137 w 159"/>
                    <a:gd name="T1" fmla="*/ 318 h 318"/>
                    <a:gd name="T2" fmla="*/ 28 w 159"/>
                    <a:gd name="T3" fmla="*/ 211 h 318"/>
                    <a:gd name="T4" fmla="*/ 28 w 159"/>
                    <a:gd name="T5" fmla="*/ 309 h 318"/>
                    <a:gd name="T6" fmla="*/ 0 w 159"/>
                    <a:gd name="T7" fmla="*/ 309 h 318"/>
                    <a:gd name="T8" fmla="*/ 0 w 159"/>
                    <a:gd name="T9" fmla="*/ 0 h 318"/>
                    <a:gd name="T10" fmla="*/ 28 w 159"/>
                    <a:gd name="T11" fmla="*/ 0 h 318"/>
                    <a:gd name="T12" fmla="*/ 28 w 159"/>
                    <a:gd name="T13" fmla="*/ 168 h 318"/>
                    <a:gd name="T14" fmla="*/ 132 w 159"/>
                    <a:gd name="T15" fmla="*/ 73 h 318"/>
                    <a:gd name="T16" fmla="*/ 154 w 159"/>
                    <a:gd name="T17" fmla="*/ 95 h 318"/>
                    <a:gd name="T18" fmla="*/ 50 w 159"/>
                    <a:gd name="T19" fmla="*/ 190 h 318"/>
                    <a:gd name="T20" fmla="*/ 159 w 159"/>
                    <a:gd name="T21" fmla="*/ 297 h 318"/>
                    <a:gd name="T22" fmla="*/ 137 w 159"/>
                    <a:gd name="T23" fmla="*/ 318 h 3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59" h="318">
                      <a:moveTo>
                        <a:pt x="137" y="318"/>
                      </a:moveTo>
                      <a:lnTo>
                        <a:pt x="28" y="211"/>
                      </a:lnTo>
                      <a:lnTo>
                        <a:pt x="28" y="309"/>
                      </a:lnTo>
                      <a:lnTo>
                        <a:pt x="0" y="309"/>
                      </a:lnTo>
                      <a:lnTo>
                        <a:pt x="0" y="0"/>
                      </a:lnTo>
                      <a:lnTo>
                        <a:pt x="28" y="0"/>
                      </a:lnTo>
                      <a:lnTo>
                        <a:pt x="28" y="168"/>
                      </a:lnTo>
                      <a:lnTo>
                        <a:pt x="132" y="73"/>
                      </a:lnTo>
                      <a:lnTo>
                        <a:pt x="154" y="95"/>
                      </a:lnTo>
                      <a:lnTo>
                        <a:pt x="50" y="190"/>
                      </a:lnTo>
                      <a:lnTo>
                        <a:pt x="159" y="297"/>
                      </a:lnTo>
                      <a:lnTo>
                        <a:pt x="137" y="31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68" name="Freeform 10"/>
                <p:cNvSpPr>
                  <a:spLocks noEditPoints="1"/>
                </p:cNvSpPr>
                <p:nvPr/>
              </p:nvSpPr>
              <p:spPr bwMode="auto">
                <a:xfrm>
                  <a:off x="2651513" y="3974386"/>
                  <a:ext cx="93925" cy="118643"/>
                </a:xfrm>
                <a:custGeom>
                  <a:avLst/>
                  <a:gdLst>
                    <a:gd name="T0" fmla="*/ 76 w 80"/>
                    <a:gd name="T1" fmla="*/ 97 h 101"/>
                    <a:gd name="T2" fmla="*/ 71 w 80"/>
                    <a:gd name="T3" fmla="*/ 98 h 101"/>
                    <a:gd name="T4" fmla="*/ 58 w 80"/>
                    <a:gd name="T5" fmla="*/ 100 h 101"/>
                    <a:gd name="T6" fmla="*/ 44 w 80"/>
                    <a:gd name="T7" fmla="*/ 101 h 101"/>
                    <a:gd name="T8" fmla="*/ 27 w 80"/>
                    <a:gd name="T9" fmla="*/ 99 h 101"/>
                    <a:gd name="T10" fmla="*/ 13 w 80"/>
                    <a:gd name="T11" fmla="*/ 91 h 101"/>
                    <a:gd name="T12" fmla="*/ 4 w 80"/>
                    <a:gd name="T13" fmla="*/ 76 h 101"/>
                    <a:gd name="T14" fmla="*/ 0 w 80"/>
                    <a:gd name="T15" fmla="*/ 50 h 101"/>
                    <a:gd name="T16" fmla="*/ 5 w 80"/>
                    <a:gd name="T17" fmla="*/ 25 h 101"/>
                    <a:gd name="T18" fmla="*/ 16 w 80"/>
                    <a:gd name="T19" fmla="*/ 7 h 101"/>
                    <a:gd name="T20" fmla="*/ 41 w 80"/>
                    <a:gd name="T21" fmla="*/ 0 h 101"/>
                    <a:gd name="T22" fmla="*/ 67 w 80"/>
                    <a:gd name="T23" fmla="*/ 9 h 101"/>
                    <a:gd name="T24" fmla="*/ 79 w 80"/>
                    <a:gd name="T25" fmla="*/ 56 h 101"/>
                    <a:gd name="T26" fmla="*/ 13 w 80"/>
                    <a:gd name="T27" fmla="*/ 56 h 101"/>
                    <a:gd name="T28" fmla="*/ 23 w 80"/>
                    <a:gd name="T29" fmla="*/ 82 h 101"/>
                    <a:gd name="T30" fmla="*/ 44 w 80"/>
                    <a:gd name="T31" fmla="*/ 88 h 101"/>
                    <a:gd name="T32" fmla="*/ 57 w 80"/>
                    <a:gd name="T33" fmla="*/ 87 h 101"/>
                    <a:gd name="T34" fmla="*/ 69 w 80"/>
                    <a:gd name="T35" fmla="*/ 86 h 101"/>
                    <a:gd name="T36" fmla="*/ 73 w 80"/>
                    <a:gd name="T37" fmla="*/ 85 h 101"/>
                    <a:gd name="T38" fmla="*/ 74 w 80"/>
                    <a:gd name="T39" fmla="*/ 84 h 101"/>
                    <a:gd name="T40" fmla="*/ 76 w 80"/>
                    <a:gd name="T41" fmla="*/ 97 h 101"/>
                    <a:gd name="T42" fmla="*/ 13 w 80"/>
                    <a:gd name="T43" fmla="*/ 43 h 101"/>
                    <a:gd name="T44" fmla="*/ 67 w 80"/>
                    <a:gd name="T45" fmla="*/ 43 h 101"/>
                    <a:gd name="T46" fmla="*/ 58 w 80"/>
                    <a:gd name="T47" fmla="*/ 18 h 101"/>
                    <a:gd name="T48" fmla="*/ 58 w 80"/>
                    <a:gd name="T49" fmla="*/ 18 h 101"/>
                    <a:gd name="T50" fmla="*/ 41 w 80"/>
                    <a:gd name="T51" fmla="*/ 13 h 101"/>
                    <a:gd name="T52" fmla="*/ 23 w 80"/>
                    <a:gd name="T53" fmla="*/ 17 h 101"/>
                    <a:gd name="T54" fmla="*/ 13 w 80"/>
                    <a:gd name="T55" fmla="*/ 43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80" h="101">
                      <a:moveTo>
                        <a:pt x="76" y="97"/>
                      </a:moveTo>
                      <a:cubicBezTo>
                        <a:pt x="71" y="98"/>
                        <a:pt x="71" y="98"/>
                        <a:pt x="71" y="98"/>
                      </a:cubicBezTo>
                      <a:cubicBezTo>
                        <a:pt x="58" y="100"/>
                        <a:pt x="58" y="100"/>
                        <a:pt x="58" y="100"/>
                      </a:cubicBezTo>
                      <a:cubicBezTo>
                        <a:pt x="53" y="101"/>
                        <a:pt x="48" y="101"/>
                        <a:pt x="44" y="101"/>
                      </a:cubicBezTo>
                      <a:cubicBezTo>
                        <a:pt x="38" y="101"/>
                        <a:pt x="32" y="100"/>
                        <a:pt x="27" y="99"/>
                      </a:cubicBezTo>
                      <a:cubicBezTo>
                        <a:pt x="22" y="97"/>
                        <a:pt x="17" y="95"/>
                        <a:pt x="13" y="91"/>
                      </a:cubicBezTo>
                      <a:cubicBezTo>
                        <a:pt x="9" y="87"/>
                        <a:pt x="6" y="82"/>
                        <a:pt x="4" y="76"/>
                      </a:cubicBezTo>
                      <a:cubicBezTo>
                        <a:pt x="1" y="69"/>
                        <a:pt x="0" y="60"/>
                        <a:pt x="0" y="50"/>
                      </a:cubicBezTo>
                      <a:cubicBezTo>
                        <a:pt x="1" y="41"/>
                        <a:pt x="2" y="33"/>
                        <a:pt x="5" y="25"/>
                      </a:cubicBezTo>
                      <a:cubicBezTo>
                        <a:pt x="7" y="17"/>
                        <a:pt x="11" y="11"/>
                        <a:pt x="16" y="7"/>
                      </a:cubicBezTo>
                      <a:cubicBezTo>
                        <a:pt x="23" y="2"/>
                        <a:pt x="32" y="0"/>
                        <a:pt x="41" y="0"/>
                      </a:cubicBezTo>
                      <a:cubicBezTo>
                        <a:pt x="52" y="0"/>
                        <a:pt x="61" y="3"/>
                        <a:pt x="67" y="9"/>
                      </a:cubicBezTo>
                      <a:cubicBezTo>
                        <a:pt x="76" y="18"/>
                        <a:pt x="80" y="33"/>
                        <a:pt x="79" y="56"/>
                      </a:cubicBezTo>
                      <a:cubicBezTo>
                        <a:pt x="13" y="56"/>
                        <a:pt x="13" y="56"/>
                        <a:pt x="13" y="56"/>
                      </a:cubicBezTo>
                      <a:cubicBezTo>
                        <a:pt x="14" y="68"/>
                        <a:pt x="17" y="77"/>
                        <a:pt x="23" y="82"/>
                      </a:cubicBezTo>
                      <a:cubicBezTo>
                        <a:pt x="28" y="86"/>
                        <a:pt x="35" y="88"/>
                        <a:pt x="44" y="88"/>
                      </a:cubicBezTo>
                      <a:cubicBezTo>
                        <a:pt x="48" y="88"/>
                        <a:pt x="52" y="88"/>
                        <a:pt x="57" y="87"/>
                      </a:cubicBezTo>
                      <a:cubicBezTo>
                        <a:pt x="60" y="87"/>
                        <a:pt x="64" y="86"/>
                        <a:pt x="69" y="86"/>
                      </a:cubicBezTo>
                      <a:cubicBezTo>
                        <a:pt x="73" y="85"/>
                        <a:pt x="73" y="85"/>
                        <a:pt x="73" y="85"/>
                      </a:cubicBezTo>
                      <a:cubicBezTo>
                        <a:pt x="73" y="85"/>
                        <a:pt x="74" y="84"/>
                        <a:pt x="74" y="84"/>
                      </a:cubicBezTo>
                      <a:lnTo>
                        <a:pt x="76" y="97"/>
                      </a:lnTo>
                      <a:close/>
                      <a:moveTo>
                        <a:pt x="13" y="43"/>
                      </a:moveTo>
                      <a:cubicBezTo>
                        <a:pt x="67" y="43"/>
                        <a:pt x="67" y="43"/>
                        <a:pt x="67" y="43"/>
                      </a:cubicBezTo>
                      <a:cubicBezTo>
                        <a:pt x="67" y="32"/>
                        <a:pt x="64" y="23"/>
                        <a:pt x="58" y="18"/>
                      </a:cubicBezTo>
                      <a:cubicBezTo>
                        <a:pt x="58" y="18"/>
                        <a:pt x="58" y="18"/>
                        <a:pt x="58" y="18"/>
                      </a:cubicBezTo>
                      <a:cubicBezTo>
                        <a:pt x="54" y="14"/>
                        <a:pt x="49" y="13"/>
                        <a:pt x="41" y="13"/>
                      </a:cubicBezTo>
                      <a:cubicBezTo>
                        <a:pt x="34" y="13"/>
                        <a:pt x="28" y="14"/>
                        <a:pt x="23" y="17"/>
                      </a:cubicBezTo>
                      <a:cubicBezTo>
                        <a:pt x="18" y="21"/>
                        <a:pt x="15" y="30"/>
                        <a:pt x="13" y="4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69" name="Freeform 11"/>
                <p:cNvSpPr>
                  <a:spLocks noEditPoints="1"/>
                </p:cNvSpPr>
                <p:nvPr/>
              </p:nvSpPr>
              <p:spPr bwMode="auto">
                <a:xfrm>
                  <a:off x="2765212" y="3974386"/>
                  <a:ext cx="93925" cy="118643"/>
                </a:xfrm>
                <a:custGeom>
                  <a:avLst/>
                  <a:gdLst>
                    <a:gd name="T0" fmla="*/ 76 w 80"/>
                    <a:gd name="T1" fmla="*/ 97 h 101"/>
                    <a:gd name="T2" fmla="*/ 72 w 80"/>
                    <a:gd name="T3" fmla="*/ 98 h 101"/>
                    <a:gd name="T4" fmla="*/ 58 w 80"/>
                    <a:gd name="T5" fmla="*/ 100 h 101"/>
                    <a:gd name="T6" fmla="*/ 44 w 80"/>
                    <a:gd name="T7" fmla="*/ 101 h 101"/>
                    <a:gd name="T8" fmla="*/ 27 w 80"/>
                    <a:gd name="T9" fmla="*/ 99 h 101"/>
                    <a:gd name="T10" fmla="*/ 13 w 80"/>
                    <a:gd name="T11" fmla="*/ 91 h 101"/>
                    <a:gd name="T12" fmla="*/ 4 w 80"/>
                    <a:gd name="T13" fmla="*/ 76 h 101"/>
                    <a:gd name="T14" fmla="*/ 1 w 80"/>
                    <a:gd name="T15" fmla="*/ 50 h 101"/>
                    <a:gd name="T16" fmla="*/ 5 w 80"/>
                    <a:gd name="T17" fmla="*/ 25 h 101"/>
                    <a:gd name="T18" fmla="*/ 17 w 80"/>
                    <a:gd name="T19" fmla="*/ 7 h 101"/>
                    <a:gd name="T20" fmla="*/ 41 w 80"/>
                    <a:gd name="T21" fmla="*/ 0 h 101"/>
                    <a:gd name="T22" fmla="*/ 67 w 80"/>
                    <a:gd name="T23" fmla="*/ 9 h 101"/>
                    <a:gd name="T24" fmla="*/ 79 w 80"/>
                    <a:gd name="T25" fmla="*/ 56 h 101"/>
                    <a:gd name="T26" fmla="*/ 13 w 80"/>
                    <a:gd name="T27" fmla="*/ 56 h 101"/>
                    <a:gd name="T28" fmla="*/ 23 w 80"/>
                    <a:gd name="T29" fmla="*/ 82 h 101"/>
                    <a:gd name="T30" fmla="*/ 44 w 80"/>
                    <a:gd name="T31" fmla="*/ 88 h 101"/>
                    <a:gd name="T32" fmla="*/ 57 w 80"/>
                    <a:gd name="T33" fmla="*/ 87 h 101"/>
                    <a:gd name="T34" fmla="*/ 69 w 80"/>
                    <a:gd name="T35" fmla="*/ 86 h 101"/>
                    <a:gd name="T36" fmla="*/ 73 w 80"/>
                    <a:gd name="T37" fmla="*/ 85 h 101"/>
                    <a:gd name="T38" fmla="*/ 74 w 80"/>
                    <a:gd name="T39" fmla="*/ 84 h 101"/>
                    <a:gd name="T40" fmla="*/ 76 w 80"/>
                    <a:gd name="T41" fmla="*/ 97 h 101"/>
                    <a:gd name="T42" fmla="*/ 14 w 80"/>
                    <a:gd name="T43" fmla="*/ 43 h 101"/>
                    <a:gd name="T44" fmla="*/ 67 w 80"/>
                    <a:gd name="T45" fmla="*/ 43 h 101"/>
                    <a:gd name="T46" fmla="*/ 58 w 80"/>
                    <a:gd name="T47" fmla="*/ 18 h 101"/>
                    <a:gd name="T48" fmla="*/ 58 w 80"/>
                    <a:gd name="T49" fmla="*/ 18 h 101"/>
                    <a:gd name="T50" fmla="*/ 41 w 80"/>
                    <a:gd name="T51" fmla="*/ 13 h 101"/>
                    <a:gd name="T52" fmla="*/ 24 w 80"/>
                    <a:gd name="T53" fmla="*/ 17 h 101"/>
                    <a:gd name="T54" fmla="*/ 14 w 80"/>
                    <a:gd name="T55" fmla="*/ 43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80" h="101">
                      <a:moveTo>
                        <a:pt x="76" y="97"/>
                      </a:moveTo>
                      <a:cubicBezTo>
                        <a:pt x="72" y="98"/>
                        <a:pt x="72" y="98"/>
                        <a:pt x="72" y="98"/>
                      </a:cubicBezTo>
                      <a:cubicBezTo>
                        <a:pt x="58" y="100"/>
                        <a:pt x="58" y="100"/>
                        <a:pt x="58" y="100"/>
                      </a:cubicBezTo>
                      <a:cubicBezTo>
                        <a:pt x="53" y="101"/>
                        <a:pt x="48" y="101"/>
                        <a:pt x="44" y="101"/>
                      </a:cubicBezTo>
                      <a:cubicBezTo>
                        <a:pt x="38" y="101"/>
                        <a:pt x="32" y="100"/>
                        <a:pt x="27" y="99"/>
                      </a:cubicBezTo>
                      <a:cubicBezTo>
                        <a:pt x="22" y="97"/>
                        <a:pt x="17" y="95"/>
                        <a:pt x="13" y="91"/>
                      </a:cubicBezTo>
                      <a:cubicBezTo>
                        <a:pt x="9" y="87"/>
                        <a:pt x="6" y="82"/>
                        <a:pt x="4" y="76"/>
                      </a:cubicBezTo>
                      <a:cubicBezTo>
                        <a:pt x="1" y="69"/>
                        <a:pt x="0" y="60"/>
                        <a:pt x="1" y="50"/>
                      </a:cubicBezTo>
                      <a:cubicBezTo>
                        <a:pt x="1" y="41"/>
                        <a:pt x="2" y="33"/>
                        <a:pt x="5" y="25"/>
                      </a:cubicBezTo>
                      <a:cubicBezTo>
                        <a:pt x="7" y="17"/>
                        <a:pt x="11" y="11"/>
                        <a:pt x="17" y="7"/>
                      </a:cubicBezTo>
                      <a:cubicBezTo>
                        <a:pt x="24" y="2"/>
                        <a:pt x="32" y="0"/>
                        <a:pt x="41" y="0"/>
                      </a:cubicBezTo>
                      <a:cubicBezTo>
                        <a:pt x="52" y="0"/>
                        <a:pt x="61" y="3"/>
                        <a:pt x="67" y="9"/>
                      </a:cubicBezTo>
                      <a:cubicBezTo>
                        <a:pt x="76" y="18"/>
                        <a:pt x="80" y="33"/>
                        <a:pt x="79" y="56"/>
                      </a:cubicBezTo>
                      <a:cubicBezTo>
                        <a:pt x="13" y="56"/>
                        <a:pt x="13" y="56"/>
                        <a:pt x="13" y="56"/>
                      </a:cubicBezTo>
                      <a:cubicBezTo>
                        <a:pt x="14" y="68"/>
                        <a:pt x="17" y="77"/>
                        <a:pt x="23" y="82"/>
                      </a:cubicBezTo>
                      <a:cubicBezTo>
                        <a:pt x="28" y="86"/>
                        <a:pt x="35" y="88"/>
                        <a:pt x="44" y="88"/>
                      </a:cubicBezTo>
                      <a:cubicBezTo>
                        <a:pt x="48" y="88"/>
                        <a:pt x="52" y="88"/>
                        <a:pt x="57" y="87"/>
                      </a:cubicBezTo>
                      <a:cubicBezTo>
                        <a:pt x="60" y="87"/>
                        <a:pt x="64" y="86"/>
                        <a:pt x="69" y="86"/>
                      </a:cubicBezTo>
                      <a:cubicBezTo>
                        <a:pt x="73" y="85"/>
                        <a:pt x="73" y="85"/>
                        <a:pt x="73" y="85"/>
                      </a:cubicBezTo>
                      <a:cubicBezTo>
                        <a:pt x="73" y="85"/>
                        <a:pt x="74" y="84"/>
                        <a:pt x="74" y="84"/>
                      </a:cubicBezTo>
                      <a:lnTo>
                        <a:pt x="76" y="97"/>
                      </a:lnTo>
                      <a:close/>
                      <a:moveTo>
                        <a:pt x="14" y="43"/>
                      </a:moveTo>
                      <a:cubicBezTo>
                        <a:pt x="67" y="43"/>
                        <a:pt x="67" y="43"/>
                        <a:pt x="67" y="43"/>
                      </a:cubicBezTo>
                      <a:cubicBezTo>
                        <a:pt x="67" y="32"/>
                        <a:pt x="64" y="23"/>
                        <a:pt x="58" y="18"/>
                      </a:cubicBezTo>
                      <a:cubicBezTo>
                        <a:pt x="58" y="18"/>
                        <a:pt x="58" y="18"/>
                        <a:pt x="58" y="18"/>
                      </a:cubicBezTo>
                      <a:cubicBezTo>
                        <a:pt x="54" y="14"/>
                        <a:pt x="49" y="13"/>
                        <a:pt x="41" y="13"/>
                      </a:cubicBezTo>
                      <a:cubicBezTo>
                        <a:pt x="34" y="13"/>
                        <a:pt x="28" y="14"/>
                        <a:pt x="24" y="17"/>
                      </a:cubicBezTo>
                      <a:cubicBezTo>
                        <a:pt x="18" y="21"/>
                        <a:pt x="15" y="30"/>
                        <a:pt x="14" y="4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70" name="Rectangle 12"/>
                <p:cNvSpPr>
                  <a:spLocks noChangeArrowheads="1"/>
                </p:cNvSpPr>
                <p:nvPr/>
              </p:nvSpPr>
              <p:spPr bwMode="auto">
                <a:xfrm>
                  <a:off x="2884843" y="4067323"/>
                  <a:ext cx="14830" cy="23234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71" name="Freeform 13"/>
                <p:cNvSpPr>
                  <a:spLocks/>
                </p:cNvSpPr>
                <p:nvPr/>
              </p:nvSpPr>
              <p:spPr bwMode="auto">
                <a:xfrm>
                  <a:off x="2926863" y="3974386"/>
                  <a:ext cx="76129" cy="118643"/>
                </a:xfrm>
                <a:custGeom>
                  <a:avLst/>
                  <a:gdLst>
                    <a:gd name="T0" fmla="*/ 65 w 65"/>
                    <a:gd name="T1" fmla="*/ 98 h 101"/>
                    <a:gd name="T2" fmla="*/ 42 w 65"/>
                    <a:gd name="T3" fmla="*/ 101 h 101"/>
                    <a:gd name="T4" fmla="*/ 14 w 65"/>
                    <a:gd name="T5" fmla="*/ 92 h 101"/>
                    <a:gd name="T6" fmla="*/ 4 w 65"/>
                    <a:gd name="T7" fmla="*/ 75 h 101"/>
                    <a:gd name="T8" fmla="*/ 0 w 65"/>
                    <a:gd name="T9" fmla="*/ 50 h 101"/>
                    <a:gd name="T10" fmla="*/ 4 w 65"/>
                    <a:gd name="T11" fmla="*/ 25 h 101"/>
                    <a:gd name="T12" fmla="*/ 15 w 65"/>
                    <a:gd name="T13" fmla="*/ 7 h 101"/>
                    <a:gd name="T14" fmla="*/ 40 w 65"/>
                    <a:gd name="T15" fmla="*/ 0 h 101"/>
                    <a:gd name="T16" fmla="*/ 53 w 65"/>
                    <a:gd name="T17" fmla="*/ 1 h 101"/>
                    <a:gd name="T18" fmla="*/ 65 w 65"/>
                    <a:gd name="T19" fmla="*/ 3 h 101"/>
                    <a:gd name="T20" fmla="*/ 62 w 65"/>
                    <a:gd name="T21" fmla="*/ 15 h 101"/>
                    <a:gd name="T22" fmla="*/ 52 w 65"/>
                    <a:gd name="T23" fmla="*/ 13 h 101"/>
                    <a:gd name="T24" fmla="*/ 40 w 65"/>
                    <a:gd name="T25" fmla="*/ 12 h 101"/>
                    <a:gd name="T26" fmla="*/ 23 w 65"/>
                    <a:gd name="T27" fmla="*/ 17 h 101"/>
                    <a:gd name="T28" fmla="*/ 15 w 65"/>
                    <a:gd name="T29" fmla="*/ 31 h 101"/>
                    <a:gd name="T30" fmla="*/ 13 w 65"/>
                    <a:gd name="T31" fmla="*/ 50 h 101"/>
                    <a:gd name="T32" fmla="*/ 21 w 65"/>
                    <a:gd name="T33" fmla="*/ 83 h 101"/>
                    <a:gd name="T34" fmla="*/ 42 w 65"/>
                    <a:gd name="T35" fmla="*/ 88 h 101"/>
                    <a:gd name="T36" fmla="*/ 62 w 65"/>
                    <a:gd name="T37" fmla="*/ 85 h 101"/>
                    <a:gd name="T38" fmla="*/ 65 w 65"/>
                    <a:gd name="T39" fmla="*/ 98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65" h="101">
                      <a:moveTo>
                        <a:pt x="65" y="98"/>
                      </a:moveTo>
                      <a:cubicBezTo>
                        <a:pt x="58" y="100"/>
                        <a:pt x="50" y="101"/>
                        <a:pt x="42" y="101"/>
                      </a:cubicBezTo>
                      <a:cubicBezTo>
                        <a:pt x="30" y="101"/>
                        <a:pt x="20" y="98"/>
                        <a:pt x="14" y="92"/>
                      </a:cubicBezTo>
                      <a:cubicBezTo>
                        <a:pt x="10" y="89"/>
                        <a:pt x="6" y="83"/>
                        <a:pt x="4" y="75"/>
                      </a:cubicBezTo>
                      <a:cubicBezTo>
                        <a:pt x="2" y="68"/>
                        <a:pt x="0" y="59"/>
                        <a:pt x="0" y="50"/>
                      </a:cubicBezTo>
                      <a:cubicBezTo>
                        <a:pt x="0" y="41"/>
                        <a:pt x="2" y="33"/>
                        <a:pt x="4" y="25"/>
                      </a:cubicBezTo>
                      <a:cubicBezTo>
                        <a:pt x="7" y="17"/>
                        <a:pt x="10" y="11"/>
                        <a:pt x="15" y="7"/>
                      </a:cubicBezTo>
                      <a:cubicBezTo>
                        <a:pt x="22" y="2"/>
                        <a:pt x="30" y="0"/>
                        <a:pt x="40" y="0"/>
                      </a:cubicBezTo>
                      <a:cubicBezTo>
                        <a:pt x="44" y="0"/>
                        <a:pt x="49" y="0"/>
                        <a:pt x="53" y="1"/>
                      </a:cubicBezTo>
                      <a:cubicBezTo>
                        <a:pt x="57" y="1"/>
                        <a:pt x="61" y="2"/>
                        <a:pt x="65" y="3"/>
                      </a:cubicBezTo>
                      <a:cubicBezTo>
                        <a:pt x="62" y="15"/>
                        <a:pt x="62" y="15"/>
                        <a:pt x="62" y="15"/>
                      </a:cubicBezTo>
                      <a:cubicBezTo>
                        <a:pt x="59" y="15"/>
                        <a:pt x="55" y="14"/>
                        <a:pt x="52" y="13"/>
                      </a:cubicBezTo>
                      <a:cubicBezTo>
                        <a:pt x="48" y="13"/>
                        <a:pt x="44" y="12"/>
                        <a:pt x="40" y="12"/>
                      </a:cubicBezTo>
                      <a:cubicBezTo>
                        <a:pt x="33" y="12"/>
                        <a:pt x="27" y="14"/>
                        <a:pt x="23" y="17"/>
                      </a:cubicBezTo>
                      <a:cubicBezTo>
                        <a:pt x="20" y="20"/>
                        <a:pt x="17" y="24"/>
                        <a:pt x="15" y="31"/>
                      </a:cubicBezTo>
                      <a:cubicBezTo>
                        <a:pt x="14" y="36"/>
                        <a:pt x="13" y="43"/>
                        <a:pt x="13" y="50"/>
                      </a:cubicBezTo>
                      <a:cubicBezTo>
                        <a:pt x="13" y="67"/>
                        <a:pt x="16" y="78"/>
                        <a:pt x="21" y="83"/>
                      </a:cubicBezTo>
                      <a:cubicBezTo>
                        <a:pt x="25" y="86"/>
                        <a:pt x="32" y="88"/>
                        <a:pt x="42" y="88"/>
                      </a:cubicBezTo>
                      <a:cubicBezTo>
                        <a:pt x="48" y="88"/>
                        <a:pt x="55" y="87"/>
                        <a:pt x="62" y="85"/>
                      </a:cubicBezTo>
                      <a:lnTo>
                        <a:pt x="65" y="9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72" name="Freeform 14"/>
                <p:cNvSpPr>
                  <a:spLocks noEditPoints="1"/>
                </p:cNvSpPr>
                <p:nvPr/>
              </p:nvSpPr>
              <p:spPr bwMode="auto">
                <a:xfrm>
                  <a:off x="3024248" y="3974386"/>
                  <a:ext cx="93431" cy="118643"/>
                </a:xfrm>
                <a:custGeom>
                  <a:avLst/>
                  <a:gdLst>
                    <a:gd name="T0" fmla="*/ 74 w 80"/>
                    <a:gd name="T1" fmla="*/ 20 h 101"/>
                    <a:gd name="T2" fmla="*/ 80 w 80"/>
                    <a:gd name="T3" fmla="*/ 51 h 101"/>
                    <a:gd name="T4" fmla="*/ 74 w 80"/>
                    <a:gd name="T5" fmla="*/ 81 h 101"/>
                    <a:gd name="T6" fmla="*/ 59 w 80"/>
                    <a:gd name="T7" fmla="*/ 97 h 101"/>
                    <a:gd name="T8" fmla="*/ 37 w 80"/>
                    <a:gd name="T9" fmla="*/ 101 h 101"/>
                    <a:gd name="T10" fmla="*/ 5 w 80"/>
                    <a:gd name="T11" fmla="*/ 82 h 101"/>
                    <a:gd name="T12" fmla="*/ 0 w 80"/>
                    <a:gd name="T13" fmla="*/ 51 h 101"/>
                    <a:gd name="T14" fmla="*/ 5 w 80"/>
                    <a:gd name="T15" fmla="*/ 20 h 101"/>
                    <a:gd name="T16" fmla="*/ 21 w 80"/>
                    <a:gd name="T17" fmla="*/ 5 h 101"/>
                    <a:gd name="T18" fmla="*/ 43 w 80"/>
                    <a:gd name="T19" fmla="*/ 1 h 101"/>
                    <a:gd name="T20" fmla="*/ 74 w 80"/>
                    <a:gd name="T21" fmla="*/ 20 h 101"/>
                    <a:gd name="T22" fmla="*/ 27 w 80"/>
                    <a:gd name="T23" fmla="*/ 16 h 101"/>
                    <a:gd name="T24" fmla="*/ 17 w 80"/>
                    <a:gd name="T25" fmla="*/ 25 h 101"/>
                    <a:gd name="T26" fmla="*/ 17 w 80"/>
                    <a:gd name="T27" fmla="*/ 25 h 101"/>
                    <a:gd name="T28" fmla="*/ 13 w 80"/>
                    <a:gd name="T29" fmla="*/ 51 h 101"/>
                    <a:gd name="T30" fmla="*/ 17 w 80"/>
                    <a:gd name="T31" fmla="*/ 77 h 101"/>
                    <a:gd name="T32" fmla="*/ 17 w 80"/>
                    <a:gd name="T33" fmla="*/ 77 h 101"/>
                    <a:gd name="T34" fmla="*/ 37 w 80"/>
                    <a:gd name="T35" fmla="*/ 88 h 101"/>
                    <a:gd name="T36" fmla="*/ 52 w 80"/>
                    <a:gd name="T37" fmla="*/ 85 h 101"/>
                    <a:gd name="T38" fmla="*/ 62 w 80"/>
                    <a:gd name="T39" fmla="*/ 76 h 101"/>
                    <a:gd name="T40" fmla="*/ 67 w 80"/>
                    <a:gd name="T41" fmla="*/ 51 h 101"/>
                    <a:gd name="T42" fmla="*/ 62 w 80"/>
                    <a:gd name="T43" fmla="*/ 24 h 101"/>
                    <a:gd name="T44" fmla="*/ 62 w 80"/>
                    <a:gd name="T45" fmla="*/ 24 h 101"/>
                    <a:gd name="T46" fmla="*/ 42 w 80"/>
                    <a:gd name="T47" fmla="*/ 13 h 101"/>
                    <a:gd name="T48" fmla="*/ 27 w 80"/>
                    <a:gd name="T49" fmla="*/ 16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80" h="101">
                      <a:moveTo>
                        <a:pt x="74" y="20"/>
                      </a:moveTo>
                      <a:cubicBezTo>
                        <a:pt x="78" y="28"/>
                        <a:pt x="80" y="39"/>
                        <a:pt x="80" y="51"/>
                      </a:cubicBezTo>
                      <a:cubicBezTo>
                        <a:pt x="80" y="63"/>
                        <a:pt x="78" y="73"/>
                        <a:pt x="74" y="81"/>
                      </a:cubicBezTo>
                      <a:cubicBezTo>
                        <a:pt x="71" y="88"/>
                        <a:pt x="66" y="93"/>
                        <a:pt x="59" y="97"/>
                      </a:cubicBezTo>
                      <a:cubicBezTo>
                        <a:pt x="53" y="99"/>
                        <a:pt x="45" y="101"/>
                        <a:pt x="37" y="101"/>
                      </a:cubicBezTo>
                      <a:cubicBezTo>
                        <a:pt x="21" y="100"/>
                        <a:pt x="10" y="94"/>
                        <a:pt x="5" y="82"/>
                      </a:cubicBezTo>
                      <a:cubicBezTo>
                        <a:pt x="2" y="73"/>
                        <a:pt x="0" y="63"/>
                        <a:pt x="0" y="51"/>
                      </a:cubicBezTo>
                      <a:cubicBezTo>
                        <a:pt x="0" y="39"/>
                        <a:pt x="2" y="28"/>
                        <a:pt x="5" y="20"/>
                      </a:cubicBezTo>
                      <a:cubicBezTo>
                        <a:pt x="8" y="13"/>
                        <a:pt x="13" y="8"/>
                        <a:pt x="21" y="5"/>
                      </a:cubicBezTo>
                      <a:cubicBezTo>
                        <a:pt x="27" y="2"/>
                        <a:pt x="34" y="0"/>
                        <a:pt x="43" y="1"/>
                      </a:cubicBezTo>
                      <a:cubicBezTo>
                        <a:pt x="58" y="1"/>
                        <a:pt x="69" y="8"/>
                        <a:pt x="74" y="20"/>
                      </a:cubicBezTo>
                      <a:close/>
                      <a:moveTo>
                        <a:pt x="27" y="16"/>
                      </a:moveTo>
                      <a:cubicBezTo>
                        <a:pt x="22" y="18"/>
                        <a:pt x="19" y="21"/>
                        <a:pt x="17" y="25"/>
                      </a:cubicBezTo>
                      <a:cubicBezTo>
                        <a:pt x="17" y="25"/>
                        <a:pt x="17" y="25"/>
                        <a:pt x="17" y="25"/>
                      </a:cubicBezTo>
                      <a:cubicBezTo>
                        <a:pt x="14" y="31"/>
                        <a:pt x="13" y="40"/>
                        <a:pt x="13" y="51"/>
                      </a:cubicBezTo>
                      <a:cubicBezTo>
                        <a:pt x="13" y="61"/>
                        <a:pt x="14" y="70"/>
                        <a:pt x="17" y="77"/>
                      </a:cubicBezTo>
                      <a:cubicBezTo>
                        <a:pt x="17" y="77"/>
                        <a:pt x="17" y="77"/>
                        <a:pt x="17" y="77"/>
                      </a:cubicBezTo>
                      <a:cubicBezTo>
                        <a:pt x="20" y="84"/>
                        <a:pt x="27" y="87"/>
                        <a:pt x="37" y="88"/>
                      </a:cubicBezTo>
                      <a:cubicBezTo>
                        <a:pt x="43" y="88"/>
                        <a:pt x="48" y="87"/>
                        <a:pt x="52" y="85"/>
                      </a:cubicBezTo>
                      <a:cubicBezTo>
                        <a:pt x="57" y="83"/>
                        <a:pt x="60" y="80"/>
                        <a:pt x="62" y="76"/>
                      </a:cubicBezTo>
                      <a:cubicBezTo>
                        <a:pt x="65" y="69"/>
                        <a:pt x="67" y="60"/>
                        <a:pt x="67" y="51"/>
                      </a:cubicBezTo>
                      <a:cubicBezTo>
                        <a:pt x="67" y="41"/>
                        <a:pt x="65" y="32"/>
                        <a:pt x="62" y="24"/>
                      </a:cubicBezTo>
                      <a:cubicBezTo>
                        <a:pt x="62" y="24"/>
                        <a:pt x="62" y="24"/>
                        <a:pt x="62" y="24"/>
                      </a:cubicBezTo>
                      <a:cubicBezTo>
                        <a:pt x="59" y="17"/>
                        <a:pt x="53" y="13"/>
                        <a:pt x="42" y="13"/>
                      </a:cubicBezTo>
                      <a:cubicBezTo>
                        <a:pt x="36" y="13"/>
                        <a:pt x="31" y="14"/>
                        <a:pt x="27" y="1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73" name="Freeform 15"/>
                <p:cNvSpPr>
                  <a:spLocks/>
                </p:cNvSpPr>
                <p:nvPr/>
              </p:nvSpPr>
              <p:spPr bwMode="auto">
                <a:xfrm>
                  <a:off x="3146846" y="3975870"/>
                  <a:ext cx="133967" cy="112710"/>
                </a:xfrm>
                <a:custGeom>
                  <a:avLst/>
                  <a:gdLst>
                    <a:gd name="T0" fmla="*/ 50 w 114"/>
                    <a:gd name="T1" fmla="*/ 96 h 96"/>
                    <a:gd name="T2" fmla="*/ 50 w 114"/>
                    <a:gd name="T3" fmla="*/ 31 h 96"/>
                    <a:gd name="T4" fmla="*/ 38 w 114"/>
                    <a:gd name="T5" fmla="*/ 12 h 96"/>
                    <a:gd name="T6" fmla="*/ 24 w 114"/>
                    <a:gd name="T7" fmla="*/ 16 h 96"/>
                    <a:gd name="T8" fmla="*/ 18 w 114"/>
                    <a:gd name="T9" fmla="*/ 18 h 96"/>
                    <a:gd name="T10" fmla="*/ 12 w 114"/>
                    <a:gd name="T11" fmla="*/ 21 h 96"/>
                    <a:gd name="T12" fmla="*/ 12 w 114"/>
                    <a:gd name="T13" fmla="*/ 96 h 96"/>
                    <a:gd name="T14" fmla="*/ 0 w 114"/>
                    <a:gd name="T15" fmla="*/ 96 h 96"/>
                    <a:gd name="T16" fmla="*/ 0 w 114"/>
                    <a:gd name="T17" fmla="*/ 1 h 96"/>
                    <a:gd name="T18" fmla="*/ 12 w 114"/>
                    <a:gd name="T19" fmla="*/ 1 h 96"/>
                    <a:gd name="T20" fmla="*/ 12 w 114"/>
                    <a:gd name="T21" fmla="*/ 7 h 96"/>
                    <a:gd name="T22" fmla="*/ 25 w 114"/>
                    <a:gd name="T23" fmla="*/ 2 h 96"/>
                    <a:gd name="T24" fmla="*/ 38 w 114"/>
                    <a:gd name="T25" fmla="*/ 0 h 96"/>
                    <a:gd name="T26" fmla="*/ 57 w 114"/>
                    <a:gd name="T27" fmla="*/ 8 h 96"/>
                    <a:gd name="T28" fmla="*/ 71 w 114"/>
                    <a:gd name="T29" fmla="*/ 3 h 96"/>
                    <a:gd name="T30" fmla="*/ 88 w 114"/>
                    <a:gd name="T31" fmla="*/ 0 h 96"/>
                    <a:gd name="T32" fmla="*/ 106 w 114"/>
                    <a:gd name="T33" fmla="*/ 6 h 96"/>
                    <a:gd name="T34" fmla="*/ 114 w 114"/>
                    <a:gd name="T35" fmla="*/ 31 h 96"/>
                    <a:gd name="T36" fmla="*/ 114 w 114"/>
                    <a:gd name="T37" fmla="*/ 96 h 96"/>
                    <a:gd name="T38" fmla="*/ 101 w 114"/>
                    <a:gd name="T39" fmla="*/ 96 h 96"/>
                    <a:gd name="T40" fmla="*/ 101 w 114"/>
                    <a:gd name="T41" fmla="*/ 31 h 96"/>
                    <a:gd name="T42" fmla="*/ 88 w 114"/>
                    <a:gd name="T43" fmla="*/ 12 h 96"/>
                    <a:gd name="T44" fmla="*/ 74 w 114"/>
                    <a:gd name="T45" fmla="*/ 15 h 96"/>
                    <a:gd name="T46" fmla="*/ 62 w 114"/>
                    <a:gd name="T47" fmla="*/ 20 h 96"/>
                    <a:gd name="T48" fmla="*/ 63 w 114"/>
                    <a:gd name="T49" fmla="*/ 31 h 96"/>
                    <a:gd name="T50" fmla="*/ 63 w 114"/>
                    <a:gd name="T51" fmla="*/ 96 h 96"/>
                    <a:gd name="T52" fmla="*/ 50 w 114"/>
                    <a:gd name="T53" fmla="*/ 96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114" h="96">
                      <a:moveTo>
                        <a:pt x="50" y="96"/>
                      </a:moveTo>
                      <a:cubicBezTo>
                        <a:pt x="50" y="31"/>
                        <a:pt x="50" y="31"/>
                        <a:pt x="50" y="31"/>
                      </a:cubicBezTo>
                      <a:cubicBezTo>
                        <a:pt x="50" y="18"/>
                        <a:pt x="46" y="12"/>
                        <a:pt x="38" y="12"/>
                      </a:cubicBezTo>
                      <a:cubicBezTo>
                        <a:pt x="35" y="12"/>
                        <a:pt x="30" y="13"/>
                        <a:pt x="24" y="16"/>
                      </a:cubicBezTo>
                      <a:cubicBezTo>
                        <a:pt x="22" y="16"/>
                        <a:pt x="20" y="17"/>
                        <a:pt x="18" y="18"/>
                      </a:cubicBezTo>
                      <a:cubicBezTo>
                        <a:pt x="12" y="21"/>
                        <a:pt x="12" y="21"/>
                        <a:pt x="12" y="21"/>
                      </a:cubicBezTo>
                      <a:cubicBezTo>
                        <a:pt x="12" y="96"/>
                        <a:pt x="12" y="96"/>
                        <a:pt x="12" y="96"/>
                      </a:cubicBezTo>
                      <a:cubicBezTo>
                        <a:pt x="0" y="96"/>
                        <a:pt x="0" y="96"/>
                        <a:pt x="0" y="96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12" y="1"/>
                        <a:pt x="12" y="1"/>
                        <a:pt x="12" y="1"/>
                      </a:cubicBezTo>
                      <a:cubicBezTo>
                        <a:pt x="12" y="7"/>
                        <a:pt x="12" y="7"/>
                        <a:pt x="12" y="7"/>
                      </a:cubicBezTo>
                      <a:cubicBezTo>
                        <a:pt x="17" y="5"/>
                        <a:pt x="21" y="3"/>
                        <a:pt x="25" y="2"/>
                      </a:cubicBezTo>
                      <a:cubicBezTo>
                        <a:pt x="30" y="1"/>
                        <a:pt x="34" y="0"/>
                        <a:pt x="38" y="0"/>
                      </a:cubicBezTo>
                      <a:cubicBezTo>
                        <a:pt x="47" y="0"/>
                        <a:pt x="53" y="3"/>
                        <a:pt x="57" y="8"/>
                      </a:cubicBezTo>
                      <a:cubicBezTo>
                        <a:pt x="62" y="6"/>
                        <a:pt x="67" y="4"/>
                        <a:pt x="71" y="3"/>
                      </a:cubicBezTo>
                      <a:cubicBezTo>
                        <a:pt x="78" y="1"/>
                        <a:pt x="83" y="0"/>
                        <a:pt x="88" y="0"/>
                      </a:cubicBezTo>
                      <a:cubicBezTo>
                        <a:pt x="96" y="0"/>
                        <a:pt x="102" y="2"/>
                        <a:pt x="106" y="6"/>
                      </a:cubicBezTo>
                      <a:cubicBezTo>
                        <a:pt x="111" y="11"/>
                        <a:pt x="114" y="19"/>
                        <a:pt x="114" y="31"/>
                      </a:cubicBezTo>
                      <a:cubicBezTo>
                        <a:pt x="114" y="96"/>
                        <a:pt x="114" y="96"/>
                        <a:pt x="114" y="96"/>
                      </a:cubicBezTo>
                      <a:cubicBezTo>
                        <a:pt x="101" y="96"/>
                        <a:pt x="101" y="96"/>
                        <a:pt x="101" y="96"/>
                      </a:cubicBezTo>
                      <a:cubicBezTo>
                        <a:pt x="101" y="31"/>
                        <a:pt x="101" y="31"/>
                        <a:pt x="101" y="31"/>
                      </a:cubicBezTo>
                      <a:cubicBezTo>
                        <a:pt x="101" y="18"/>
                        <a:pt x="97" y="12"/>
                        <a:pt x="88" y="12"/>
                      </a:cubicBezTo>
                      <a:cubicBezTo>
                        <a:pt x="84" y="12"/>
                        <a:pt x="80" y="13"/>
                        <a:pt x="74" y="15"/>
                      </a:cubicBezTo>
                      <a:cubicBezTo>
                        <a:pt x="70" y="16"/>
                        <a:pt x="66" y="18"/>
                        <a:pt x="62" y="20"/>
                      </a:cubicBezTo>
                      <a:cubicBezTo>
                        <a:pt x="62" y="24"/>
                        <a:pt x="63" y="27"/>
                        <a:pt x="63" y="31"/>
                      </a:cubicBezTo>
                      <a:cubicBezTo>
                        <a:pt x="63" y="96"/>
                        <a:pt x="63" y="96"/>
                        <a:pt x="63" y="96"/>
                      </a:cubicBezTo>
                      <a:lnTo>
                        <a:pt x="50" y="9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</p:grpSp>
      <p:grpSp>
        <p:nvGrpSpPr>
          <p:cNvPr id="17" name="组合 375"/>
          <p:cNvGrpSpPr/>
          <p:nvPr/>
        </p:nvGrpSpPr>
        <p:grpSpPr>
          <a:xfrm>
            <a:off x="5255504" y="4684138"/>
            <a:ext cx="139873" cy="139873"/>
            <a:chOff x="1088791" y="2987481"/>
            <a:chExt cx="1136651" cy="1136651"/>
          </a:xfrm>
        </p:grpSpPr>
        <p:sp>
          <p:nvSpPr>
            <p:cNvPr id="377" name="圆角矩形 376"/>
            <p:cNvSpPr/>
            <p:nvPr/>
          </p:nvSpPr>
          <p:spPr>
            <a:xfrm>
              <a:off x="1088791" y="2987481"/>
              <a:ext cx="1136651" cy="1136651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grpSp>
          <p:nvGrpSpPr>
            <p:cNvPr id="18" name="组合 106"/>
            <p:cNvGrpSpPr/>
            <p:nvPr/>
          </p:nvGrpSpPr>
          <p:grpSpPr>
            <a:xfrm>
              <a:off x="1217940" y="3279339"/>
              <a:ext cx="878350" cy="620802"/>
              <a:chOff x="2317829" y="3455087"/>
              <a:chExt cx="878350" cy="620802"/>
            </a:xfrm>
          </p:grpSpPr>
          <p:grpSp>
            <p:nvGrpSpPr>
              <p:cNvPr id="19" name="组合 107"/>
              <p:cNvGrpSpPr/>
              <p:nvPr/>
            </p:nvGrpSpPr>
            <p:grpSpPr>
              <a:xfrm>
                <a:off x="2334145" y="3455087"/>
                <a:ext cx="862034" cy="433045"/>
                <a:chOff x="2334145" y="3440495"/>
                <a:chExt cx="862034" cy="433045"/>
              </a:xfrm>
              <a:solidFill>
                <a:schemeClr val="bg1"/>
              </a:solidFill>
            </p:grpSpPr>
            <p:sp>
              <p:nvSpPr>
                <p:cNvPr id="390" name="Freeform 5"/>
                <p:cNvSpPr>
                  <a:spLocks noEditPoints="1"/>
                </p:cNvSpPr>
                <p:nvPr/>
              </p:nvSpPr>
              <p:spPr bwMode="auto">
                <a:xfrm>
                  <a:off x="2334145" y="3447416"/>
                  <a:ext cx="417226" cy="425136"/>
                </a:xfrm>
                <a:custGeom>
                  <a:avLst/>
                  <a:gdLst>
                    <a:gd name="T0" fmla="*/ 294 w 356"/>
                    <a:gd name="T1" fmla="*/ 9 h 362"/>
                    <a:gd name="T2" fmla="*/ 293 w 356"/>
                    <a:gd name="T3" fmla="*/ 13 h 362"/>
                    <a:gd name="T4" fmla="*/ 284 w 356"/>
                    <a:gd name="T5" fmla="*/ 38 h 362"/>
                    <a:gd name="T6" fmla="*/ 272 w 356"/>
                    <a:gd name="T7" fmla="*/ 66 h 362"/>
                    <a:gd name="T8" fmla="*/ 291 w 356"/>
                    <a:gd name="T9" fmla="*/ 66 h 362"/>
                    <a:gd name="T10" fmla="*/ 321 w 356"/>
                    <a:gd name="T11" fmla="*/ 79 h 362"/>
                    <a:gd name="T12" fmla="*/ 334 w 356"/>
                    <a:gd name="T13" fmla="*/ 109 h 362"/>
                    <a:gd name="T14" fmla="*/ 334 w 356"/>
                    <a:gd name="T15" fmla="*/ 179 h 362"/>
                    <a:gd name="T16" fmla="*/ 321 w 356"/>
                    <a:gd name="T17" fmla="*/ 209 h 362"/>
                    <a:gd name="T18" fmla="*/ 291 w 356"/>
                    <a:gd name="T19" fmla="*/ 222 h 362"/>
                    <a:gd name="T20" fmla="*/ 260 w 356"/>
                    <a:gd name="T21" fmla="*/ 222 h 362"/>
                    <a:gd name="T22" fmla="*/ 260 w 356"/>
                    <a:gd name="T23" fmla="*/ 308 h 362"/>
                    <a:gd name="T24" fmla="*/ 283 w 356"/>
                    <a:gd name="T25" fmla="*/ 331 h 362"/>
                    <a:gd name="T26" fmla="*/ 356 w 356"/>
                    <a:gd name="T27" fmla="*/ 331 h 362"/>
                    <a:gd name="T28" fmla="*/ 356 w 356"/>
                    <a:gd name="T29" fmla="*/ 359 h 362"/>
                    <a:gd name="T30" fmla="*/ 283 w 356"/>
                    <a:gd name="T31" fmla="*/ 359 h 362"/>
                    <a:gd name="T32" fmla="*/ 247 w 356"/>
                    <a:gd name="T33" fmla="*/ 344 h 362"/>
                    <a:gd name="T34" fmla="*/ 233 w 356"/>
                    <a:gd name="T35" fmla="*/ 308 h 362"/>
                    <a:gd name="T36" fmla="*/ 233 w 356"/>
                    <a:gd name="T37" fmla="*/ 222 h 362"/>
                    <a:gd name="T38" fmla="*/ 118 w 356"/>
                    <a:gd name="T39" fmla="*/ 222 h 362"/>
                    <a:gd name="T40" fmla="*/ 82 w 356"/>
                    <a:gd name="T41" fmla="*/ 297 h 362"/>
                    <a:gd name="T42" fmla="*/ 16 w 356"/>
                    <a:gd name="T43" fmla="*/ 362 h 362"/>
                    <a:gd name="T44" fmla="*/ 0 w 356"/>
                    <a:gd name="T45" fmla="*/ 340 h 362"/>
                    <a:gd name="T46" fmla="*/ 58 w 356"/>
                    <a:gd name="T47" fmla="*/ 285 h 362"/>
                    <a:gd name="T48" fmla="*/ 89 w 356"/>
                    <a:gd name="T49" fmla="*/ 222 h 362"/>
                    <a:gd name="T50" fmla="*/ 63 w 356"/>
                    <a:gd name="T51" fmla="*/ 222 h 362"/>
                    <a:gd name="T52" fmla="*/ 32 w 356"/>
                    <a:gd name="T53" fmla="*/ 209 h 362"/>
                    <a:gd name="T54" fmla="*/ 20 w 356"/>
                    <a:gd name="T55" fmla="*/ 179 h 362"/>
                    <a:gd name="T56" fmla="*/ 20 w 356"/>
                    <a:gd name="T57" fmla="*/ 109 h 362"/>
                    <a:gd name="T58" fmla="*/ 32 w 356"/>
                    <a:gd name="T59" fmla="*/ 79 h 362"/>
                    <a:gd name="T60" fmla="*/ 63 w 356"/>
                    <a:gd name="T61" fmla="*/ 66 h 362"/>
                    <a:gd name="T62" fmla="*/ 70 w 356"/>
                    <a:gd name="T63" fmla="*/ 66 h 362"/>
                    <a:gd name="T64" fmla="*/ 55 w 356"/>
                    <a:gd name="T65" fmla="*/ 7 h 362"/>
                    <a:gd name="T66" fmla="*/ 81 w 356"/>
                    <a:gd name="T67" fmla="*/ 0 h 362"/>
                    <a:gd name="T68" fmla="*/ 99 w 356"/>
                    <a:gd name="T69" fmla="*/ 66 h 362"/>
                    <a:gd name="T70" fmla="*/ 242 w 356"/>
                    <a:gd name="T71" fmla="*/ 66 h 362"/>
                    <a:gd name="T72" fmla="*/ 256 w 356"/>
                    <a:gd name="T73" fmla="*/ 35 h 362"/>
                    <a:gd name="T74" fmla="*/ 262 w 356"/>
                    <a:gd name="T75" fmla="*/ 18 h 362"/>
                    <a:gd name="T76" fmla="*/ 268 w 356"/>
                    <a:gd name="T77" fmla="*/ 0 h 362"/>
                    <a:gd name="T78" fmla="*/ 294 w 356"/>
                    <a:gd name="T79" fmla="*/ 9 h 362"/>
                    <a:gd name="T80" fmla="*/ 291 w 356"/>
                    <a:gd name="T81" fmla="*/ 195 h 362"/>
                    <a:gd name="T82" fmla="*/ 307 w 356"/>
                    <a:gd name="T83" fmla="*/ 179 h 362"/>
                    <a:gd name="T84" fmla="*/ 307 w 356"/>
                    <a:gd name="T85" fmla="*/ 109 h 362"/>
                    <a:gd name="T86" fmla="*/ 291 w 356"/>
                    <a:gd name="T87" fmla="*/ 94 h 362"/>
                    <a:gd name="T88" fmla="*/ 63 w 356"/>
                    <a:gd name="T89" fmla="*/ 94 h 362"/>
                    <a:gd name="T90" fmla="*/ 47 w 356"/>
                    <a:gd name="T91" fmla="*/ 109 h 362"/>
                    <a:gd name="T92" fmla="*/ 47 w 356"/>
                    <a:gd name="T93" fmla="*/ 179 h 362"/>
                    <a:gd name="T94" fmla="*/ 63 w 356"/>
                    <a:gd name="T95" fmla="*/ 195 h 362"/>
                    <a:gd name="T96" fmla="*/ 291 w 356"/>
                    <a:gd name="T97" fmla="*/ 195 h 3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356" h="362">
                      <a:moveTo>
                        <a:pt x="294" y="9"/>
                      </a:moveTo>
                      <a:cubicBezTo>
                        <a:pt x="294" y="11"/>
                        <a:pt x="293" y="12"/>
                        <a:pt x="293" y="13"/>
                      </a:cubicBezTo>
                      <a:cubicBezTo>
                        <a:pt x="284" y="38"/>
                        <a:pt x="284" y="38"/>
                        <a:pt x="284" y="38"/>
                      </a:cubicBezTo>
                      <a:cubicBezTo>
                        <a:pt x="280" y="49"/>
                        <a:pt x="276" y="58"/>
                        <a:pt x="272" y="66"/>
                      </a:cubicBezTo>
                      <a:cubicBezTo>
                        <a:pt x="291" y="66"/>
                        <a:pt x="291" y="66"/>
                        <a:pt x="291" y="66"/>
                      </a:cubicBezTo>
                      <a:cubicBezTo>
                        <a:pt x="303" y="66"/>
                        <a:pt x="313" y="71"/>
                        <a:pt x="321" y="79"/>
                      </a:cubicBezTo>
                      <a:cubicBezTo>
                        <a:pt x="330" y="87"/>
                        <a:pt x="334" y="98"/>
                        <a:pt x="334" y="109"/>
                      </a:cubicBezTo>
                      <a:cubicBezTo>
                        <a:pt x="334" y="179"/>
                        <a:pt x="334" y="179"/>
                        <a:pt x="334" y="179"/>
                      </a:cubicBezTo>
                      <a:cubicBezTo>
                        <a:pt x="334" y="191"/>
                        <a:pt x="330" y="201"/>
                        <a:pt x="321" y="209"/>
                      </a:cubicBezTo>
                      <a:cubicBezTo>
                        <a:pt x="313" y="218"/>
                        <a:pt x="303" y="222"/>
                        <a:pt x="291" y="222"/>
                      </a:cubicBezTo>
                      <a:cubicBezTo>
                        <a:pt x="260" y="222"/>
                        <a:pt x="260" y="222"/>
                        <a:pt x="260" y="222"/>
                      </a:cubicBezTo>
                      <a:cubicBezTo>
                        <a:pt x="260" y="308"/>
                        <a:pt x="260" y="308"/>
                        <a:pt x="260" y="308"/>
                      </a:cubicBezTo>
                      <a:cubicBezTo>
                        <a:pt x="260" y="323"/>
                        <a:pt x="268" y="331"/>
                        <a:pt x="283" y="331"/>
                      </a:cubicBezTo>
                      <a:cubicBezTo>
                        <a:pt x="356" y="331"/>
                        <a:pt x="356" y="331"/>
                        <a:pt x="356" y="331"/>
                      </a:cubicBezTo>
                      <a:cubicBezTo>
                        <a:pt x="356" y="359"/>
                        <a:pt x="356" y="359"/>
                        <a:pt x="356" y="359"/>
                      </a:cubicBezTo>
                      <a:cubicBezTo>
                        <a:pt x="283" y="359"/>
                        <a:pt x="283" y="359"/>
                        <a:pt x="283" y="359"/>
                      </a:cubicBezTo>
                      <a:cubicBezTo>
                        <a:pt x="269" y="359"/>
                        <a:pt x="257" y="354"/>
                        <a:pt x="247" y="344"/>
                      </a:cubicBezTo>
                      <a:cubicBezTo>
                        <a:pt x="238" y="334"/>
                        <a:pt x="233" y="322"/>
                        <a:pt x="233" y="308"/>
                      </a:cubicBezTo>
                      <a:cubicBezTo>
                        <a:pt x="233" y="222"/>
                        <a:pt x="233" y="222"/>
                        <a:pt x="233" y="222"/>
                      </a:cubicBezTo>
                      <a:cubicBezTo>
                        <a:pt x="118" y="222"/>
                        <a:pt x="118" y="222"/>
                        <a:pt x="118" y="222"/>
                      </a:cubicBezTo>
                      <a:cubicBezTo>
                        <a:pt x="110" y="251"/>
                        <a:pt x="98" y="276"/>
                        <a:pt x="82" y="297"/>
                      </a:cubicBezTo>
                      <a:cubicBezTo>
                        <a:pt x="66" y="320"/>
                        <a:pt x="44" y="341"/>
                        <a:pt x="16" y="362"/>
                      </a:cubicBezTo>
                      <a:cubicBezTo>
                        <a:pt x="0" y="340"/>
                        <a:pt x="0" y="340"/>
                        <a:pt x="0" y="340"/>
                      </a:cubicBezTo>
                      <a:cubicBezTo>
                        <a:pt x="24" y="323"/>
                        <a:pt x="44" y="304"/>
                        <a:pt x="58" y="285"/>
                      </a:cubicBezTo>
                      <a:cubicBezTo>
                        <a:pt x="71" y="267"/>
                        <a:pt x="81" y="246"/>
                        <a:pt x="89" y="222"/>
                      </a:cubicBezTo>
                      <a:cubicBezTo>
                        <a:pt x="63" y="222"/>
                        <a:pt x="63" y="222"/>
                        <a:pt x="63" y="222"/>
                      </a:cubicBezTo>
                      <a:cubicBezTo>
                        <a:pt x="51" y="222"/>
                        <a:pt x="41" y="218"/>
                        <a:pt x="32" y="209"/>
                      </a:cubicBezTo>
                      <a:cubicBezTo>
                        <a:pt x="24" y="201"/>
                        <a:pt x="20" y="191"/>
                        <a:pt x="20" y="179"/>
                      </a:cubicBezTo>
                      <a:cubicBezTo>
                        <a:pt x="20" y="109"/>
                        <a:pt x="20" y="109"/>
                        <a:pt x="20" y="109"/>
                      </a:cubicBezTo>
                      <a:cubicBezTo>
                        <a:pt x="20" y="98"/>
                        <a:pt x="24" y="87"/>
                        <a:pt x="32" y="79"/>
                      </a:cubicBezTo>
                      <a:cubicBezTo>
                        <a:pt x="41" y="71"/>
                        <a:pt x="51" y="66"/>
                        <a:pt x="63" y="66"/>
                      </a:cubicBezTo>
                      <a:cubicBezTo>
                        <a:pt x="70" y="66"/>
                        <a:pt x="70" y="66"/>
                        <a:pt x="70" y="66"/>
                      </a:cubicBezTo>
                      <a:cubicBezTo>
                        <a:pt x="55" y="7"/>
                        <a:pt x="55" y="7"/>
                        <a:pt x="55" y="7"/>
                      </a:cubicBezTo>
                      <a:cubicBezTo>
                        <a:pt x="81" y="0"/>
                        <a:pt x="81" y="0"/>
                        <a:pt x="81" y="0"/>
                      </a:cubicBezTo>
                      <a:cubicBezTo>
                        <a:pt x="99" y="66"/>
                        <a:pt x="99" y="66"/>
                        <a:pt x="99" y="66"/>
                      </a:cubicBezTo>
                      <a:cubicBezTo>
                        <a:pt x="242" y="66"/>
                        <a:pt x="242" y="66"/>
                        <a:pt x="242" y="66"/>
                      </a:cubicBezTo>
                      <a:cubicBezTo>
                        <a:pt x="247" y="57"/>
                        <a:pt x="252" y="47"/>
                        <a:pt x="256" y="35"/>
                      </a:cubicBezTo>
                      <a:cubicBezTo>
                        <a:pt x="258" y="30"/>
                        <a:pt x="260" y="24"/>
                        <a:pt x="262" y="18"/>
                      </a:cubicBezTo>
                      <a:cubicBezTo>
                        <a:pt x="268" y="0"/>
                        <a:pt x="268" y="0"/>
                        <a:pt x="268" y="0"/>
                      </a:cubicBezTo>
                      <a:lnTo>
                        <a:pt x="294" y="9"/>
                      </a:lnTo>
                      <a:close/>
                      <a:moveTo>
                        <a:pt x="291" y="195"/>
                      </a:moveTo>
                      <a:cubicBezTo>
                        <a:pt x="302" y="195"/>
                        <a:pt x="307" y="190"/>
                        <a:pt x="307" y="179"/>
                      </a:cubicBezTo>
                      <a:cubicBezTo>
                        <a:pt x="307" y="109"/>
                        <a:pt x="307" y="109"/>
                        <a:pt x="307" y="109"/>
                      </a:cubicBezTo>
                      <a:cubicBezTo>
                        <a:pt x="307" y="99"/>
                        <a:pt x="302" y="94"/>
                        <a:pt x="291" y="94"/>
                      </a:cubicBezTo>
                      <a:cubicBezTo>
                        <a:pt x="63" y="94"/>
                        <a:pt x="63" y="94"/>
                        <a:pt x="63" y="94"/>
                      </a:cubicBezTo>
                      <a:cubicBezTo>
                        <a:pt x="52" y="94"/>
                        <a:pt x="47" y="99"/>
                        <a:pt x="47" y="109"/>
                      </a:cubicBezTo>
                      <a:cubicBezTo>
                        <a:pt x="47" y="179"/>
                        <a:pt x="47" y="179"/>
                        <a:pt x="47" y="179"/>
                      </a:cubicBezTo>
                      <a:cubicBezTo>
                        <a:pt x="47" y="190"/>
                        <a:pt x="52" y="195"/>
                        <a:pt x="63" y="195"/>
                      </a:cubicBezTo>
                      <a:lnTo>
                        <a:pt x="291" y="19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91" name="Freeform 6"/>
                <p:cNvSpPr>
                  <a:spLocks noEditPoints="1"/>
                </p:cNvSpPr>
                <p:nvPr/>
              </p:nvSpPr>
              <p:spPr bwMode="auto">
                <a:xfrm>
                  <a:off x="2774504" y="3440495"/>
                  <a:ext cx="421675" cy="433045"/>
                </a:xfrm>
                <a:custGeom>
                  <a:avLst/>
                  <a:gdLst>
                    <a:gd name="T0" fmla="*/ 92 w 360"/>
                    <a:gd name="T1" fmla="*/ 76 h 369"/>
                    <a:gd name="T2" fmla="*/ 82 w 360"/>
                    <a:gd name="T3" fmla="*/ 93 h 369"/>
                    <a:gd name="T4" fmla="*/ 329 w 360"/>
                    <a:gd name="T5" fmla="*/ 93 h 369"/>
                    <a:gd name="T6" fmla="*/ 329 w 360"/>
                    <a:gd name="T7" fmla="*/ 70 h 369"/>
                    <a:gd name="T8" fmla="*/ 313 w 360"/>
                    <a:gd name="T9" fmla="*/ 54 h 369"/>
                    <a:gd name="T10" fmla="*/ 48 w 360"/>
                    <a:gd name="T11" fmla="*/ 54 h 369"/>
                    <a:gd name="T12" fmla="*/ 32 w 360"/>
                    <a:gd name="T13" fmla="*/ 70 h 369"/>
                    <a:gd name="T14" fmla="*/ 32 w 360"/>
                    <a:gd name="T15" fmla="*/ 93 h 369"/>
                    <a:gd name="T16" fmla="*/ 4 w 360"/>
                    <a:gd name="T17" fmla="*/ 93 h 369"/>
                    <a:gd name="T18" fmla="*/ 4 w 360"/>
                    <a:gd name="T19" fmla="*/ 70 h 369"/>
                    <a:gd name="T20" fmla="*/ 17 w 360"/>
                    <a:gd name="T21" fmla="*/ 40 h 369"/>
                    <a:gd name="T22" fmla="*/ 48 w 360"/>
                    <a:gd name="T23" fmla="*/ 27 h 369"/>
                    <a:gd name="T24" fmla="*/ 167 w 360"/>
                    <a:gd name="T25" fmla="*/ 27 h 369"/>
                    <a:gd name="T26" fmla="*/ 167 w 360"/>
                    <a:gd name="T27" fmla="*/ 0 h 369"/>
                    <a:gd name="T28" fmla="*/ 194 w 360"/>
                    <a:gd name="T29" fmla="*/ 0 h 369"/>
                    <a:gd name="T30" fmla="*/ 194 w 360"/>
                    <a:gd name="T31" fmla="*/ 27 h 369"/>
                    <a:gd name="T32" fmla="*/ 313 w 360"/>
                    <a:gd name="T33" fmla="*/ 27 h 369"/>
                    <a:gd name="T34" fmla="*/ 344 w 360"/>
                    <a:gd name="T35" fmla="*/ 40 h 369"/>
                    <a:gd name="T36" fmla="*/ 356 w 360"/>
                    <a:gd name="T37" fmla="*/ 70 h 369"/>
                    <a:gd name="T38" fmla="*/ 356 w 360"/>
                    <a:gd name="T39" fmla="*/ 93 h 369"/>
                    <a:gd name="T40" fmla="*/ 337 w 360"/>
                    <a:gd name="T41" fmla="*/ 93 h 369"/>
                    <a:gd name="T42" fmla="*/ 230 w 360"/>
                    <a:gd name="T43" fmla="*/ 181 h 369"/>
                    <a:gd name="T44" fmla="*/ 360 w 360"/>
                    <a:gd name="T45" fmla="*/ 218 h 369"/>
                    <a:gd name="T46" fmla="*/ 353 w 360"/>
                    <a:gd name="T47" fmla="*/ 244 h 369"/>
                    <a:gd name="T48" fmla="*/ 190 w 360"/>
                    <a:gd name="T49" fmla="*/ 198 h 369"/>
                    <a:gd name="T50" fmla="*/ 2 w 360"/>
                    <a:gd name="T51" fmla="*/ 240 h 369"/>
                    <a:gd name="T52" fmla="*/ 0 w 360"/>
                    <a:gd name="T53" fmla="*/ 213 h 369"/>
                    <a:gd name="T54" fmla="*/ 150 w 360"/>
                    <a:gd name="T55" fmla="*/ 187 h 369"/>
                    <a:gd name="T56" fmla="*/ 38 w 360"/>
                    <a:gd name="T57" fmla="*/ 155 h 369"/>
                    <a:gd name="T58" fmla="*/ 45 w 360"/>
                    <a:gd name="T59" fmla="*/ 128 h 369"/>
                    <a:gd name="T60" fmla="*/ 196 w 360"/>
                    <a:gd name="T61" fmla="*/ 171 h 369"/>
                    <a:gd name="T62" fmla="*/ 281 w 360"/>
                    <a:gd name="T63" fmla="*/ 121 h 369"/>
                    <a:gd name="T64" fmla="*/ 34 w 360"/>
                    <a:gd name="T65" fmla="*/ 121 h 369"/>
                    <a:gd name="T66" fmla="*/ 69 w 360"/>
                    <a:gd name="T67" fmla="*/ 61 h 369"/>
                    <a:gd name="T68" fmla="*/ 92 w 360"/>
                    <a:gd name="T69" fmla="*/ 76 h 369"/>
                    <a:gd name="T70" fmla="*/ 73 w 360"/>
                    <a:gd name="T71" fmla="*/ 369 h 369"/>
                    <a:gd name="T72" fmla="*/ 42 w 360"/>
                    <a:gd name="T73" fmla="*/ 356 h 369"/>
                    <a:gd name="T74" fmla="*/ 30 w 360"/>
                    <a:gd name="T75" fmla="*/ 325 h 369"/>
                    <a:gd name="T76" fmla="*/ 30 w 360"/>
                    <a:gd name="T77" fmla="*/ 290 h 369"/>
                    <a:gd name="T78" fmla="*/ 42 w 360"/>
                    <a:gd name="T79" fmla="*/ 260 h 369"/>
                    <a:gd name="T80" fmla="*/ 73 w 360"/>
                    <a:gd name="T81" fmla="*/ 247 h 369"/>
                    <a:gd name="T82" fmla="*/ 288 w 360"/>
                    <a:gd name="T83" fmla="*/ 247 h 369"/>
                    <a:gd name="T84" fmla="*/ 319 w 360"/>
                    <a:gd name="T85" fmla="*/ 260 h 369"/>
                    <a:gd name="T86" fmla="*/ 331 w 360"/>
                    <a:gd name="T87" fmla="*/ 290 h 369"/>
                    <a:gd name="T88" fmla="*/ 331 w 360"/>
                    <a:gd name="T89" fmla="*/ 325 h 369"/>
                    <a:gd name="T90" fmla="*/ 319 w 360"/>
                    <a:gd name="T91" fmla="*/ 356 h 369"/>
                    <a:gd name="T92" fmla="*/ 288 w 360"/>
                    <a:gd name="T93" fmla="*/ 369 h 369"/>
                    <a:gd name="T94" fmla="*/ 73 w 360"/>
                    <a:gd name="T95" fmla="*/ 369 h 369"/>
                    <a:gd name="T96" fmla="*/ 288 w 360"/>
                    <a:gd name="T97" fmla="*/ 341 h 369"/>
                    <a:gd name="T98" fmla="*/ 304 w 360"/>
                    <a:gd name="T99" fmla="*/ 325 h 369"/>
                    <a:gd name="T100" fmla="*/ 304 w 360"/>
                    <a:gd name="T101" fmla="*/ 290 h 369"/>
                    <a:gd name="T102" fmla="*/ 288 w 360"/>
                    <a:gd name="T103" fmla="*/ 274 h 369"/>
                    <a:gd name="T104" fmla="*/ 73 w 360"/>
                    <a:gd name="T105" fmla="*/ 274 h 369"/>
                    <a:gd name="T106" fmla="*/ 57 w 360"/>
                    <a:gd name="T107" fmla="*/ 290 h 369"/>
                    <a:gd name="T108" fmla="*/ 57 w 360"/>
                    <a:gd name="T109" fmla="*/ 325 h 369"/>
                    <a:gd name="T110" fmla="*/ 73 w 360"/>
                    <a:gd name="T111" fmla="*/ 341 h 369"/>
                    <a:gd name="T112" fmla="*/ 288 w 360"/>
                    <a:gd name="T113" fmla="*/ 341 h 3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360" h="369">
                      <a:moveTo>
                        <a:pt x="92" y="76"/>
                      </a:moveTo>
                      <a:cubicBezTo>
                        <a:pt x="82" y="93"/>
                        <a:pt x="82" y="93"/>
                        <a:pt x="82" y="93"/>
                      </a:cubicBezTo>
                      <a:cubicBezTo>
                        <a:pt x="329" y="93"/>
                        <a:pt x="329" y="93"/>
                        <a:pt x="329" y="93"/>
                      </a:cubicBezTo>
                      <a:cubicBezTo>
                        <a:pt x="329" y="70"/>
                        <a:pt x="329" y="70"/>
                        <a:pt x="329" y="70"/>
                      </a:cubicBezTo>
                      <a:cubicBezTo>
                        <a:pt x="329" y="60"/>
                        <a:pt x="324" y="54"/>
                        <a:pt x="313" y="54"/>
                      </a:cubicBezTo>
                      <a:cubicBezTo>
                        <a:pt x="48" y="54"/>
                        <a:pt x="48" y="54"/>
                        <a:pt x="48" y="54"/>
                      </a:cubicBezTo>
                      <a:cubicBezTo>
                        <a:pt x="37" y="54"/>
                        <a:pt x="32" y="60"/>
                        <a:pt x="32" y="70"/>
                      </a:cubicBezTo>
                      <a:cubicBezTo>
                        <a:pt x="32" y="93"/>
                        <a:pt x="32" y="93"/>
                        <a:pt x="32" y="93"/>
                      </a:cubicBezTo>
                      <a:cubicBezTo>
                        <a:pt x="4" y="93"/>
                        <a:pt x="4" y="93"/>
                        <a:pt x="4" y="93"/>
                      </a:cubicBezTo>
                      <a:cubicBezTo>
                        <a:pt x="4" y="70"/>
                        <a:pt x="4" y="70"/>
                        <a:pt x="4" y="70"/>
                      </a:cubicBezTo>
                      <a:cubicBezTo>
                        <a:pt x="4" y="59"/>
                        <a:pt x="9" y="48"/>
                        <a:pt x="17" y="40"/>
                      </a:cubicBezTo>
                      <a:cubicBezTo>
                        <a:pt x="26" y="31"/>
                        <a:pt x="36" y="27"/>
                        <a:pt x="48" y="27"/>
                      </a:cubicBezTo>
                      <a:cubicBezTo>
                        <a:pt x="167" y="27"/>
                        <a:pt x="167" y="27"/>
                        <a:pt x="167" y="27"/>
                      </a:cubicBezTo>
                      <a:cubicBezTo>
                        <a:pt x="167" y="0"/>
                        <a:pt x="167" y="0"/>
                        <a:pt x="167" y="0"/>
                      </a:cubicBezTo>
                      <a:cubicBezTo>
                        <a:pt x="194" y="0"/>
                        <a:pt x="194" y="0"/>
                        <a:pt x="194" y="0"/>
                      </a:cubicBezTo>
                      <a:cubicBezTo>
                        <a:pt x="194" y="27"/>
                        <a:pt x="194" y="27"/>
                        <a:pt x="194" y="27"/>
                      </a:cubicBezTo>
                      <a:cubicBezTo>
                        <a:pt x="313" y="27"/>
                        <a:pt x="313" y="27"/>
                        <a:pt x="313" y="27"/>
                      </a:cubicBezTo>
                      <a:cubicBezTo>
                        <a:pt x="325" y="27"/>
                        <a:pt x="335" y="31"/>
                        <a:pt x="344" y="40"/>
                      </a:cubicBezTo>
                      <a:cubicBezTo>
                        <a:pt x="352" y="48"/>
                        <a:pt x="356" y="59"/>
                        <a:pt x="356" y="70"/>
                      </a:cubicBezTo>
                      <a:cubicBezTo>
                        <a:pt x="356" y="93"/>
                        <a:pt x="356" y="93"/>
                        <a:pt x="356" y="93"/>
                      </a:cubicBezTo>
                      <a:cubicBezTo>
                        <a:pt x="337" y="93"/>
                        <a:pt x="337" y="93"/>
                        <a:pt x="337" y="93"/>
                      </a:cubicBezTo>
                      <a:cubicBezTo>
                        <a:pt x="314" y="127"/>
                        <a:pt x="279" y="156"/>
                        <a:pt x="230" y="181"/>
                      </a:cubicBezTo>
                      <a:cubicBezTo>
                        <a:pt x="360" y="218"/>
                        <a:pt x="360" y="218"/>
                        <a:pt x="360" y="218"/>
                      </a:cubicBezTo>
                      <a:cubicBezTo>
                        <a:pt x="353" y="244"/>
                        <a:pt x="353" y="244"/>
                        <a:pt x="353" y="244"/>
                      </a:cubicBezTo>
                      <a:cubicBezTo>
                        <a:pt x="190" y="198"/>
                        <a:pt x="190" y="198"/>
                        <a:pt x="190" y="198"/>
                      </a:cubicBezTo>
                      <a:cubicBezTo>
                        <a:pt x="134" y="221"/>
                        <a:pt x="71" y="235"/>
                        <a:pt x="2" y="240"/>
                      </a:cubicBezTo>
                      <a:cubicBezTo>
                        <a:pt x="0" y="213"/>
                        <a:pt x="0" y="213"/>
                        <a:pt x="0" y="213"/>
                      </a:cubicBezTo>
                      <a:cubicBezTo>
                        <a:pt x="53" y="209"/>
                        <a:pt x="103" y="200"/>
                        <a:pt x="150" y="187"/>
                      </a:cubicBezTo>
                      <a:cubicBezTo>
                        <a:pt x="38" y="155"/>
                        <a:pt x="38" y="155"/>
                        <a:pt x="38" y="155"/>
                      </a:cubicBezTo>
                      <a:cubicBezTo>
                        <a:pt x="45" y="128"/>
                        <a:pt x="45" y="128"/>
                        <a:pt x="45" y="128"/>
                      </a:cubicBezTo>
                      <a:cubicBezTo>
                        <a:pt x="196" y="171"/>
                        <a:pt x="196" y="171"/>
                        <a:pt x="196" y="171"/>
                      </a:cubicBezTo>
                      <a:cubicBezTo>
                        <a:pt x="232" y="156"/>
                        <a:pt x="261" y="140"/>
                        <a:pt x="281" y="121"/>
                      </a:cubicBezTo>
                      <a:cubicBezTo>
                        <a:pt x="34" y="121"/>
                        <a:pt x="34" y="121"/>
                        <a:pt x="34" y="121"/>
                      </a:cubicBezTo>
                      <a:cubicBezTo>
                        <a:pt x="69" y="61"/>
                        <a:pt x="69" y="61"/>
                        <a:pt x="69" y="61"/>
                      </a:cubicBezTo>
                      <a:lnTo>
                        <a:pt x="92" y="76"/>
                      </a:lnTo>
                      <a:close/>
                      <a:moveTo>
                        <a:pt x="73" y="369"/>
                      </a:moveTo>
                      <a:cubicBezTo>
                        <a:pt x="61" y="369"/>
                        <a:pt x="51" y="364"/>
                        <a:pt x="42" y="356"/>
                      </a:cubicBezTo>
                      <a:cubicBezTo>
                        <a:pt x="34" y="347"/>
                        <a:pt x="30" y="337"/>
                        <a:pt x="30" y="325"/>
                      </a:cubicBezTo>
                      <a:cubicBezTo>
                        <a:pt x="30" y="290"/>
                        <a:pt x="30" y="290"/>
                        <a:pt x="30" y="290"/>
                      </a:cubicBezTo>
                      <a:cubicBezTo>
                        <a:pt x="30" y="278"/>
                        <a:pt x="34" y="268"/>
                        <a:pt x="42" y="260"/>
                      </a:cubicBezTo>
                      <a:cubicBezTo>
                        <a:pt x="51" y="251"/>
                        <a:pt x="61" y="247"/>
                        <a:pt x="73" y="247"/>
                      </a:cubicBezTo>
                      <a:cubicBezTo>
                        <a:pt x="288" y="247"/>
                        <a:pt x="288" y="247"/>
                        <a:pt x="288" y="247"/>
                      </a:cubicBezTo>
                      <a:cubicBezTo>
                        <a:pt x="300" y="247"/>
                        <a:pt x="310" y="251"/>
                        <a:pt x="319" y="260"/>
                      </a:cubicBezTo>
                      <a:cubicBezTo>
                        <a:pt x="327" y="268"/>
                        <a:pt x="331" y="278"/>
                        <a:pt x="331" y="290"/>
                      </a:cubicBezTo>
                      <a:cubicBezTo>
                        <a:pt x="331" y="325"/>
                        <a:pt x="331" y="325"/>
                        <a:pt x="331" y="325"/>
                      </a:cubicBezTo>
                      <a:cubicBezTo>
                        <a:pt x="331" y="337"/>
                        <a:pt x="327" y="347"/>
                        <a:pt x="319" y="356"/>
                      </a:cubicBezTo>
                      <a:cubicBezTo>
                        <a:pt x="310" y="364"/>
                        <a:pt x="300" y="369"/>
                        <a:pt x="288" y="369"/>
                      </a:cubicBezTo>
                      <a:lnTo>
                        <a:pt x="73" y="369"/>
                      </a:lnTo>
                      <a:close/>
                      <a:moveTo>
                        <a:pt x="288" y="341"/>
                      </a:moveTo>
                      <a:cubicBezTo>
                        <a:pt x="299" y="341"/>
                        <a:pt x="304" y="336"/>
                        <a:pt x="304" y="325"/>
                      </a:cubicBezTo>
                      <a:cubicBezTo>
                        <a:pt x="304" y="290"/>
                        <a:pt x="304" y="290"/>
                        <a:pt x="304" y="290"/>
                      </a:cubicBezTo>
                      <a:cubicBezTo>
                        <a:pt x="304" y="279"/>
                        <a:pt x="299" y="274"/>
                        <a:pt x="288" y="274"/>
                      </a:cubicBezTo>
                      <a:cubicBezTo>
                        <a:pt x="73" y="274"/>
                        <a:pt x="73" y="274"/>
                        <a:pt x="73" y="274"/>
                      </a:cubicBezTo>
                      <a:cubicBezTo>
                        <a:pt x="63" y="274"/>
                        <a:pt x="57" y="279"/>
                        <a:pt x="57" y="290"/>
                      </a:cubicBezTo>
                      <a:cubicBezTo>
                        <a:pt x="57" y="325"/>
                        <a:pt x="57" y="325"/>
                        <a:pt x="57" y="325"/>
                      </a:cubicBezTo>
                      <a:cubicBezTo>
                        <a:pt x="57" y="336"/>
                        <a:pt x="63" y="341"/>
                        <a:pt x="73" y="341"/>
                      </a:cubicBezTo>
                      <a:lnTo>
                        <a:pt x="288" y="34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0" name="组合 108"/>
              <p:cNvGrpSpPr/>
              <p:nvPr/>
            </p:nvGrpSpPr>
            <p:grpSpPr>
              <a:xfrm>
                <a:off x="2317829" y="3935828"/>
                <a:ext cx="857985" cy="140061"/>
                <a:chOff x="2317831" y="3935828"/>
                <a:chExt cx="962982" cy="157201"/>
              </a:xfrm>
              <a:solidFill>
                <a:schemeClr val="bg1"/>
              </a:solidFill>
            </p:grpSpPr>
            <p:sp>
              <p:nvSpPr>
                <p:cNvPr id="381" name="Freeform 7"/>
                <p:cNvSpPr>
                  <a:spLocks noEditPoints="1"/>
                </p:cNvSpPr>
                <p:nvPr/>
              </p:nvSpPr>
              <p:spPr bwMode="auto">
                <a:xfrm>
                  <a:off x="2317831" y="3936816"/>
                  <a:ext cx="84038" cy="152752"/>
                </a:xfrm>
                <a:custGeom>
                  <a:avLst/>
                  <a:gdLst>
                    <a:gd name="T0" fmla="*/ 72 w 72"/>
                    <a:gd name="T1" fmla="*/ 0 h 130"/>
                    <a:gd name="T2" fmla="*/ 72 w 72"/>
                    <a:gd name="T3" fmla="*/ 128 h 130"/>
                    <a:gd name="T4" fmla="*/ 65 w 72"/>
                    <a:gd name="T5" fmla="*/ 128 h 130"/>
                    <a:gd name="T6" fmla="*/ 42 w 72"/>
                    <a:gd name="T7" fmla="*/ 130 h 130"/>
                    <a:gd name="T8" fmla="*/ 13 w 72"/>
                    <a:gd name="T9" fmla="*/ 123 h 130"/>
                    <a:gd name="T10" fmla="*/ 0 w 72"/>
                    <a:gd name="T11" fmla="*/ 81 h 130"/>
                    <a:gd name="T12" fmla="*/ 3 w 72"/>
                    <a:gd name="T13" fmla="*/ 55 h 130"/>
                    <a:gd name="T14" fmla="*/ 16 w 72"/>
                    <a:gd name="T15" fmla="*/ 37 h 130"/>
                    <a:gd name="T16" fmla="*/ 38 w 72"/>
                    <a:gd name="T17" fmla="*/ 31 h 130"/>
                    <a:gd name="T18" fmla="*/ 47 w 72"/>
                    <a:gd name="T19" fmla="*/ 31 h 130"/>
                    <a:gd name="T20" fmla="*/ 48 w 72"/>
                    <a:gd name="T21" fmla="*/ 31 h 130"/>
                    <a:gd name="T22" fmla="*/ 60 w 72"/>
                    <a:gd name="T23" fmla="*/ 33 h 130"/>
                    <a:gd name="T24" fmla="*/ 60 w 72"/>
                    <a:gd name="T25" fmla="*/ 0 h 130"/>
                    <a:gd name="T26" fmla="*/ 72 w 72"/>
                    <a:gd name="T27" fmla="*/ 0 h 130"/>
                    <a:gd name="T28" fmla="*/ 60 w 72"/>
                    <a:gd name="T29" fmla="*/ 116 h 130"/>
                    <a:gd name="T30" fmla="*/ 60 w 72"/>
                    <a:gd name="T31" fmla="*/ 46 h 130"/>
                    <a:gd name="T32" fmla="*/ 45 w 72"/>
                    <a:gd name="T33" fmla="*/ 44 h 130"/>
                    <a:gd name="T34" fmla="*/ 38 w 72"/>
                    <a:gd name="T35" fmla="*/ 44 h 130"/>
                    <a:gd name="T36" fmla="*/ 23 w 72"/>
                    <a:gd name="T37" fmla="*/ 47 h 130"/>
                    <a:gd name="T38" fmla="*/ 15 w 72"/>
                    <a:gd name="T39" fmla="*/ 61 h 130"/>
                    <a:gd name="T40" fmla="*/ 12 w 72"/>
                    <a:gd name="T41" fmla="*/ 81 h 130"/>
                    <a:gd name="T42" fmla="*/ 14 w 72"/>
                    <a:gd name="T43" fmla="*/ 100 h 130"/>
                    <a:gd name="T44" fmla="*/ 21 w 72"/>
                    <a:gd name="T45" fmla="*/ 113 h 130"/>
                    <a:gd name="T46" fmla="*/ 42 w 72"/>
                    <a:gd name="T47" fmla="*/ 118 h 130"/>
                    <a:gd name="T48" fmla="*/ 60 w 72"/>
                    <a:gd name="T49" fmla="*/ 116 h 1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72" h="130">
                      <a:moveTo>
                        <a:pt x="72" y="0"/>
                      </a:moveTo>
                      <a:cubicBezTo>
                        <a:pt x="72" y="128"/>
                        <a:pt x="72" y="128"/>
                        <a:pt x="72" y="128"/>
                      </a:cubicBezTo>
                      <a:cubicBezTo>
                        <a:pt x="65" y="128"/>
                        <a:pt x="65" y="128"/>
                        <a:pt x="65" y="128"/>
                      </a:cubicBezTo>
                      <a:cubicBezTo>
                        <a:pt x="57" y="130"/>
                        <a:pt x="49" y="130"/>
                        <a:pt x="42" y="130"/>
                      </a:cubicBezTo>
                      <a:cubicBezTo>
                        <a:pt x="30" y="130"/>
                        <a:pt x="21" y="128"/>
                        <a:pt x="13" y="123"/>
                      </a:cubicBezTo>
                      <a:cubicBezTo>
                        <a:pt x="4" y="115"/>
                        <a:pt x="0" y="101"/>
                        <a:pt x="0" y="81"/>
                      </a:cubicBezTo>
                      <a:cubicBezTo>
                        <a:pt x="0" y="71"/>
                        <a:pt x="1" y="63"/>
                        <a:pt x="3" y="55"/>
                      </a:cubicBezTo>
                      <a:cubicBezTo>
                        <a:pt x="6" y="47"/>
                        <a:pt x="10" y="41"/>
                        <a:pt x="16" y="37"/>
                      </a:cubicBezTo>
                      <a:cubicBezTo>
                        <a:pt x="21" y="33"/>
                        <a:pt x="29" y="31"/>
                        <a:pt x="38" y="31"/>
                      </a:cubicBezTo>
                      <a:cubicBezTo>
                        <a:pt x="41" y="31"/>
                        <a:pt x="43" y="31"/>
                        <a:pt x="47" y="31"/>
                      </a:cubicBezTo>
                      <a:cubicBezTo>
                        <a:pt x="47" y="31"/>
                        <a:pt x="48" y="31"/>
                        <a:pt x="48" y="31"/>
                      </a:cubicBezTo>
                      <a:cubicBezTo>
                        <a:pt x="60" y="33"/>
                        <a:pt x="60" y="33"/>
                        <a:pt x="60" y="33"/>
                      </a:cubicBezTo>
                      <a:cubicBezTo>
                        <a:pt x="60" y="0"/>
                        <a:pt x="60" y="0"/>
                        <a:pt x="60" y="0"/>
                      </a:cubicBezTo>
                      <a:lnTo>
                        <a:pt x="72" y="0"/>
                      </a:lnTo>
                      <a:close/>
                      <a:moveTo>
                        <a:pt x="60" y="116"/>
                      </a:moveTo>
                      <a:cubicBezTo>
                        <a:pt x="60" y="46"/>
                        <a:pt x="60" y="46"/>
                        <a:pt x="60" y="46"/>
                      </a:cubicBezTo>
                      <a:cubicBezTo>
                        <a:pt x="45" y="44"/>
                        <a:pt x="45" y="44"/>
                        <a:pt x="45" y="44"/>
                      </a:cubicBezTo>
                      <a:cubicBezTo>
                        <a:pt x="42" y="44"/>
                        <a:pt x="40" y="44"/>
                        <a:pt x="38" y="44"/>
                      </a:cubicBezTo>
                      <a:cubicBezTo>
                        <a:pt x="32" y="44"/>
                        <a:pt x="27" y="45"/>
                        <a:pt x="23" y="47"/>
                      </a:cubicBezTo>
                      <a:cubicBezTo>
                        <a:pt x="19" y="50"/>
                        <a:pt x="17" y="55"/>
                        <a:pt x="15" y="61"/>
                      </a:cubicBezTo>
                      <a:cubicBezTo>
                        <a:pt x="13" y="67"/>
                        <a:pt x="12" y="73"/>
                        <a:pt x="12" y="81"/>
                      </a:cubicBezTo>
                      <a:cubicBezTo>
                        <a:pt x="12" y="88"/>
                        <a:pt x="13" y="95"/>
                        <a:pt x="14" y="100"/>
                      </a:cubicBezTo>
                      <a:cubicBezTo>
                        <a:pt x="16" y="107"/>
                        <a:pt x="18" y="111"/>
                        <a:pt x="21" y="113"/>
                      </a:cubicBezTo>
                      <a:cubicBezTo>
                        <a:pt x="25" y="116"/>
                        <a:pt x="32" y="118"/>
                        <a:pt x="42" y="118"/>
                      </a:cubicBezTo>
                      <a:cubicBezTo>
                        <a:pt x="47" y="118"/>
                        <a:pt x="53" y="117"/>
                        <a:pt x="60" y="11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82" name="Freeform 8"/>
                <p:cNvSpPr>
                  <a:spLocks/>
                </p:cNvSpPr>
                <p:nvPr/>
              </p:nvSpPr>
              <p:spPr bwMode="auto">
                <a:xfrm>
                  <a:off x="2434991" y="3977847"/>
                  <a:ext cx="85522" cy="114194"/>
                </a:xfrm>
                <a:custGeom>
                  <a:avLst/>
                  <a:gdLst>
                    <a:gd name="T0" fmla="*/ 60 w 73"/>
                    <a:gd name="T1" fmla="*/ 95 h 97"/>
                    <a:gd name="T2" fmla="*/ 60 w 73"/>
                    <a:gd name="T3" fmla="*/ 89 h 97"/>
                    <a:gd name="T4" fmla="*/ 53 w 73"/>
                    <a:gd name="T5" fmla="*/ 91 h 97"/>
                    <a:gd name="T6" fmla="*/ 45 w 73"/>
                    <a:gd name="T7" fmla="*/ 94 h 97"/>
                    <a:gd name="T8" fmla="*/ 28 w 73"/>
                    <a:gd name="T9" fmla="*/ 97 h 97"/>
                    <a:gd name="T10" fmla="*/ 8 w 73"/>
                    <a:gd name="T11" fmla="*/ 90 h 97"/>
                    <a:gd name="T12" fmla="*/ 0 w 73"/>
                    <a:gd name="T13" fmla="*/ 66 h 97"/>
                    <a:gd name="T14" fmla="*/ 0 w 73"/>
                    <a:gd name="T15" fmla="*/ 0 h 97"/>
                    <a:gd name="T16" fmla="*/ 12 w 73"/>
                    <a:gd name="T17" fmla="*/ 0 h 97"/>
                    <a:gd name="T18" fmla="*/ 12 w 73"/>
                    <a:gd name="T19" fmla="*/ 66 h 97"/>
                    <a:gd name="T20" fmla="*/ 17 w 73"/>
                    <a:gd name="T21" fmla="*/ 80 h 97"/>
                    <a:gd name="T22" fmla="*/ 28 w 73"/>
                    <a:gd name="T23" fmla="*/ 84 h 97"/>
                    <a:gd name="T24" fmla="*/ 45 w 73"/>
                    <a:gd name="T25" fmla="*/ 81 h 97"/>
                    <a:gd name="T26" fmla="*/ 53 w 73"/>
                    <a:gd name="T27" fmla="*/ 78 h 97"/>
                    <a:gd name="T28" fmla="*/ 60 w 73"/>
                    <a:gd name="T29" fmla="*/ 75 h 97"/>
                    <a:gd name="T30" fmla="*/ 60 w 73"/>
                    <a:gd name="T31" fmla="*/ 0 h 97"/>
                    <a:gd name="T32" fmla="*/ 73 w 73"/>
                    <a:gd name="T33" fmla="*/ 0 h 97"/>
                    <a:gd name="T34" fmla="*/ 73 w 73"/>
                    <a:gd name="T35" fmla="*/ 95 h 97"/>
                    <a:gd name="T36" fmla="*/ 60 w 73"/>
                    <a:gd name="T37" fmla="*/ 95 h 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73" h="97">
                      <a:moveTo>
                        <a:pt x="60" y="95"/>
                      </a:moveTo>
                      <a:cubicBezTo>
                        <a:pt x="60" y="89"/>
                        <a:pt x="60" y="89"/>
                        <a:pt x="60" y="89"/>
                      </a:cubicBezTo>
                      <a:cubicBezTo>
                        <a:pt x="57" y="90"/>
                        <a:pt x="55" y="91"/>
                        <a:pt x="53" y="91"/>
                      </a:cubicBezTo>
                      <a:cubicBezTo>
                        <a:pt x="45" y="94"/>
                        <a:pt x="45" y="94"/>
                        <a:pt x="45" y="94"/>
                      </a:cubicBezTo>
                      <a:cubicBezTo>
                        <a:pt x="38" y="96"/>
                        <a:pt x="33" y="97"/>
                        <a:pt x="28" y="97"/>
                      </a:cubicBezTo>
                      <a:cubicBezTo>
                        <a:pt x="19" y="97"/>
                        <a:pt x="13" y="94"/>
                        <a:pt x="8" y="90"/>
                      </a:cubicBezTo>
                      <a:cubicBezTo>
                        <a:pt x="3" y="85"/>
                        <a:pt x="0" y="77"/>
                        <a:pt x="0" y="66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2" y="0"/>
                        <a:pt x="12" y="0"/>
                        <a:pt x="12" y="0"/>
                      </a:cubicBezTo>
                      <a:cubicBezTo>
                        <a:pt x="12" y="66"/>
                        <a:pt x="12" y="66"/>
                        <a:pt x="12" y="66"/>
                      </a:cubicBezTo>
                      <a:cubicBezTo>
                        <a:pt x="12" y="72"/>
                        <a:pt x="14" y="77"/>
                        <a:pt x="17" y="80"/>
                      </a:cubicBezTo>
                      <a:cubicBezTo>
                        <a:pt x="19" y="83"/>
                        <a:pt x="23" y="84"/>
                        <a:pt x="28" y="84"/>
                      </a:cubicBezTo>
                      <a:cubicBezTo>
                        <a:pt x="33" y="84"/>
                        <a:pt x="38" y="83"/>
                        <a:pt x="45" y="81"/>
                      </a:cubicBezTo>
                      <a:cubicBezTo>
                        <a:pt x="48" y="80"/>
                        <a:pt x="50" y="79"/>
                        <a:pt x="53" y="78"/>
                      </a:cubicBezTo>
                      <a:cubicBezTo>
                        <a:pt x="60" y="75"/>
                        <a:pt x="60" y="75"/>
                        <a:pt x="60" y="75"/>
                      </a:cubicBezTo>
                      <a:cubicBezTo>
                        <a:pt x="60" y="0"/>
                        <a:pt x="60" y="0"/>
                        <a:pt x="60" y="0"/>
                      </a:cubicBezTo>
                      <a:cubicBezTo>
                        <a:pt x="73" y="0"/>
                        <a:pt x="73" y="0"/>
                        <a:pt x="73" y="0"/>
                      </a:cubicBezTo>
                      <a:cubicBezTo>
                        <a:pt x="73" y="95"/>
                        <a:pt x="73" y="95"/>
                        <a:pt x="73" y="95"/>
                      </a:cubicBezTo>
                      <a:lnTo>
                        <a:pt x="60" y="9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83" name="Freeform 9"/>
                <p:cNvSpPr>
                  <a:spLocks/>
                </p:cNvSpPr>
                <p:nvPr/>
              </p:nvSpPr>
              <p:spPr bwMode="auto">
                <a:xfrm>
                  <a:off x="2555611" y="3935828"/>
                  <a:ext cx="78601" cy="157201"/>
                </a:xfrm>
                <a:custGeom>
                  <a:avLst/>
                  <a:gdLst>
                    <a:gd name="T0" fmla="*/ 137 w 159"/>
                    <a:gd name="T1" fmla="*/ 318 h 318"/>
                    <a:gd name="T2" fmla="*/ 28 w 159"/>
                    <a:gd name="T3" fmla="*/ 211 h 318"/>
                    <a:gd name="T4" fmla="*/ 28 w 159"/>
                    <a:gd name="T5" fmla="*/ 309 h 318"/>
                    <a:gd name="T6" fmla="*/ 0 w 159"/>
                    <a:gd name="T7" fmla="*/ 309 h 318"/>
                    <a:gd name="T8" fmla="*/ 0 w 159"/>
                    <a:gd name="T9" fmla="*/ 0 h 318"/>
                    <a:gd name="T10" fmla="*/ 28 w 159"/>
                    <a:gd name="T11" fmla="*/ 0 h 318"/>
                    <a:gd name="T12" fmla="*/ 28 w 159"/>
                    <a:gd name="T13" fmla="*/ 168 h 318"/>
                    <a:gd name="T14" fmla="*/ 132 w 159"/>
                    <a:gd name="T15" fmla="*/ 73 h 318"/>
                    <a:gd name="T16" fmla="*/ 154 w 159"/>
                    <a:gd name="T17" fmla="*/ 95 h 318"/>
                    <a:gd name="T18" fmla="*/ 50 w 159"/>
                    <a:gd name="T19" fmla="*/ 190 h 318"/>
                    <a:gd name="T20" fmla="*/ 159 w 159"/>
                    <a:gd name="T21" fmla="*/ 297 h 318"/>
                    <a:gd name="T22" fmla="*/ 137 w 159"/>
                    <a:gd name="T23" fmla="*/ 318 h 3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59" h="318">
                      <a:moveTo>
                        <a:pt x="137" y="318"/>
                      </a:moveTo>
                      <a:lnTo>
                        <a:pt x="28" y="211"/>
                      </a:lnTo>
                      <a:lnTo>
                        <a:pt x="28" y="309"/>
                      </a:lnTo>
                      <a:lnTo>
                        <a:pt x="0" y="309"/>
                      </a:lnTo>
                      <a:lnTo>
                        <a:pt x="0" y="0"/>
                      </a:lnTo>
                      <a:lnTo>
                        <a:pt x="28" y="0"/>
                      </a:lnTo>
                      <a:lnTo>
                        <a:pt x="28" y="168"/>
                      </a:lnTo>
                      <a:lnTo>
                        <a:pt x="132" y="73"/>
                      </a:lnTo>
                      <a:lnTo>
                        <a:pt x="154" y="95"/>
                      </a:lnTo>
                      <a:lnTo>
                        <a:pt x="50" y="190"/>
                      </a:lnTo>
                      <a:lnTo>
                        <a:pt x="159" y="297"/>
                      </a:lnTo>
                      <a:lnTo>
                        <a:pt x="137" y="31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84" name="Freeform 10"/>
                <p:cNvSpPr>
                  <a:spLocks noEditPoints="1"/>
                </p:cNvSpPr>
                <p:nvPr/>
              </p:nvSpPr>
              <p:spPr bwMode="auto">
                <a:xfrm>
                  <a:off x="2651513" y="3974386"/>
                  <a:ext cx="93925" cy="118643"/>
                </a:xfrm>
                <a:custGeom>
                  <a:avLst/>
                  <a:gdLst>
                    <a:gd name="T0" fmla="*/ 76 w 80"/>
                    <a:gd name="T1" fmla="*/ 97 h 101"/>
                    <a:gd name="T2" fmla="*/ 71 w 80"/>
                    <a:gd name="T3" fmla="*/ 98 h 101"/>
                    <a:gd name="T4" fmla="*/ 58 w 80"/>
                    <a:gd name="T5" fmla="*/ 100 h 101"/>
                    <a:gd name="T6" fmla="*/ 44 w 80"/>
                    <a:gd name="T7" fmla="*/ 101 h 101"/>
                    <a:gd name="T8" fmla="*/ 27 w 80"/>
                    <a:gd name="T9" fmla="*/ 99 h 101"/>
                    <a:gd name="T10" fmla="*/ 13 w 80"/>
                    <a:gd name="T11" fmla="*/ 91 h 101"/>
                    <a:gd name="T12" fmla="*/ 4 w 80"/>
                    <a:gd name="T13" fmla="*/ 76 h 101"/>
                    <a:gd name="T14" fmla="*/ 0 w 80"/>
                    <a:gd name="T15" fmla="*/ 50 h 101"/>
                    <a:gd name="T16" fmla="*/ 5 w 80"/>
                    <a:gd name="T17" fmla="*/ 25 h 101"/>
                    <a:gd name="T18" fmla="*/ 16 w 80"/>
                    <a:gd name="T19" fmla="*/ 7 h 101"/>
                    <a:gd name="T20" fmla="*/ 41 w 80"/>
                    <a:gd name="T21" fmla="*/ 0 h 101"/>
                    <a:gd name="T22" fmla="*/ 67 w 80"/>
                    <a:gd name="T23" fmla="*/ 9 h 101"/>
                    <a:gd name="T24" fmla="*/ 79 w 80"/>
                    <a:gd name="T25" fmla="*/ 56 h 101"/>
                    <a:gd name="T26" fmla="*/ 13 w 80"/>
                    <a:gd name="T27" fmla="*/ 56 h 101"/>
                    <a:gd name="T28" fmla="*/ 23 w 80"/>
                    <a:gd name="T29" fmla="*/ 82 h 101"/>
                    <a:gd name="T30" fmla="*/ 44 w 80"/>
                    <a:gd name="T31" fmla="*/ 88 h 101"/>
                    <a:gd name="T32" fmla="*/ 57 w 80"/>
                    <a:gd name="T33" fmla="*/ 87 h 101"/>
                    <a:gd name="T34" fmla="*/ 69 w 80"/>
                    <a:gd name="T35" fmla="*/ 86 h 101"/>
                    <a:gd name="T36" fmla="*/ 73 w 80"/>
                    <a:gd name="T37" fmla="*/ 85 h 101"/>
                    <a:gd name="T38" fmla="*/ 74 w 80"/>
                    <a:gd name="T39" fmla="*/ 84 h 101"/>
                    <a:gd name="T40" fmla="*/ 76 w 80"/>
                    <a:gd name="T41" fmla="*/ 97 h 101"/>
                    <a:gd name="T42" fmla="*/ 13 w 80"/>
                    <a:gd name="T43" fmla="*/ 43 h 101"/>
                    <a:gd name="T44" fmla="*/ 67 w 80"/>
                    <a:gd name="T45" fmla="*/ 43 h 101"/>
                    <a:gd name="T46" fmla="*/ 58 w 80"/>
                    <a:gd name="T47" fmla="*/ 18 h 101"/>
                    <a:gd name="T48" fmla="*/ 58 w 80"/>
                    <a:gd name="T49" fmla="*/ 18 h 101"/>
                    <a:gd name="T50" fmla="*/ 41 w 80"/>
                    <a:gd name="T51" fmla="*/ 13 h 101"/>
                    <a:gd name="T52" fmla="*/ 23 w 80"/>
                    <a:gd name="T53" fmla="*/ 17 h 101"/>
                    <a:gd name="T54" fmla="*/ 13 w 80"/>
                    <a:gd name="T55" fmla="*/ 43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80" h="101">
                      <a:moveTo>
                        <a:pt x="76" y="97"/>
                      </a:moveTo>
                      <a:cubicBezTo>
                        <a:pt x="71" y="98"/>
                        <a:pt x="71" y="98"/>
                        <a:pt x="71" y="98"/>
                      </a:cubicBezTo>
                      <a:cubicBezTo>
                        <a:pt x="58" y="100"/>
                        <a:pt x="58" y="100"/>
                        <a:pt x="58" y="100"/>
                      </a:cubicBezTo>
                      <a:cubicBezTo>
                        <a:pt x="53" y="101"/>
                        <a:pt x="48" y="101"/>
                        <a:pt x="44" y="101"/>
                      </a:cubicBezTo>
                      <a:cubicBezTo>
                        <a:pt x="38" y="101"/>
                        <a:pt x="32" y="100"/>
                        <a:pt x="27" y="99"/>
                      </a:cubicBezTo>
                      <a:cubicBezTo>
                        <a:pt x="22" y="97"/>
                        <a:pt x="17" y="95"/>
                        <a:pt x="13" y="91"/>
                      </a:cubicBezTo>
                      <a:cubicBezTo>
                        <a:pt x="9" y="87"/>
                        <a:pt x="6" y="82"/>
                        <a:pt x="4" y="76"/>
                      </a:cubicBezTo>
                      <a:cubicBezTo>
                        <a:pt x="1" y="69"/>
                        <a:pt x="0" y="60"/>
                        <a:pt x="0" y="50"/>
                      </a:cubicBezTo>
                      <a:cubicBezTo>
                        <a:pt x="1" y="41"/>
                        <a:pt x="2" y="33"/>
                        <a:pt x="5" y="25"/>
                      </a:cubicBezTo>
                      <a:cubicBezTo>
                        <a:pt x="7" y="17"/>
                        <a:pt x="11" y="11"/>
                        <a:pt x="16" y="7"/>
                      </a:cubicBezTo>
                      <a:cubicBezTo>
                        <a:pt x="23" y="2"/>
                        <a:pt x="32" y="0"/>
                        <a:pt x="41" y="0"/>
                      </a:cubicBezTo>
                      <a:cubicBezTo>
                        <a:pt x="52" y="0"/>
                        <a:pt x="61" y="3"/>
                        <a:pt x="67" y="9"/>
                      </a:cubicBezTo>
                      <a:cubicBezTo>
                        <a:pt x="76" y="18"/>
                        <a:pt x="80" y="33"/>
                        <a:pt x="79" y="56"/>
                      </a:cubicBezTo>
                      <a:cubicBezTo>
                        <a:pt x="13" y="56"/>
                        <a:pt x="13" y="56"/>
                        <a:pt x="13" y="56"/>
                      </a:cubicBezTo>
                      <a:cubicBezTo>
                        <a:pt x="14" y="68"/>
                        <a:pt x="17" y="77"/>
                        <a:pt x="23" y="82"/>
                      </a:cubicBezTo>
                      <a:cubicBezTo>
                        <a:pt x="28" y="86"/>
                        <a:pt x="35" y="88"/>
                        <a:pt x="44" y="88"/>
                      </a:cubicBezTo>
                      <a:cubicBezTo>
                        <a:pt x="48" y="88"/>
                        <a:pt x="52" y="88"/>
                        <a:pt x="57" y="87"/>
                      </a:cubicBezTo>
                      <a:cubicBezTo>
                        <a:pt x="60" y="87"/>
                        <a:pt x="64" y="86"/>
                        <a:pt x="69" y="86"/>
                      </a:cubicBezTo>
                      <a:cubicBezTo>
                        <a:pt x="73" y="85"/>
                        <a:pt x="73" y="85"/>
                        <a:pt x="73" y="85"/>
                      </a:cubicBezTo>
                      <a:cubicBezTo>
                        <a:pt x="73" y="85"/>
                        <a:pt x="74" y="84"/>
                        <a:pt x="74" y="84"/>
                      </a:cubicBezTo>
                      <a:lnTo>
                        <a:pt x="76" y="97"/>
                      </a:lnTo>
                      <a:close/>
                      <a:moveTo>
                        <a:pt x="13" y="43"/>
                      </a:moveTo>
                      <a:cubicBezTo>
                        <a:pt x="67" y="43"/>
                        <a:pt x="67" y="43"/>
                        <a:pt x="67" y="43"/>
                      </a:cubicBezTo>
                      <a:cubicBezTo>
                        <a:pt x="67" y="32"/>
                        <a:pt x="64" y="23"/>
                        <a:pt x="58" y="18"/>
                      </a:cubicBezTo>
                      <a:cubicBezTo>
                        <a:pt x="58" y="18"/>
                        <a:pt x="58" y="18"/>
                        <a:pt x="58" y="18"/>
                      </a:cubicBezTo>
                      <a:cubicBezTo>
                        <a:pt x="54" y="14"/>
                        <a:pt x="49" y="13"/>
                        <a:pt x="41" y="13"/>
                      </a:cubicBezTo>
                      <a:cubicBezTo>
                        <a:pt x="34" y="13"/>
                        <a:pt x="28" y="14"/>
                        <a:pt x="23" y="17"/>
                      </a:cubicBezTo>
                      <a:cubicBezTo>
                        <a:pt x="18" y="21"/>
                        <a:pt x="15" y="30"/>
                        <a:pt x="13" y="4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85" name="Freeform 11"/>
                <p:cNvSpPr>
                  <a:spLocks noEditPoints="1"/>
                </p:cNvSpPr>
                <p:nvPr/>
              </p:nvSpPr>
              <p:spPr bwMode="auto">
                <a:xfrm>
                  <a:off x="2765212" y="3974386"/>
                  <a:ext cx="93925" cy="118643"/>
                </a:xfrm>
                <a:custGeom>
                  <a:avLst/>
                  <a:gdLst>
                    <a:gd name="T0" fmla="*/ 76 w 80"/>
                    <a:gd name="T1" fmla="*/ 97 h 101"/>
                    <a:gd name="T2" fmla="*/ 72 w 80"/>
                    <a:gd name="T3" fmla="*/ 98 h 101"/>
                    <a:gd name="T4" fmla="*/ 58 w 80"/>
                    <a:gd name="T5" fmla="*/ 100 h 101"/>
                    <a:gd name="T6" fmla="*/ 44 w 80"/>
                    <a:gd name="T7" fmla="*/ 101 h 101"/>
                    <a:gd name="T8" fmla="*/ 27 w 80"/>
                    <a:gd name="T9" fmla="*/ 99 h 101"/>
                    <a:gd name="T10" fmla="*/ 13 w 80"/>
                    <a:gd name="T11" fmla="*/ 91 h 101"/>
                    <a:gd name="T12" fmla="*/ 4 w 80"/>
                    <a:gd name="T13" fmla="*/ 76 h 101"/>
                    <a:gd name="T14" fmla="*/ 1 w 80"/>
                    <a:gd name="T15" fmla="*/ 50 h 101"/>
                    <a:gd name="T16" fmla="*/ 5 w 80"/>
                    <a:gd name="T17" fmla="*/ 25 h 101"/>
                    <a:gd name="T18" fmla="*/ 17 w 80"/>
                    <a:gd name="T19" fmla="*/ 7 h 101"/>
                    <a:gd name="T20" fmla="*/ 41 w 80"/>
                    <a:gd name="T21" fmla="*/ 0 h 101"/>
                    <a:gd name="T22" fmla="*/ 67 w 80"/>
                    <a:gd name="T23" fmla="*/ 9 h 101"/>
                    <a:gd name="T24" fmla="*/ 79 w 80"/>
                    <a:gd name="T25" fmla="*/ 56 h 101"/>
                    <a:gd name="T26" fmla="*/ 13 w 80"/>
                    <a:gd name="T27" fmla="*/ 56 h 101"/>
                    <a:gd name="T28" fmla="*/ 23 w 80"/>
                    <a:gd name="T29" fmla="*/ 82 h 101"/>
                    <a:gd name="T30" fmla="*/ 44 w 80"/>
                    <a:gd name="T31" fmla="*/ 88 h 101"/>
                    <a:gd name="T32" fmla="*/ 57 w 80"/>
                    <a:gd name="T33" fmla="*/ 87 h 101"/>
                    <a:gd name="T34" fmla="*/ 69 w 80"/>
                    <a:gd name="T35" fmla="*/ 86 h 101"/>
                    <a:gd name="T36" fmla="*/ 73 w 80"/>
                    <a:gd name="T37" fmla="*/ 85 h 101"/>
                    <a:gd name="T38" fmla="*/ 74 w 80"/>
                    <a:gd name="T39" fmla="*/ 84 h 101"/>
                    <a:gd name="T40" fmla="*/ 76 w 80"/>
                    <a:gd name="T41" fmla="*/ 97 h 101"/>
                    <a:gd name="T42" fmla="*/ 14 w 80"/>
                    <a:gd name="T43" fmla="*/ 43 h 101"/>
                    <a:gd name="T44" fmla="*/ 67 w 80"/>
                    <a:gd name="T45" fmla="*/ 43 h 101"/>
                    <a:gd name="T46" fmla="*/ 58 w 80"/>
                    <a:gd name="T47" fmla="*/ 18 h 101"/>
                    <a:gd name="T48" fmla="*/ 58 w 80"/>
                    <a:gd name="T49" fmla="*/ 18 h 101"/>
                    <a:gd name="T50" fmla="*/ 41 w 80"/>
                    <a:gd name="T51" fmla="*/ 13 h 101"/>
                    <a:gd name="T52" fmla="*/ 24 w 80"/>
                    <a:gd name="T53" fmla="*/ 17 h 101"/>
                    <a:gd name="T54" fmla="*/ 14 w 80"/>
                    <a:gd name="T55" fmla="*/ 43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80" h="101">
                      <a:moveTo>
                        <a:pt x="76" y="97"/>
                      </a:moveTo>
                      <a:cubicBezTo>
                        <a:pt x="72" y="98"/>
                        <a:pt x="72" y="98"/>
                        <a:pt x="72" y="98"/>
                      </a:cubicBezTo>
                      <a:cubicBezTo>
                        <a:pt x="58" y="100"/>
                        <a:pt x="58" y="100"/>
                        <a:pt x="58" y="100"/>
                      </a:cubicBezTo>
                      <a:cubicBezTo>
                        <a:pt x="53" y="101"/>
                        <a:pt x="48" y="101"/>
                        <a:pt x="44" y="101"/>
                      </a:cubicBezTo>
                      <a:cubicBezTo>
                        <a:pt x="38" y="101"/>
                        <a:pt x="32" y="100"/>
                        <a:pt x="27" y="99"/>
                      </a:cubicBezTo>
                      <a:cubicBezTo>
                        <a:pt x="22" y="97"/>
                        <a:pt x="17" y="95"/>
                        <a:pt x="13" y="91"/>
                      </a:cubicBezTo>
                      <a:cubicBezTo>
                        <a:pt x="9" y="87"/>
                        <a:pt x="6" y="82"/>
                        <a:pt x="4" y="76"/>
                      </a:cubicBezTo>
                      <a:cubicBezTo>
                        <a:pt x="1" y="69"/>
                        <a:pt x="0" y="60"/>
                        <a:pt x="1" y="50"/>
                      </a:cubicBezTo>
                      <a:cubicBezTo>
                        <a:pt x="1" y="41"/>
                        <a:pt x="2" y="33"/>
                        <a:pt x="5" y="25"/>
                      </a:cubicBezTo>
                      <a:cubicBezTo>
                        <a:pt x="7" y="17"/>
                        <a:pt x="11" y="11"/>
                        <a:pt x="17" y="7"/>
                      </a:cubicBezTo>
                      <a:cubicBezTo>
                        <a:pt x="24" y="2"/>
                        <a:pt x="32" y="0"/>
                        <a:pt x="41" y="0"/>
                      </a:cubicBezTo>
                      <a:cubicBezTo>
                        <a:pt x="52" y="0"/>
                        <a:pt x="61" y="3"/>
                        <a:pt x="67" y="9"/>
                      </a:cubicBezTo>
                      <a:cubicBezTo>
                        <a:pt x="76" y="18"/>
                        <a:pt x="80" y="33"/>
                        <a:pt x="79" y="56"/>
                      </a:cubicBezTo>
                      <a:cubicBezTo>
                        <a:pt x="13" y="56"/>
                        <a:pt x="13" y="56"/>
                        <a:pt x="13" y="56"/>
                      </a:cubicBezTo>
                      <a:cubicBezTo>
                        <a:pt x="14" y="68"/>
                        <a:pt x="17" y="77"/>
                        <a:pt x="23" y="82"/>
                      </a:cubicBezTo>
                      <a:cubicBezTo>
                        <a:pt x="28" y="86"/>
                        <a:pt x="35" y="88"/>
                        <a:pt x="44" y="88"/>
                      </a:cubicBezTo>
                      <a:cubicBezTo>
                        <a:pt x="48" y="88"/>
                        <a:pt x="52" y="88"/>
                        <a:pt x="57" y="87"/>
                      </a:cubicBezTo>
                      <a:cubicBezTo>
                        <a:pt x="60" y="87"/>
                        <a:pt x="64" y="86"/>
                        <a:pt x="69" y="86"/>
                      </a:cubicBezTo>
                      <a:cubicBezTo>
                        <a:pt x="73" y="85"/>
                        <a:pt x="73" y="85"/>
                        <a:pt x="73" y="85"/>
                      </a:cubicBezTo>
                      <a:cubicBezTo>
                        <a:pt x="73" y="85"/>
                        <a:pt x="74" y="84"/>
                        <a:pt x="74" y="84"/>
                      </a:cubicBezTo>
                      <a:lnTo>
                        <a:pt x="76" y="97"/>
                      </a:lnTo>
                      <a:close/>
                      <a:moveTo>
                        <a:pt x="14" y="43"/>
                      </a:moveTo>
                      <a:cubicBezTo>
                        <a:pt x="67" y="43"/>
                        <a:pt x="67" y="43"/>
                        <a:pt x="67" y="43"/>
                      </a:cubicBezTo>
                      <a:cubicBezTo>
                        <a:pt x="67" y="32"/>
                        <a:pt x="64" y="23"/>
                        <a:pt x="58" y="18"/>
                      </a:cubicBezTo>
                      <a:cubicBezTo>
                        <a:pt x="58" y="18"/>
                        <a:pt x="58" y="18"/>
                        <a:pt x="58" y="18"/>
                      </a:cubicBezTo>
                      <a:cubicBezTo>
                        <a:pt x="54" y="14"/>
                        <a:pt x="49" y="13"/>
                        <a:pt x="41" y="13"/>
                      </a:cubicBezTo>
                      <a:cubicBezTo>
                        <a:pt x="34" y="13"/>
                        <a:pt x="28" y="14"/>
                        <a:pt x="24" y="17"/>
                      </a:cubicBezTo>
                      <a:cubicBezTo>
                        <a:pt x="18" y="21"/>
                        <a:pt x="15" y="30"/>
                        <a:pt x="14" y="4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86" name="Rectangle 12"/>
                <p:cNvSpPr>
                  <a:spLocks noChangeArrowheads="1"/>
                </p:cNvSpPr>
                <p:nvPr/>
              </p:nvSpPr>
              <p:spPr bwMode="auto">
                <a:xfrm>
                  <a:off x="2884843" y="4067323"/>
                  <a:ext cx="14830" cy="23234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87" name="Freeform 13"/>
                <p:cNvSpPr>
                  <a:spLocks/>
                </p:cNvSpPr>
                <p:nvPr/>
              </p:nvSpPr>
              <p:spPr bwMode="auto">
                <a:xfrm>
                  <a:off x="2926863" y="3974386"/>
                  <a:ext cx="76129" cy="118643"/>
                </a:xfrm>
                <a:custGeom>
                  <a:avLst/>
                  <a:gdLst>
                    <a:gd name="T0" fmla="*/ 65 w 65"/>
                    <a:gd name="T1" fmla="*/ 98 h 101"/>
                    <a:gd name="T2" fmla="*/ 42 w 65"/>
                    <a:gd name="T3" fmla="*/ 101 h 101"/>
                    <a:gd name="T4" fmla="*/ 14 w 65"/>
                    <a:gd name="T5" fmla="*/ 92 h 101"/>
                    <a:gd name="T6" fmla="*/ 4 w 65"/>
                    <a:gd name="T7" fmla="*/ 75 h 101"/>
                    <a:gd name="T8" fmla="*/ 0 w 65"/>
                    <a:gd name="T9" fmla="*/ 50 h 101"/>
                    <a:gd name="T10" fmla="*/ 4 w 65"/>
                    <a:gd name="T11" fmla="*/ 25 h 101"/>
                    <a:gd name="T12" fmla="*/ 15 w 65"/>
                    <a:gd name="T13" fmla="*/ 7 h 101"/>
                    <a:gd name="T14" fmla="*/ 40 w 65"/>
                    <a:gd name="T15" fmla="*/ 0 h 101"/>
                    <a:gd name="T16" fmla="*/ 53 w 65"/>
                    <a:gd name="T17" fmla="*/ 1 h 101"/>
                    <a:gd name="T18" fmla="*/ 65 w 65"/>
                    <a:gd name="T19" fmla="*/ 3 h 101"/>
                    <a:gd name="T20" fmla="*/ 62 w 65"/>
                    <a:gd name="T21" fmla="*/ 15 h 101"/>
                    <a:gd name="T22" fmla="*/ 52 w 65"/>
                    <a:gd name="T23" fmla="*/ 13 h 101"/>
                    <a:gd name="T24" fmla="*/ 40 w 65"/>
                    <a:gd name="T25" fmla="*/ 12 h 101"/>
                    <a:gd name="T26" fmla="*/ 23 w 65"/>
                    <a:gd name="T27" fmla="*/ 17 h 101"/>
                    <a:gd name="T28" fmla="*/ 15 w 65"/>
                    <a:gd name="T29" fmla="*/ 31 h 101"/>
                    <a:gd name="T30" fmla="*/ 13 w 65"/>
                    <a:gd name="T31" fmla="*/ 50 h 101"/>
                    <a:gd name="T32" fmla="*/ 21 w 65"/>
                    <a:gd name="T33" fmla="*/ 83 h 101"/>
                    <a:gd name="T34" fmla="*/ 42 w 65"/>
                    <a:gd name="T35" fmla="*/ 88 h 101"/>
                    <a:gd name="T36" fmla="*/ 62 w 65"/>
                    <a:gd name="T37" fmla="*/ 85 h 101"/>
                    <a:gd name="T38" fmla="*/ 65 w 65"/>
                    <a:gd name="T39" fmla="*/ 98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65" h="101">
                      <a:moveTo>
                        <a:pt x="65" y="98"/>
                      </a:moveTo>
                      <a:cubicBezTo>
                        <a:pt x="58" y="100"/>
                        <a:pt x="50" y="101"/>
                        <a:pt x="42" y="101"/>
                      </a:cubicBezTo>
                      <a:cubicBezTo>
                        <a:pt x="30" y="101"/>
                        <a:pt x="20" y="98"/>
                        <a:pt x="14" y="92"/>
                      </a:cubicBezTo>
                      <a:cubicBezTo>
                        <a:pt x="10" y="89"/>
                        <a:pt x="6" y="83"/>
                        <a:pt x="4" y="75"/>
                      </a:cubicBezTo>
                      <a:cubicBezTo>
                        <a:pt x="2" y="68"/>
                        <a:pt x="0" y="59"/>
                        <a:pt x="0" y="50"/>
                      </a:cubicBezTo>
                      <a:cubicBezTo>
                        <a:pt x="0" y="41"/>
                        <a:pt x="2" y="33"/>
                        <a:pt x="4" y="25"/>
                      </a:cubicBezTo>
                      <a:cubicBezTo>
                        <a:pt x="7" y="17"/>
                        <a:pt x="10" y="11"/>
                        <a:pt x="15" y="7"/>
                      </a:cubicBezTo>
                      <a:cubicBezTo>
                        <a:pt x="22" y="2"/>
                        <a:pt x="30" y="0"/>
                        <a:pt x="40" y="0"/>
                      </a:cubicBezTo>
                      <a:cubicBezTo>
                        <a:pt x="44" y="0"/>
                        <a:pt x="49" y="0"/>
                        <a:pt x="53" y="1"/>
                      </a:cubicBezTo>
                      <a:cubicBezTo>
                        <a:pt x="57" y="1"/>
                        <a:pt x="61" y="2"/>
                        <a:pt x="65" y="3"/>
                      </a:cubicBezTo>
                      <a:cubicBezTo>
                        <a:pt x="62" y="15"/>
                        <a:pt x="62" y="15"/>
                        <a:pt x="62" y="15"/>
                      </a:cubicBezTo>
                      <a:cubicBezTo>
                        <a:pt x="59" y="15"/>
                        <a:pt x="55" y="14"/>
                        <a:pt x="52" y="13"/>
                      </a:cubicBezTo>
                      <a:cubicBezTo>
                        <a:pt x="48" y="13"/>
                        <a:pt x="44" y="12"/>
                        <a:pt x="40" y="12"/>
                      </a:cubicBezTo>
                      <a:cubicBezTo>
                        <a:pt x="33" y="12"/>
                        <a:pt x="27" y="14"/>
                        <a:pt x="23" y="17"/>
                      </a:cubicBezTo>
                      <a:cubicBezTo>
                        <a:pt x="20" y="20"/>
                        <a:pt x="17" y="24"/>
                        <a:pt x="15" y="31"/>
                      </a:cubicBezTo>
                      <a:cubicBezTo>
                        <a:pt x="14" y="36"/>
                        <a:pt x="13" y="43"/>
                        <a:pt x="13" y="50"/>
                      </a:cubicBezTo>
                      <a:cubicBezTo>
                        <a:pt x="13" y="67"/>
                        <a:pt x="16" y="78"/>
                        <a:pt x="21" y="83"/>
                      </a:cubicBezTo>
                      <a:cubicBezTo>
                        <a:pt x="25" y="86"/>
                        <a:pt x="32" y="88"/>
                        <a:pt x="42" y="88"/>
                      </a:cubicBezTo>
                      <a:cubicBezTo>
                        <a:pt x="48" y="88"/>
                        <a:pt x="55" y="87"/>
                        <a:pt x="62" y="85"/>
                      </a:cubicBezTo>
                      <a:lnTo>
                        <a:pt x="65" y="9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88" name="Freeform 14"/>
                <p:cNvSpPr>
                  <a:spLocks noEditPoints="1"/>
                </p:cNvSpPr>
                <p:nvPr/>
              </p:nvSpPr>
              <p:spPr bwMode="auto">
                <a:xfrm>
                  <a:off x="3024248" y="3974386"/>
                  <a:ext cx="93431" cy="118643"/>
                </a:xfrm>
                <a:custGeom>
                  <a:avLst/>
                  <a:gdLst>
                    <a:gd name="T0" fmla="*/ 74 w 80"/>
                    <a:gd name="T1" fmla="*/ 20 h 101"/>
                    <a:gd name="T2" fmla="*/ 80 w 80"/>
                    <a:gd name="T3" fmla="*/ 51 h 101"/>
                    <a:gd name="T4" fmla="*/ 74 w 80"/>
                    <a:gd name="T5" fmla="*/ 81 h 101"/>
                    <a:gd name="T6" fmla="*/ 59 w 80"/>
                    <a:gd name="T7" fmla="*/ 97 h 101"/>
                    <a:gd name="T8" fmla="*/ 37 w 80"/>
                    <a:gd name="T9" fmla="*/ 101 h 101"/>
                    <a:gd name="T10" fmla="*/ 5 w 80"/>
                    <a:gd name="T11" fmla="*/ 82 h 101"/>
                    <a:gd name="T12" fmla="*/ 0 w 80"/>
                    <a:gd name="T13" fmla="*/ 51 h 101"/>
                    <a:gd name="T14" fmla="*/ 5 w 80"/>
                    <a:gd name="T15" fmla="*/ 20 h 101"/>
                    <a:gd name="T16" fmla="*/ 21 w 80"/>
                    <a:gd name="T17" fmla="*/ 5 h 101"/>
                    <a:gd name="T18" fmla="*/ 43 w 80"/>
                    <a:gd name="T19" fmla="*/ 1 h 101"/>
                    <a:gd name="T20" fmla="*/ 74 w 80"/>
                    <a:gd name="T21" fmla="*/ 20 h 101"/>
                    <a:gd name="T22" fmla="*/ 27 w 80"/>
                    <a:gd name="T23" fmla="*/ 16 h 101"/>
                    <a:gd name="T24" fmla="*/ 17 w 80"/>
                    <a:gd name="T25" fmla="*/ 25 h 101"/>
                    <a:gd name="T26" fmla="*/ 17 w 80"/>
                    <a:gd name="T27" fmla="*/ 25 h 101"/>
                    <a:gd name="T28" fmla="*/ 13 w 80"/>
                    <a:gd name="T29" fmla="*/ 51 h 101"/>
                    <a:gd name="T30" fmla="*/ 17 w 80"/>
                    <a:gd name="T31" fmla="*/ 77 h 101"/>
                    <a:gd name="T32" fmla="*/ 17 w 80"/>
                    <a:gd name="T33" fmla="*/ 77 h 101"/>
                    <a:gd name="T34" fmla="*/ 37 w 80"/>
                    <a:gd name="T35" fmla="*/ 88 h 101"/>
                    <a:gd name="T36" fmla="*/ 52 w 80"/>
                    <a:gd name="T37" fmla="*/ 85 h 101"/>
                    <a:gd name="T38" fmla="*/ 62 w 80"/>
                    <a:gd name="T39" fmla="*/ 76 h 101"/>
                    <a:gd name="T40" fmla="*/ 67 w 80"/>
                    <a:gd name="T41" fmla="*/ 51 h 101"/>
                    <a:gd name="T42" fmla="*/ 62 w 80"/>
                    <a:gd name="T43" fmla="*/ 24 h 101"/>
                    <a:gd name="T44" fmla="*/ 62 w 80"/>
                    <a:gd name="T45" fmla="*/ 24 h 101"/>
                    <a:gd name="T46" fmla="*/ 42 w 80"/>
                    <a:gd name="T47" fmla="*/ 13 h 101"/>
                    <a:gd name="T48" fmla="*/ 27 w 80"/>
                    <a:gd name="T49" fmla="*/ 16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80" h="101">
                      <a:moveTo>
                        <a:pt x="74" y="20"/>
                      </a:moveTo>
                      <a:cubicBezTo>
                        <a:pt x="78" y="28"/>
                        <a:pt x="80" y="39"/>
                        <a:pt x="80" y="51"/>
                      </a:cubicBezTo>
                      <a:cubicBezTo>
                        <a:pt x="80" y="63"/>
                        <a:pt x="78" y="73"/>
                        <a:pt x="74" y="81"/>
                      </a:cubicBezTo>
                      <a:cubicBezTo>
                        <a:pt x="71" y="88"/>
                        <a:pt x="66" y="93"/>
                        <a:pt x="59" y="97"/>
                      </a:cubicBezTo>
                      <a:cubicBezTo>
                        <a:pt x="53" y="99"/>
                        <a:pt x="45" y="101"/>
                        <a:pt x="37" y="101"/>
                      </a:cubicBezTo>
                      <a:cubicBezTo>
                        <a:pt x="21" y="100"/>
                        <a:pt x="10" y="94"/>
                        <a:pt x="5" y="82"/>
                      </a:cubicBezTo>
                      <a:cubicBezTo>
                        <a:pt x="2" y="73"/>
                        <a:pt x="0" y="63"/>
                        <a:pt x="0" y="51"/>
                      </a:cubicBezTo>
                      <a:cubicBezTo>
                        <a:pt x="0" y="39"/>
                        <a:pt x="2" y="28"/>
                        <a:pt x="5" y="20"/>
                      </a:cubicBezTo>
                      <a:cubicBezTo>
                        <a:pt x="8" y="13"/>
                        <a:pt x="13" y="8"/>
                        <a:pt x="21" y="5"/>
                      </a:cubicBezTo>
                      <a:cubicBezTo>
                        <a:pt x="27" y="2"/>
                        <a:pt x="34" y="0"/>
                        <a:pt x="43" y="1"/>
                      </a:cubicBezTo>
                      <a:cubicBezTo>
                        <a:pt x="58" y="1"/>
                        <a:pt x="69" y="8"/>
                        <a:pt x="74" y="20"/>
                      </a:cubicBezTo>
                      <a:close/>
                      <a:moveTo>
                        <a:pt x="27" y="16"/>
                      </a:moveTo>
                      <a:cubicBezTo>
                        <a:pt x="22" y="18"/>
                        <a:pt x="19" y="21"/>
                        <a:pt x="17" y="25"/>
                      </a:cubicBezTo>
                      <a:cubicBezTo>
                        <a:pt x="17" y="25"/>
                        <a:pt x="17" y="25"/>
                        <a:pt x="17" y="25"/>
                      </a:cubicBezTo>
                      <a:cubicBezTo>
                        <a:pt x="14" y="31"/>
                        <a:pt x="13" y="40"/>
                        <a:pt x="13" y="51"/>
                      </a:cubicBezTo>
                      <a:cubicBezTo>
                        <a:pt x="13" y="61"/>
                        <a:pt x="14" y="70"/>
                        <a:pt x="17" y="77"/>
                      </a:cubicBezTo>
                      <a:cubicBezTo>
                        <a:pt x="17" y="77"/>
                        <a:pt x="17" y="77"/>
                        <a:pt x="17" y="77"/>
                      </a:cubicBezTo>
                      <a:cubicBezTo>
                        <a:pt x="20" y="84"/>
                        <a:pt x="27" y="87"/>
                        <a:pt x="37" y="88"/>
                      </a:cubicBezTo>
                      <a:cubicBezTo>
                        <a:pt x="43" y="88"/>
                        <a:pt x="48" y="87"/>
                        <a:pt x="52" y="85"/>
                      </a:cubicBezTo>
                      <a:cubicBezTo>
                        <a:pt x="57" y="83"/>
                        <a:pt x="60" y="80"/>
                        <a:pt x="62" y="76"/>
                      </a:cubicBezTo>
                      <a:cubicBezTo>
                        <a:pt x="65" y="69"/>
                        <a:pt x="67" y="60"/>
                        <a:pt x="67" y="51"/>
                      </a:cubicBezTo>
                      <a:cubicBezTo>
                        <a:pt x="67" y="41"/>
                        <a:pt x="65" y="32"/>
                        <a:pt x="62" y="24"/>
                      </a:cubicBezTo>
                      <a:cubicBezTo>
                        <a:pt x="62" y="24"/>
                        <a:pt x="62" y="24"/>
                        <a:pt x="62" y="24"/>
                      </a:cubicBezTo>
                      <a:cubicBezTo>
                        <a:pt x="59" y="17"/>
                        <a:pt x="53" y="13"/>
                        <a:pt x="42" y="13"/>
                      </a:cubicBezTo>
                      <a:cubicBezTo>
                        <a:pt x="36" y="13"/>
                        <a:pt x="31" y="14"/>
                        <a:pt x="27" y="1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89" name="Freeform 15"/>
                <p:cNvSpPr>
                  <a:spLocks/>
                </p:cNvSpPr>
                <p:nvPr/>
              </p:nvSpPr>
              <p:spPr bwMode="auto">
                <a:xfrm>
                  <a:off x="3146846" y="3975870"/>
                  <a:ext cx="133967" cy="112710"/>
                </a:xfrm>
                <a:custGeom>
                  <a:avLst/>
                  <a:gdLst>
                    <a:gd name="T0" fmla="*/ 50 w 114"/>
                    <a:gd name="T1" fmla="*/ 96 h 96"/>
                    <a:gd name="T2" fmla="*/ 50 w 114"/>
                    <a:gd name="T3" fmla="*/ 31 h 96"/>
                    <a:gd name="T4" fmla="*/ 38 w 114"/>
                    <a:gd name="T5" fmla="*/ 12 h 96"/>
                    <a:gd name="T6" fmla="*/ 24 w 114"/>
                    <a:gd name="T7" fmla="*/ 16 h 96"/>
                    <a:gd name="T8" fmla="*/ 18 w 114"/>
                    <a:gd name="T9" fmla="*/ 18 h 96"/>
                    <a:gd name="T10" fmla="*/ 12 w 114"/>
                    <a:gd name="T11" fmla="*/ 21 h 96"/>
                    <a:gd name="T12" fmla="*/ 12 w 114"/>
                    <a:gd name="T13" fmla="*/ 96 h 96"/>
                    <a:gd name="T14" fmla="*/ 0 w 114"/>
                    <a:gd name="T15" fmla="*/ 96 h 96"/>
                    <a:gd name="T16" fmla="*/ 0 w 114"/>
                    <a:gd name="T17" fmla="*/ 1 h 96"/>
                    <a:gd name="T18" fmla="*/ 12 w 114"/>
                    <a:gd name="T19" fmla="*/ 1 h 96"/>
                    <a:gd name="T20" fmla="*/ 12 w 114"/>
                    <a:gd name="T21" fmla="*/ 7 h 96"/>
                    <a:gd name="T22" fmla="*/ 25 w 114"/>
                    <a:gd name="T23" fmla="*/ 2 h 96"/>
                    <a:gd name="T24" fmla="*/ 38 w 114"/>
                    <a:gd name="T25" fmla="*/ 0 h 96"/>
                    <a:gd name="T26" fmla="*/ 57 w 114"/>
                    <a:gd name="T27" fmla="*/ 8 h 96"/>
                    <a:gd name="T28" fmla="*/ 71 w 114"/>
                    <a:gd name="T29" fmla="*/ 3 h 96"/>
                    <a:gd name="T30" fmla="*/ 88 w 114"/>
                    <a:gd name="T31" fmla="*/ 0 h 96"/>
                    <a:gd name="T32" fmla="*/ 106 w 114"/>
                    <a:gd name="T33" fmla="*/ 6 h 96"/>
                    <a:gd name="T34" fmla="*/ 114 w 114"/>
                    <a:gd name="T35" fmla="*/ 31 h 96"/>
                    <a:gd name="T36" fmla="*/ 114 w 114"/>
                    <a:gd name="T37" fmla="*/ 96 h 96"/>
                    <a:gd name="T38" fmla="*/ 101 w 114"/>
                    <a:gd name="T39" fmla="*/ 96 h 96"/>
                    <a:gd name="T40" fmla="*/ 101 w 114"/>
                    <a:gd name="T41" fmla="*/ 31 h 96"/>
                    <a:gd name="T42" fmla="*/ 88 w 114"/>
                    <a:gd name="T43" fmla="*/ 12 h 96"/>
                    <a:gd name="T44" fmla="*/ 74 w 114"/>
                    <a:gd name="T45" fmla="*/ 15 h 96"/>
                    <a:gd name="T46" fmla="*/ 62 w 114"/>
                    <a:gd name="T47" fmla="*/ 20 h 96"/>
                    <a:gd name="T48" fmla="*/ 63 w 114"/>
                    <a:gd name="T49" fmla="*/ 31 h 96"/>
                    <a:gd name="T50" fmla="*/ 63 w 114"/>
                    <a:gd name="T51" fmla="*/ 96 h 96"/>
                    <a:gd name="T52" fmla="*/ 50 w 114"/>
                    <a:gd name="T53" fmla="*/ 96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114" h="96">
                      <a:moveTo>
                        <a:pt x="50" y="96"/>
                      </a:moveTo>
                      <a:cubicBezTo>
                        <a:pt x="50" y="31"/>
                        <a:pt x="50" y="31"/>
                        <a:pt x="50" y="31"/>
                      </a:cubicBezTo>
                      <a:cubicBezTo>
                        <a:pt x="50" y="18"/>
                        <a:pt x="46" y="12"/>
                        <a:pt x="38" y="12"/>
                      </a:cubicBezTo>
                      <a:cubicBezTo>
                        <a:pt x="35" y="12"/>
                        <a:pt x="30" y="13"/>
                        <a:pt x="24" y="16"/>
                      </a:cubicBezTo>
                      <a:cubicBezTo>
                        <a:pt x="22" y="16"/>
                        <a:pt x="20" y="17"/>
                        <a:pt x="18" y="18"/>
                      </a:cubicBezTo>
                      <a:cubicBezTo>
                        <a:pt x="12" y="21"/>
                        <a:pt x="12" y="21"/>
                        <a:pt x="12" y="21"/>
                      </a:cubicBezTo>
                      <a:cubicBezTo>
                        <a:pt x="12" y="96"/>
                        <a:pt x="12" y="96"/>
                        <a:pt x="12" y="96"/>
                      </a:cubicBezTo>
                      <a:cubicBezTo>
                        <a:pt x="0" y="96"/>
                        <a:pt x="0" y="96"/>
                        <a:pt x="0" y="96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12" y="1"/>
                        <a:pt x="12" y="1"/>
                        <a:pt x="12" y="1"/>
                      </a:cubicBezTo>
                      <a:cubicBezTo>
                        <a:pt x="12" y="7"/>
                        <a:pt x="12" y="7"/>
                        <a:pt x="12" y="7"/>
                      </a:cubicBezTo>
                      <a:cubicBezTo>
                        <a:pt x="17" y="5"/>
                        <a:pt x="21" y="3"/>
                        <a:pt x="25" y="2"/>
                      </a:cubicBezTo>
                      <a:cubicBezTo>
                        <a:pt x="30" y="1"/>
                        <a:pt x="34" y="0"/>
                        <a:pt x="38" y="0"/>
                      </a:cubicBezTo>
                      <a:cubicBezTo>
                        <a:pt x="47" y="0"/>
                        <a:pt x="53" y="3"/>
                        <a:pt x="57" y="8"/>
                      </a:cubicBezTo>
                      <a:cubicBezTo>
                        <a:pt x="62" y="6"/>
                        <a:pt x="67" y="4"/>
                        <a:pt x="71" y="3"/>
                      </a:cubicBezTo>
                      <a:cubicBezTo>
                        <a:pt x="78" y="1"/>
                        <a:pt x="83" y="0"/>
                        <a:pt x="88" y="0"/>
                      </a:cubicBezTo>
                      <a:cubicBezTo>
                        <a:pt x="96" y="0"/>
                        <a:pt x="102" y="2"/>
                        <a:pt x="106" y="6"/>
                      </a:cubicBezTo>
                      <a:cubicBezTo>
                        <a:pt x="111" y="11"/>
                        <a:pt x="114" y="19"/>
                        <a:pt x="114" y="31"/>
                      </a:cubicBezTo>
                      <a:cubicBezTo>
                        <a:pt x="114" y="96"/>
                        <a:pt x="114" y="96"/>
                        <a:pt x="114" y="96"/>
                      </a:cubicBezTo>
                      <a:cubicBezTo>
                        <a:pt x="101" y="96"/>
                        <a:pt x="101" y="96"/>
                        <a:pt x="101" y="96"/>
                      </a:cubicBezTo>
                      <a:cubicBezTo>
                        <a:pt x="101" y="31"/>
                        <a:pt x="101" y="31"/>
                        <a:pt x="101" y="31"/>
                      </a:cubicBezTo>
                      <a:cubicBezTo>
                        <a:pt x="101" y="18"/>
                        <a:pt x="97" y="12"/>
                        <a:pt x="88" y="12"/>
                      </a:cubicBezTo>
                      <a:cubicBezTo>
                        <a:pt x="84" y="12"/>
                        <a:pt x="80" y="13"/>
                        <a:pt x="74" y="15"/>
                      </a:cubicBezTo>
                      <a:cubicBezTo>
                        <a:pt x="70" y="16"/>
                        <a:pt x="66" y="18"/>
                        <a:pt x="62" y="20"/>
                      </a:cubicBezTo>
                      <a:cubicBezTo>
                        <a:pt x="62" y="24"/>
                        <a:pt x="63" y="27"/>
                        <a:pt x="63" y="31"/>
                      </a:cubicBezTo>
                      <a:cubicBezTo>
                        <a:pt x="63" y="96"/>
                        <a:pt x="63" y="96"/>
                        <a:pt x="63" y="96"/>
                      </a:cubicBezTo>
                      <a:lnTo>
                        <a:pt x="50" y="9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</p:grpSp>
      <p:grpSp>
        <p:nvGrpSpPr>
          <p:cNvPr id="21" name="组合 391"/>
          <p:cNvGrpSpPr/>
          <p:nvPr/>
        </p:nvGrpSpPr>
        <p:grpSpPr>
          <a:xfrm>
            <a:off x="5258821" y="4347290"/>
            <a:ext cx="139873" cy="139873"/>
            <a:chOff x="1088791" y="2987481"/>
            <a:chExt cx="1136651" cy="1136651"/>
          </a:xfrm>
        </p:grpSpPr>
        <p:sp>
          <p:nvSpPr>
            <p:cNvPr id="393" name="圆角矩形 392"/>
            <p:cNvSpPr/>
            <p:nvPr/>
          </p:nvSpPr>
          <p:spPr>
            <a:xfrm>
              <a:off x="1088791" y="2987481"/>
              <a:ext cx="1136651" cy="1136651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grpSp>
          <p:nvGrpSpPr>
            <p:cNvPr id="22" name="组合 122"/>
            <p:cNvGrpSpPr/>
            <p:nvPr/>
          </p:nvGrpSpPr>
          <p:grpSpPr>
            <a:xfrm>
              <a:off x="1217940" y="3279339"/>
              <a:ext cx="878350" cy="620802"/>
              <a:chOff x="2317829" y="3455087"/>
              <a:chExt cx="878350" cy="620802"/>
            </a:xfrm>
          </p:grpSpPr>
          <p:grpSp>
            <p:nvGrpSpPr>
              <p:cNvPr id="23" name="组合 123"/>
              <p:cNvGrpSpPr/>
              <p:nvPr/>
            </p:nvGrpSpPr>
            <p:grpSpPr>
              <a:xfrm>
                <a:off x="2334145" y="3455087"/>
                <a:ext cx="862034" cy="433045"/>
                <a:chOff x="2334145" y="3440495"/>
                <a:chExt cx="862034" cy="433045"/>
              </a:xfrm>
              <a:solidFill>
                <a:schemeClr val="bg1"/>
              </a:solidFill>
            </p:grpSpPr>
            <p:sp>
              <p:nvSpPr>
                <p:cNvPr id="406" name="Freeform 5"/>
                <p:cNvSpPr>
                  <a:spLocks noEditPoints="1"/>
                </p:cNvSpPr>
                <p:nvPr/>
              </p:nvSpPr>
              <p:spPr bwMode="auto">
                <a:xfrm>
                  <a:off x="2334145" y="3447416"/>
                  <a:ext cx="417226" cy="425136"/>
                </a:xfrm>
                <a:custGeom>
                  <a:avLst/>
                  <a:gdLst>
                    <a:gd name="T0" fmla="*/ 294 w 356"/>
                    <a:gd name="T1" fmla="*/ 9 h 362"/>
                    <a:gd name="T2" fmla="*/ 293 w 356"/>
                    <a:gd name="T3" fmla="*/ 13 h 362"/>
                    <a:gd name="T4" fmla="*/ 284 w 356"/>
                    <a:gd name="T5" fmla="*/ 38 h 362"/>
                    <a:gd name="T6" fmla="*/ 272 w 356"/>
                    <a:gd name="T7" fmla="*/ 66 h 362"/>
                    <a:gd name="T8" fmla="*/ 291 w 356"/>
                    <a:gd name="T9" fmla="*/ 66 h 362"/>
                    <a:gd name="T10" fmla="*/ 321 w 356"/>
                    <a:gd name="T11" fmla="*/ 79 h 362"/>
                    <a:gd name="T12" fmla="*/ 334 w 356"/>
                    <a:gd name="T13" fmla="*/ 109 h 362"/>
                    <a:gd name="T14" fmla="*/ 334 w 356"/>
                    <a:gd name="T15" fmla="*/ 179 h 362"/>
                    <a:gd name="T16" fmla="*/ 321 w 356"/>
                    <a:gd name="T17" fmla="*/ 209 h 362"/>
                    <a:gd name="T18" fmla="*/ 291 w 356"/>
                    <a:gd name="T19" fmla="*/ 222 h 362"/>
                    <a:gd name="T20" fmla="*/ 260 w 356"/>
                    <a:gd name="T21" fmla="*/ 222 h 362"/>
                    <a:gd name="T22" fmla="*/ 260 w 356"/>
                    <a:gd name="T23" fmla="*/ 308 h 362"/>
                    <a:gd name="T24" fmla="*/ 283 w 356"/>
                    <a:gd name="T25" fmla="*/ 331 h 362"/>
                    <a:gd name="T26" fmla="*/ 356 w 356"/>
                    <a:gd name="T27" fmla="*/ 331 h 362"/>
                    <a:gd name="T28" fmla="*/ 356 w 356"/>
                    <a:gd name="T29" fmla="*/ 359 h 362"/>
                    <a:gd name="T30" fmla="*/ 283 w 356"/>
                    <a:gd name="T31" fmla="*/ 359 h 362"/>
                    <a:gd name="T32" fmla="*/ 247 w 356"/>
                    <a:gd name="T33" fmla="*/ 344 h 362"/>
                    <a:gd name="T34" fmla="*/ 233 w 356"/>
                    <a:gd name="T35" fmla="*/ 308 h 362"/>
                    <a:gd name="T36" fmla="*/ 233 w 356"/>
                    <a:gd name="T37" fmla="*/ 222 h 362"/>
                    <a:gd name="T38" fmla="*/ 118 w 356"/>
                    <a:gd name="T39" fmla="*/ 222 h 362"/>
                    <a:gd name="T40" fmla="*/ 82 w 356"/>
                    <a:gd name="T41" fmla="*/ 297 h 362"/>
                    <a:gd name="T42" fmla="*/ 16 w 356"/>
                    <a:gd name="T43" fmla="*/ 362 h 362"/>
                    <a:gd name="T44" fmla="*/ 0 w 356"/>
                    <a:gd name="T45" fmla="*/ 340 h 362"/>
                    <a:gd name="T46" fmla="*/ 58 w 356"/>
                    <a:gd name="T47" fmla="*/ 285 h 362"/>
                    <a:gd name="T48" fmla="*/ 89 w 356"/>
                    <a:gd name="T49" fmla="*/ 222 h 362"/>
                    <a:gd name="T50" fmla="*/ 63 w 356"/>
                    <a:gd name="T51" fmla="*/ 222 h 362"/>
                    <a:gd name="T52" fmla="*/ 32 w 356"/>
                    <a:gd name="T53" fmla="*/ 209 h 362"/>
                    <a:gd name="T54" fmla="*/ 20 w 356"/>
                    <a:gd name="T55" fmla="*/ 179 h 362"/>
                    <a:gd name="T56" fmla="*/ 20 w 356"/>
                    <a:gd name="T57" fmla="*/ 109 h 362"/>
                    <a:gd name="T58" fmla="*/ 32 w 356"/>
                    <a:gd name="T59" fmla="*/ 79 h 362"/>
                    <a:gd name="T60" fmla="*/ 63 w 356"/>
                    <a:gd name="T61" fmla="*/ 66 h 362"/>
                    <a:gd name="T62" fmla="*/ 70 w 356"/>
                    <a:gd name="T63" fmla="*/ 66 h 362"/>
                    <a:gd name="T64" fmla="*/ 55 w 356"/>
                    <a:gd name="T65" fmla="*/ 7 h 362"/>
                    <a:gd name="T66" fmla="*/ 81 w 356"/>
                    <a:gd name="T67" fmla="*/ 0 h 362"/>
                    <a:gd name="T68" fmla="*/ 99 w 356"/>
                    <a:gd name="T69" fmla="*/ 66 h 362"/>
                    <a:gd name="T70" fmla="*/ 242 w 356"/>
                    <a:gd name="T71" fmla="*/ 66 h 362"/>
                    <a:gd name="T72" fmla="*/ 256 w 356"/>
                    <a:gd name="T73" fmla="*/ 35 h 362"/>
                    <a:gd name="T74" fmla="*/ 262 w 356"/>
                    <a:gd name="T75" fmla="*/ 18 h 362"/>
                    <a:gd name="T76" fmla="*/ 268 w 356"/>
                    <a:gd name="T77" fmla="*/ 0 h 362"/>
                    <a:gd name="T78" fmla="*/ 294 w 356"/>
                    <a:gd name="T79" fmla="*/ 9 h 362"/>
                    <a:gd name="T80" fmla="*/ 291 w 356"/>
                    <a:gd name="T81" fmla="*/ 195 h 362"/>
                    <a:gd name="T82" fmla="*/ 307 w 356"/>
                    <a:gd name="T83" fmla="*/ 179 h 362"/>
                    <a:gd name="T84" fmla="*/ 307 w 356"/>
                    <a:gd name="T85" fmla="*/ 109 h 362"/>
                    <a:gd name="T86" fmla="*/ 291 w 356"/>
                    <a:gd name="T87" fmla="*/ 94 h 362"/>
                    <a:gd name="T88" fmla="*/ 63 w 356"/>
                    <a:gd name="T89" fmla="*/ 94 h 362"/>
                    <a:gd name="T90" fmla="*/ 47 w 356"/>
                    <a:gd name="T91" fmla="*/ 109 h 362"/>
                    <a:gd name="T92" fmla="*/ 47 w 356"/>
                    <a:gd name="T93" fmla="*/ 179 h 362"/>
                    <a:gd name="T94" fmla="*/ 63 w 356"/>
                    <a:gd name="T95" fmla="*/ 195 h 362"/>
                    <a:gd name="T96" fmla="*/ 291 w 356"/>
                    <a:gd name="T97" fmla="*/ 195 h 3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356" h="362">
                      <a:moveTo>
                        <a:pt x="294" y="9"/>
                      </a:moveTo>
                      <a:cubicBezTo>
                        <a:pt x="294" y="11"/>
                        <a:pt x="293" y="12"/>
                        <a:pt x="293" y="13"/>
                      </a:cubicBezTo>
                      <a:cubicBezTo>
                        <a:pt x="284" y="38"/>
                        <a:pt x="284" y="38"/>
                        <a:pt x="284" y="38"/>
                      </a:cubicBezTo>
                      <a:cubicBezTo>
                        <a:pt x="280" y="49"/>
                        <a:pt x="276" y="58"/>
                        <a:pt x="272" y="66"/>
                      </a:cubicBezTo>
                      <a:cubicBezTo>
                        <a:pt x="291" y="66"/>
                        <a:pt x="291" y="66"/>
                        <a:pt x="291" y="66"/>
                      </a:cubicBezTo>
                      <a:cubicBezTo>
                        <a:pt x="303" y="66"/>
                        <a:pt x="313" y="71"/>
                        <a:pt x="321" y="79"/>
                      </a:cubicBezTo>
                      <a:cubicBezTo>
                        <a:pt x="330" y="87"/>
                        <a:pt x="334" y="98"/>
                        <a:pt x="334" y="109"/>
                      </a:cubicBezTo>
                      <a:cubicBezTo>
                        <a:pt x="334" y="179"/>
                        <a:pt x="334" y="179"/>
                        <a:pt x="334" y="179"/>
                      </a:cubicBezTo>
                      <a:cubicBezTo>
                        <a:pt x="334" y="191"/>
                        <a:pt x="330" y="201"/>
                        <a:pt x="321" y="209"/>
                      </a:cubicBezTo>
                      <a:cubicBezTo>
                        <a:pt x="313" y="218"/>
                        <a:pt x="303" y="222"/>
                        <a:pt x="291" y="222"/>
                      </a:cubicBezTo>
                      <a:cubicBezTo>
                        <a:pt x="260" y="222"/>
                        <a:pt x="260" y="222"/>
                        <a:pt x="260" y="222"/>
                      </a:cubicBezTo>
                      <a:cubicBezTo>
                        <a:pt x="260" y="308"/>
                        <a:pt x="260" y="308"/>
                        <a:pt x="260" y="308"/>
                      </a:cubicBezTo>
                      <a:cubicBezTo>
                        <a:pt x="260" y="323"/>
                        <a:pt x="268" y="331"/>
                        <a:pt x="283" y="331"/>
                      </a:cubicBezTo>
                      <a:cubicBezTo>
                        <a:pt x="356" y="331"/>
                        <a:pt x="356" y="331"/>
                        <a:pt x="356" y="331"/>
                      </a:cubicBezTo>
                      <a:cubicBezTo>
                        <a:pt x="356" y="359"/>
                        <a:pt x="356" y="359"/>
                        <a:pt x="356" y="359"/>
                      </a:cubicBezTo>
                      <a:cubicBezTo>
                        <a:pt x="283" y="359"/>
                        <a:pt x="283" y="359"/>
                        <a:pt x="283" y="359"/>
                      </a:cubicBezTo>
                      <a:cubicBezTo>
                        <a:pt x="269" y="359"/>
                        <a:pt x="257" y="354"/>
                        <a:pt x="247" y="344"/>
                      </a:cubicBezTo>
                      <a:cubicBezTo>
                        <a:pt x="238" y="334"/>
                        <a:pt x="233" y="322"/>
                        <a:pt x="233" y="308"/>
                      </a:cubicBezTo>
                      <a:cubicBezTo>
                        <a:pt x="233" y="222"/>
                        <a:pt x="233" y="222"/>
                        <a:pt x="233" y="222"/>
                      </a:cubicBezTo>
                      <a:cubicBezTo>
                        <a:pt x="118" y="222"/>
                        <a:pt x="118" y="222"/>
                        <a:pt x="118" y="222"/>
                      </a:cubicBezTo>
                      <a:cubicBezTo>
                        <a:pt x="110" y="251"/>
                        <a:pt x="98" y="276"/>
                        <a:pt x="82" y="297"/>
                      </a:cubicBezTo>
                      <a:cubicBezTo>
                        <a:pt x="66" y="320"/>
                        <a:pt x="44" y="341"/>
                        <a:pt x="16" y="362"/>
                      </a:cubicBezTo>
                      <a:cubicBezTo>
                        <a:pt x="0" y="340"/>
                        <a:pt x="0" y="340"/>
                        <a:pt x="0" y="340"/>
                      </a:cubicBezTo>
                      <a:cubicBezTo>
                        <a:pt x="24" y="323"/>
                        <a:pt x="44" y="304"/>
                        <a:pt x="58" y="285"/>
                      </a:cubicBezTo>
                      <a:cubicBezTo>
                        <a:pt x="71" y="267"/>
                        <a:pt x="81" y="246"/>
                        <a:pt x="89" y="222"/>
                      </a:cubicBezTo>
                      <a:cubicBezTo>
                        <a:pt x="63" y="222"/>
                        <a:pt x="63" y="222"/>
                        <a:pt x="63" y="222"/>
                      </a:cubicBezTo>
                      <a:cubicBezTo>
                        <a:pt x="51" y="222"/>
                        <a:pt x="41" y="218"/>
                        <a:pt x="32" y="209"/>
                      </a:cubicBezTo>
                      <a:cubicBezTo>
                        <a:pt x="24" y="201"/>
                        <a:pt x="20" y="191"/>
                        <a:pt x="20" y="179"/>
                      </a:cubicBezTo>
                      <a:cubicBezTo>
                        <a:pt x="20" y="109"/>
                        <a:pt x="20" y="109"/>
                        <a:pt x="20" y="109"/>
                      </a:cubicBezTo>
                      <a:cubicBezTo>
                        <a:pt x="20" y="98"/>
                        <a:pt x="24" y="87"/>
                        <a:pt x="32" y="79"/>
                      </a:cubicBezTo>
                      <a:cubicBezTo>
                        <a:pt x="41" y="71"/>
                        <a:pt x="51" y="66"/>
                        <a:pt x="63" y="66"/>
                      </a:cubicBezTo>
                      <a:cubicBezTo>
                        <a:pt x="70" y="66"/>
                        <a:pt x="70" y="66"/>
                        <a:pt x="70" y="66"/>
                      </a:cubicBezTo>
                      <a:cubicBezTo>
                        <a:pt x="55" y="7"/>
                        <a:pt x="55" y="7"/>
                        <a:pt x="55" y="7"/>
                      </a:cubicBezTo>
                      <a:cubicBezTo>
                        <a:pt x="81" y="0"/>
                        <a:pt x="81" y="0"/>
                        <a:pt x="81" y="0"/>
                      </a:cubicBezTo>
                      <a:cubicBezTo>
                        <a:pt x="99" y="66"/>
                        <a:pt x="99" y="66"/>
                        <a:pt x="99" y="66"/>
                      </a:cubicBezTo>
                      <a:cubicBezTo>
                        <a:pt x="242" y="66"/>
                        <a:pt x="242" y="66"/>
                        <a:pt x="242" y="66"/>
                      </a:cubicBezTo>
                      <a:cubicBezTo>
                        <a:pt x="247" y="57"/>
                        <a:pt x="252" y="47"/>
                        <a:pt x="256" y="35"/>
                      </a:cubicBezTo>
                      <a:cubicBezTo>
                        <a:pt x="258" y="30"/>
                        <a:pt x="260" y="24"/>
                        <a:pt x="262" y="18"/>
                      </a:cubicBezTo>
                      <a:cubicBezTo>
                        <a:pt x="268" y="0"/>
                        <a:pt x="268" y="0"/>
                        <a:pt x="268" y="0"/>
                      </a:cubicBezTo>
                      <a:lnTo>
                        <a:pt x="294" y="9"/>
                      </a:lnTo>
                      <a:close/>
                      <a:moveTo>
                        <a:pt x="291" y="195"/>
                      </a:moveTo>
                      <a:cubicBezTo>
                        <a:pt x="302" y="195"/>
                        <a:pt x="307" y="190"/>
                        <a:pt x="307" y="179"/>
                      </a:cubicBezTo>
                      <a:cubicBezTo>
                        <a:pt x="307" y="109"/>
                        <a:pt x="307" y="109"/>
                        <a:pt x="307" y="109"/>
                      </a:cubicBezTo>
                      <a:cubicBezTo>
                        <a:pt x="307" y="99"/>
                        <a:pt x="302" y="94"/>
                        <a:pt x="291" y="94"/>
                      </a:cubicBezTo>
                      <a:cubicBezTo>
                        <a:pt x="63" y="94"/>
                        <a:pt x="63" y="94"/>
                        <a:pt x="63" y="94"/>
                      </a:cubicBezTo>
                      <a:cubicBezTo>
                        <a:pt x="52" y="94"/>
                        <a:pt x="47" y="99"/>
                        <a:pt x="47" y="109"/>
                      </a:cubicBezTo>
                      <a:cubicBezTo>
                        <a:pt x="47" y="179"/>
                        <a:pt x="47" y="179"/>
                        <a:pt x="47" y="179"/>
                      </a:cubicBezTo>
                      <a:cubicBezTo>
                        <a:pt x="47" y="190"/>
                        <a:pt x="52" y="195"/>
                        <a:pt x="63" y="195"/>
                      </a:cubicBezTo>
                      <a:lnTo>
                        <a:pt x="291" y="19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07" name="Freeform 6"/>
                <p:cNvSpPr>
                  <a:spLocks noEditPoints="1"/>
                </p:cNvSpPr>
                <p:nvPr/>
              </p:nvSpPr>
              <p:spPr bwMode="auto">
                <a:xfrm>
                  <a:off x="2774504" y="3440495"/>
                  <a:ext cx="421675" cy="433045"/>
                </a:xfrm>
                <a:custGeom>
                  <a:avLst/>
                  <a:gdLst>
                    <a:gd name="T0" fmla="*/ 92 w 360"/>
                    <a:gd name="T1" fmla="*/ 76 h 369"/>
                    <a:gd name="T2" fmla="*/ 82 w 360"/>
                    <a:gd name="T3" fmla="*/ 93 h 369"/>
                    <a:gd name="T4" fmla="*/ 329 w 360"/>
                    <a:gd name="T5" fmla="*/ 93 h 369"/>
                    <a:gd name="T6" fmla="*/ 329 w 360"/>
                    <a:gd name="T7" fmla="*/ 70 h 369"/>
                    <a:gd name="T8" fmla="*/ 313 w 360"/>
                    <a:gd name="T9" fmla="*/ 54 h 369"/>
                    <a:gd name="T10" fmla="*/ 48 w 360"/>
                    <a:gd name="T11" fmla="*/ 54 h 369"/>
                    <a:gd name="T12" fmla="*/ 32 w 360"/>
                    <a:gd name="T13" fmla="*/ 70 h 369"/>
                    <a:gd name="T14" fmla="*/ 32 w 360"/>
                    <a:gd name="T15" fmla="*/ 93 h 369"/>
                    <a:gd name="T16" fmla="*/ 4 w 360"/>
                    <a:gd name="T17" fmla="*/ 93 h 369"/>
                    <a:gd name="T18" fmla="*/ 4 w 360"/>
                    <a:gd name="T19" fmla="*/ 70 h 369"/>
                    <a:gd name="T20" fmla="*/ 17 w 360"/>
                    <a:gd name="T21" fmla="*/ 40 h 369"/>
                    <a:gd name="T22" fmla="*/ 48 w 360"/>
                    <a:gd name="T23" fmla="*/ 27 h 369"/>
                    <a:gd name="T24" fmla="*/ 167 w 360"/>
                    <a:gd name="T25" fmla="*/ 27 h 369"/>
                    <a:gd name="T26" fmla="*/ 167 w 360"/>
                    <a:gd name="T27" fmla="*/ 0 h 369"/>
                    <a:gd name="T28" fmla="*/ 194 w 360"/>
                    <a:gd name="T29" fmla="*/ 0 h 369"/>
                    <a:gd name="T30" fmla="*/ 194 w 360"/>
                    <a:gd name="T31" fmla="*/ 27 h 369"/>
                    <a:gd name="T32" fmla="*/ 313 w 360"/>
                    <a:gd name="T33" fmla="*/ 27 h 369"/>
                    <a:gd name="T34" fmla="*/ 344 w 360"/>
                    <a:gd name="T35" fmla="*/ 40 h 369"/>
                    <a:gd name="T36" fmla="*/ 356 w 360"/>
                    <a:gd name="T37" fmla="*/ 70 h 369"/>
                    <a:gd name="T38" fmla="*/ 356 w 360"/>
                    <a:gd name="T39" fmla="*/ 93 h 369"/>
                    <a:gd name="T40" fmla="*/ 337 w 360"/>
                    <a:gd name="T41" fmla="*/ 93 h 369"/>
                    <a:gd name="T42" fmla="*/ 230 w 360"/>
                    <a:gd name="T43" fmla="*/ 181 h 369"/>
                    <a:gd name="T44" fmla="*/ 360 w 360"/>
                    <a:gd name="T45" fmla="*/ 218 h 369"/>
                    <a:gd name="T46" fmla="*/ 353 w 360"/>
                    <a:gd name="T47" fmla="*/ 244 h 369"/>
                    <a:gd name="T48" fmla="*/ 190 w 360"/>
                    <a:gd name="T49" fmla="*/ 198 h 369"/>
                    <a:gd name="T50" fmla="*/ 2 w 360"/>
                    <a:gd name="T51" fmla="*/ 240 h 369"/>
                    <a:gd name="T52" fmla="*/ 0 w 360"/>
                    <a:gd name="T53" fmla="*/ 213 h 369"/>
                    <a:gd name="T54" fmla="*/ 150 w 360"/>
                    <a:gd name="T55" fmla="*/ 187 h 369"/>
                    <a:gd name="T56" fmla="*/ 38 w 360"/>
                    <a:gd name="T57" fmla="*/ 155 h 369"/>
                    <a:gd name="T58" fmla="*/ 45 w 360"/>
                    <a:gd name="T59" fmla="*/ 128 h 369"/>
                    <a:gd name="T60" fmla="*/ 196 w 360"/>
                    <a:gd name="T61" fmla="*/ 171 h 369"/>
                    <a:gd name="T62" fmla="*/ 281 w 360"/>
                    <a:gd name="T63" fmla="*/ 121 h 369"/>
                    <a:gd name="T64" fmla="*/ 34 w 360"/>
                    <a:gd name="T65" fmla="*/ 121 h 369"/>
                    <a:gd name="T66" fmla="*/ 69 w 360"/>
                    <a:gd name="T67" fmla="*/ 61 h 369"/>
                    <a:gd name="T68" fmla="*/ 92 w 360"/>
                    <a:gd name="T69" fmla="*/ 76 h 369"/>
                    <a:gd name="T70" fmla="*/ 73 w 360"/>
                    <a:gd name="T71" fmla="*/ 369 h 369"/>
                    <a:gd name="T72" fmla="*/ 42 w 360"/>
                    <a:gd name="T73" fmla="*/ 356 h 369"/>
                    <a:gd name="T74" fmla="*/ 30 w 360"/>
                    <a:gd name="T75" fmla="*/ 325 h 369"/>
                    <a:gd name="T76" fmla="*/ 30 w 360"/>
                    <a:gd name="T77" fmla="*/ 290 h 369"/>
                    <a:gd name="T78" fmla="*/ 42 w 360"/>
                    <a:gd name="T79" fmla="*/ 260 h 369"/>
                    <a:gd name="T80" fmla="*/ 73 w 360"/>
                    <a:gd name="T81" fmla="*/ 247 h 369"/>
                    <a:gd name="T82" fmla="*/ 288 w 360"/>
                    <a:gd name="T83" fmla="*/ 247 h 369"/>
                    <a:gd name="T84" fmla="*/ 319 w 360"/>
                    <a:gd name="T85" fmla="*/ 260 h 369"/>
                    <a:gd name="T86" fmla="*/ 331 w 360"/>
                    <a:gd name="T87" fmla="*/ 290 h 369"/>
                    <a:gd name="T88" fmla="*/ 331 w 360"/>
                    <a:gd name="T89" fmla="*/ 325 h 369"/>
                    <a:gd name="T90" fmla="*/ 319 w 360"/>
                    <a:gd name="T91" fmla="*/ 356 h 369"/>
                    <a:gd name="T92" fmla="*/ 288 w 360"/>
                    <a:gd name="T93" fmla="*/ 369 h 369"/>
                    <a:gd name="T94" fmla="*/ 73 w 360"/>
                    <a:gd name="T95" fmla="*/ 369 h 369"/>
                    <a:gd name="T96" fmla="*/ 288 w 360"/>
                    <a:gd name="T97" fmla="*/ 341 h 369"/>
                    <a:gd name="T98" fmla="*/ 304 w 360"/>
                    <a:gd name="T99" fmla="*/ 325 h 369"/>
                    <a:gd name="T100" fmla="*/ 304 w 360"/>
                    <a:gd name="T101" fmla="*/ 290 h 369"/>
                    <a:gd name="T102" fmla="*/ 288 w 360"/>
                    <a:gd name="T103" fmla="*/ 274 h 369"/>
                    <a:gd name="T104" fmla="*/ 73 w 360"/>
                    <a:gd name="T105" fmla="*/ 274 h 369"/>
                    <a:gd name="T106" fmla="*/ 57 w 360"/>
                    <a:gd name="T107" fmla="*/ 290 h 369"/>
                    <a:gd name="T108" fmla="*/ 57 w 360"/>
                    <a:gd name="T109" fmla="*/ 325 h 369"/>
                    <a:gd name="T110" fmla="*/ 73 w 360"/>
                    <a:gd name="T111" fmla="*/ 341 h 369"/>
                    <a:gd name="T112" fmla="*/ 288 w 360"/>
                    <a:gd name="T113" fmla="*/ 341 h 3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360" h="369">
                      <a:moveTo>
                        <a:pt x="92" y="76"/>
                      </a:moveTo>
                      <a:cubicBezTo>
                        <a:pt x="82" y="93"/>
                        <a:pt x="82" y="93"/>
                        <a:pt x="82" y="93"/>
                      </a:cubicBezTo>
                      <a:cubicBezTo>
                        <a:pt x="329" y="93"/>
                        <a:pt x="329" y="93"/>
                        <a:pt x="329" y="93"/>
                      </a:cubicBezTo>
                      <a:cubicBezTo>
                        <a:pt x="329" y="70"/>
                        <a:pt x="329" y="70"/>
                        <a:pt x="329" y="70"/>
                      </a:cubicBezTo>
                      <a:cubicBezTo>
                        <a:pt x="329" y="60"/>
                        <a:pt x="324" y="54"/>
                        <a:pt x="313" y="54"/>
                      </a:cubicBezTo>
                      <a:cubicBezTo>
                        <a:pt x="48" y="54"/>
                        <a:pt x="48" y="54"/>
                        <a:pt x="48" y="54"/>
                      </a:cubicBezTo>
                      <a:cubicBezTo>
                        <a:pt x="37" y="54"/>
                        <a:pt x="32" y="60"/>
                        <a:pt x="32" y="70"/>
                      </a:cubicBezTo>
                      <a:cubicBezTo>
                        <a:pt x="32" y="93"/>
                        <a:pt x="32" y="93"/>
                        <a:pt x="32" y="93"/>
                      </a:cubicBezTo>
                      <a:cubicBezTo>
                        <a:pt x="4" y="93"/>
                        <a:pt x="4" y="93"/>
                        <a:pt x="4" y="93"/>
                      </a:cubicBezTo>
                      <a:cubicBezTo>
                        <a:pt x="4" y="70"/>
                        <a:pt x="4" y="70"/>
                        <a:pt x="4" y="70"/>
                      </a:cubicBezTo>
                      <a:cubicBezTo>
                        <a:pt x="4" y="59"/>
                        <a:pt x="9" y="48"/>
                        <a:pt x="17" y="40"/>
                      </a:cubicBezTo>
                      <a:cubicBezTo>
                        <a:pt x="26" y="31"/>
                        <a:pt x="36" y="27"/>
                        <a:pt x="48" y="27"/>
                      </a:cubicBezTo>
                      <a:cubicBezTo>
                        <a:pt x="167" y="27"/>
                        <a:pt x="167" y="27"/>
                        <a:pt x="167" y="27"/>
                      </a:cubicBezTo>
                      <a:cubicBezTo>
                        <a:pt x="167" y="0"/>
                        <a:pt x="167" y="0"/>
                        <a:pt x="167" y="0"/>
                      </a:cubicBezTo>
                      <a:cubicBezTo>
                        <a:pt x="194" y="0"/>
                        <a:pt x="194" y="0"/>
                        <a:pt x="194" y="0"/>
                      </a:cubicBezTo>
                      <a:cubicBezTo>
                        <a:pt x="194" y="27"/>
                        <a:pt x="194" y="27"/>
                        <a:pt x="194" y="27"/>
                      </a:cubicBezTo>
                      <a:cubicBezTo>
                        <a:pt x="313" y="27"/>
                        <a:pt x="313" y="27"/>
                        <a:pt x="313" y="27"/>
                      </a:cubicBezTo>
                      <a:cubicBezTo>
                        <a:pt x="325" y="27"/>
                        <a:pt x="335" y="31"/>
                        <a:pt x="344" y="40"/>
                      </a:cubicBezTo>
                      <a:cubicBezTo>
                        <a:pt x="352" y="48"/>
                        <a:pt x="356" y="59"/>
                        <a:pt x="356" y="70"/>
                      </a:cubicBezTo>
                      <a:cubicBezTo>
                        <a:pt x="356" y="93"/>
                        <a:pt x="356" y="93"/>
                        <a:pt x="356" y="93"/>
                      </a:cubicBezTo>
                      <a:cubicBezTo>
                        <a:pt x="337" y="93"/>
                        <a:pt x="337" y="93"/>
                        <a:pt x="337" y="93"/>
                      </a:cubicBezTo>
                      <a:cubicBezTo>
                        <a:pt x="314" y="127"/>
                        <a:pt x="279" y="156"/>
                        <a:pt x="230" y="181"/>
                      </a:cubicBezTo>
                      <a:cubicBezTo>
                        <a:pt x="360" y="218"/>
                        <a:pt x="360" y="218"/>
                        <a:pt x="360" y="218"/>
                      </a:cubicBezTo>
                      <a:cubicBezTo>
                        <a:pt x="353" y="244"/>
                        <a:pt x="353" y="244"/>
                        <a:pt x="353" y="244"/>
                      </a:cubicBezTo>
                      <a:cubicBezTo>
                        <a:pt x="190" y="198"/>
                        <a:pt x="190" y="198"/>
                        <a:pt x="190" y="198"/>
                      </a:cubicBezTo>
                      <a:cubicBezTo>
                        <a:pt x="134" y="221"/>
                        <a:pt x="71" y="235"/>
                        <a:pt x="2" y="240"/>
                      </a:cubicBezTo>
                      <a:cubicBezTo>
                        <a:pt x="0" y="213"/>
                        <a:pt x="0" y="213"/>
                        <a:pt x="0" y="213"/>
                      </a:cubicBezTo>
                      <a:cubicBezTo>
                        <a:pt x="53" y="209"/>
                        <a:pt x="103" y="200"/>
                        <a:pt x="150" y="187"/>
                      </a:cubicBezTo>
                      <a:cubicBezTo>
                        <a:pt x="38" y="155"/>
                        <a:pt x="38" y="155"/>
                        <a:pt x="38" y="155"/>
                      </a:cubicBezTo>
                      <a:cubicBezTo>
                        <a:pt x="45" y="128"/>
                        <a:pt x="45" y="128"/>
                        <a:pt x="45" y="128"/>
                      </a:cubicBezTo>
                      <a:cubicBezTo>
                        <a:pt x="196" y="171"/>
                        <a:pt x="196" y="171"/>
                        <a:pt x="196" y="171"/>
                      </a:cubicBezTo>
                      <a:cubicBezTo>
                        <a:pt x="232" y="156"/>
                        <a:pt x="261" y="140"/>
                        <a:pt x="281" y="121"/>
                      </a:cubicBezTo>
                      <a:cubicBezTo>
                        <a:pt x="34" y="121"/>
                        <a:pt x="34" y="121"/>
                        <a:pt x="34" y="121"/>
                      </a:cubicBezTo>
                      <a:cubicBezTo>
                        <a:pt x="69" y="61"/>
                        <a:pt x="69" y="61"/>
                        <a:pt x="69" y="61"/>
                      </a:cubicBezTo>
                      <a:lnTo>
                        <a:pt x="92" y="76"/>
                      </a:lnTo>
                      <a:close/>
                      <a:moveTo>
                        <a:pt x="73" y="369"/>
                      </a:moveTo>
                      <a:cubicBezTo>
                        <a:pt x="61" y="369"/>
                        <a:pt x="51" y="364"/>
                        <a:pt x="42" y="356"/>
                      </a:cubicBezTo>
                      <a:cubicBezTo>
                        <a:pt x="34" y="347"/>
                        <a:pt x="30" y="337"/>
                        <a:pt x="30" y="325"/>
                      </a:cubicBezTo>
                      <a:cubicBezTo>
                        <a:pt x="30" y="290"/>
                        <a:pt x="30" y="290"/>
                        <a:pt x="30" y="290"/>
                      </a:cubicBezTo>
                      <a:cubicBezTo>
                        <a:pt x="30" y="278"/>
                        <a:pt x="34" y="268"/>
                        <a:pt x="42" y="260"/>
                      </a:cubicBezTo>
                      <a:cubicBezTo>
                        <a:pt x="51" y="251"/>
                        <a:pt x="61" y="247"/>
                        <a:pt x="73" y="247"/>
                      </a:cubicBezTo>
                      <a:cubicBezTo>
                        <a:pt x="288" y="247"/>
                        <a:pt x="288" y="247"/>
                        <a:pt x="288" y="247"/>
                      </a:cubicBezTo>
                      <a:cubicBezTo>
                        <a:pt x="300" y="247"/>
                        <a:pt x="310" y="251"/>
                        <a:pt x="319" y="260"/>
                      </a:cubicBezTo>
                      <a:cubicBezTo>
                        <a:pt x="327" y="268"/>
                        <a:pt x="331" y="278"/>
                        <a:pt x="331" y="290"/>
                      </a:cubicBezTo>
                      <a:cubicBezTo>
                        <a:pt x="331" y="325"/>
                        <a:pt x="331" y="325"/>
                        <a:pt x="331" y="325"/>
                      </a:cubicBezTo>
                      <a:cubicBezTo>
                        <a:pt x="331" y="337"/>
                        <a:pt x="327" y="347"/>
                        <a:pt x="319" y="356"/>
                      </a:cubicBezTo>
                      <a:cubicBezTo>
                        <a:pt x="310" y="364"/>
                        <a:pt x="300" y="369"/>
                        <a:pt x="288" y="369"/>
                      </a:cubicBezTo>
                      <a:lnTo>
                        <a:pt x="73" y="369"/>
                      </a:lnTo>
                      <a:close/>
                      <a:moveTo>
                        <a:pt x="288" y="341"/>
                      </a:moveTo>
                      <a:cubicBezTo>
                        <a:pt x="299" y="341"/>
                        <a:pt x="304" y="336"/>
                        <a:pt x="304" y="325"/>
                      </a:cubicBezTo>
                      <a:cubicBezTo>
                        <a:pt x="304" y="290"/>
                        <a:pt x="304" y="290"/>
                        <a:pt x="304" y="290"/>
                      </a:cubicBezTo>
                      <a:cubicBezTo>
                        <a:pt x="304" y="279"/>
                        <a:pt x="299" y="274"/>
                        <a:pt x="288" y="274"/>
                      </a:cubicBezTo>
                      <a:cubicBezTo>
                        <a:pt x="73" y="274"/>
                        <a:pt x="73" y="274"/>
                        <a:pt x="73" y="274"/>
                      </a:cubicBezTo>
                      <a:cubicBezTo>
                        <a:pt x="63" y="274"/>
                        <a:pt x="57" y="279"/>
                        <a:pt x="57" y="290"/>
                      </a:cubicBezTo>
                      <a:cubicBezTo>
                        <a:pt x="57" y="325"/>
                        <a:pt x="57" y="325"/>
                        <a:pt x="57" y="325"/>
                      </a:cubicBezTo>
                      <a:cubicBezTo>
                        <a:pt x="57" y="336"/>
                        <a:pt x="63" y="341"/>
                        <a:pt x="73" y="341"/>
                      </a:cubicBezTo>
                      <a:lnTo>
                        <a:pt x="288" y="34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4" name="组合 124"/>
              <p:cNvGrpSpPr/>
              <p:nvPr/>
            </p:nvGrpSpPr>
            <p:grpSpPr>
              <a:xfrm>
                <a:off x="2317829" y="3935828"/>
                <a:ext cx="857985" cy="140061"/>
                <a:chOff x="2317831" y="3935828"/>
                <a:chExt cx="962982" cy="157201"/>
              </a:xfrm>
              <a:solidFill>
                <a:schemeClr val="bg1"/>
              </a:solidFill>
            </p:grpSpPr>
            <p:sp>
              <p:nvSpPr>
                <p:cNvPr id="397" name="Freeform 7"/>
                <p:cNvSpPr>
                  <a:spLocks noEditPoints="1"/>
                </p:cNvSpPr>
                <p:nvPr/>
              </p:nvSpPr>
              <p:spPr bwMode="auto">
                <a:xfrm>
                  <a:off x="2317831" y="3936816"/>
                  <a:ext cx="84038" cy="152752"/>
                </a:xfrm>
                <a:custGeom>
                  <a:avLst/>
                  <a:gdLst>
                    <a:gd name="T0" fmla="*/ 72 w 72"/>
                    <a:gd name="T1" fmla="*/ 0 h 130"/>
                    <a:gd name="T2" fmla="*/ 72 w 72"/>
                    <a:gd name="T3" fmla="*/ 128 h 130"/>
                    <a:gd name="T4" fmla="*/ 65 w 72"/>
                    <a:gd name="T5" fmla="*/ 128 h 130"/>
                    <a:gd name="T6" fmla="*/ 42 w 72"/>
                    <a:gd name="T7" fmla="*/ 130 h 130"/>
                    <a:gd name="T8" fmla="*/ 13 w 72"/>
                    <a:gd name="T9" fmla="*/ 123 h 130"/>
                    <a:gd name="T10" fmla="*/ 0 w 72"/>
                    <a:gd name="T11" fmla="*/ 81 h 130"/>
                    <a:gd name="T12" fmla="*/ 3 w 72"/>
                    <a:gd name="T13" fmla="*/ 55 h 130"/>
                    <a:gd name="T14" fmla="*/ 16 w 72"/>
                    <a:gd name="T15" fmla="*/ 37 h 130"/>
                    <a:gd name="T16" fmla="*/ 38 w 72"/>
                    <a:gd name="T17" fmla="*/ 31 h 130"/>
                    <a:gd name="T18" fmla="*/ 47 w 72"/>
                    <a:gd name="T19" fmla="*/ 31 h 130"/>
                    <a:gd name="T20" fmla="*/ 48 w 72"/>
                    <a:gd name="T21" fmla="*/ 31 h 130"/>
                    <a:gd name="T22" fmla="*/ 60 w 72"/>
                    <a:gd name="T23" fmla="*/ 33 h 130"/>
                    <a:gd name="T24" fmla="*/ 60 w 72"/>
                    <a:gd name="T25" fmla="*/ 0 h 130"/>
                    <a:gd name="T26" fmla="*/ 72 w 72"/>
                    <a:gd name="T27" fmla="*/ 0 h 130"/>
                    <a:gd name="T28" fmla="*/ 60 w 72"/>
                    <a:gd name="T29" fmla="*/ 116 h 130"/>
                    <a:gd name="T30" fmla="*/ 60 w 72"/>
                    <a:gd name="T31" fmla="*/ 46 h 130"/>
                    <a:gd name="T32" fmla="*/ 45 w 72"/>
                    <a:gd name="T33" fmla="*/ 44 h 130"/>
                    <a:gd name="T34" fmla="*/ 38 w 72"/>
                    <a:gd name="T35" fmla="*/ 44 h 130"/>
                    <a:gd name="T36" fmla="*/ 23 w 72"/>
                    <a:gd name="T37" fmla="*/ 47 h 130"/>
                    <a:gd name="T38" fmla="*/ 15 w 72"/>
                    <a:gd name="T39" fmla="*/ 61 h 130"/>
                    <a:gd name="T40" fmla="*/ 12 w 72"/>
                    <a:gd name="T41" fmla="*/ 81 h 130"/>
                    <a:gd name="T42" fmla="*/ 14 w 72"/>
                    <a:gd name="T43" fmla="*/ 100 h 130"/>
                    <a:gd name="T44" fmla="*/ 21 w 72"/>
                    <a:gd name="T45" fmla="*/ 113 h 130"/>
                    <a:gd name="T46" fmla="*/ 42 w 72"/>
                    <a:gd name="T47" fmla="*/ 118 h 130"/>
                    <a:gd name="T48" fmla="*/ 60 w 72"/>
                    <a:gd name="T49" fmla="*/ 116 h 1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72" h="130">
                      <a:moveTo>
                        <a:pt x="72" y="0"/>
                      </a:moveTo>
                      <a:cubicBezTo>
                        <a:pt x="72" y="128"/>
                        <a:pt x="72" y="128"/>
                        <a:pt x="72" y="128"/>
                      </a:cubicBezTo>
                      <a:cubicBezTo>
                        <a:pt x="65" y="128"/>
                        <a:pt x="65" y="128"/>
                        <a:pt x="65" y="128"/>
                      </a:cubicBezTo>
                      <a:cubicBezTo>
                        <a:pt x="57" y="130"/>
                        <a:pt x="49" y="130"/>
                        <a:pt x="42" y="130"/>
                      </a:cubicBezTo>
                      <a:cubicBezTo>
                        <a:pt x="30" y="130"/>
                        <a:pt x="21" y="128"/>
                        <a:pt x="13" y="123"/>
                      </a:cubicBezTo>
                      <a:cubicBezTo>
                        <a:pt x="4" y="115"/>
                        <a:pt x="0" y="101"/>
                        <a:pt x="0" y="81"/>
                      </a:cubicBezTo>
                      <a:cubicBezTo>
                        <a:pt x="0" y="71"/>
                        <a:pt x="1" y="63"/>
                        <a:pt x="3" y="55"/>
                      </a:cubicBezTo>
                      <a:cubicBezTo>
                        <a:pt x="6" y="47"/>
                        <a:pt x="10" y="41"/>
                        <a:pt x="16" y="37"/>
                      </a:cubicBezTo>
                      <a:cubicBezTo>
                        <a:pt x="21" y="33"/>
                        <a:pt x="29" y="31"/>
                        <a:pt x="38" y="31"/>
                      </a:cubicBezTo>
                      <a:cubicBezTo>
                        <a:pt x="41" y="31"/>
                        <a:pt x="43" y="31"/>
                        <a:pt x="47" y="31"/>
                      </a:cubicBezTo>
                      <a:cubicBezTo>
                        <a:pt x="47" y="31"/>
                        <a:pt x="48" y="31"/>
                        <a:pt x="48" y="31"/>
                      </a:cubicBezTo>
                      <a:cubicBezTo>
                        <a:pt x="60" y="33"/>
                        <a:pt x="60" y="33"/>
                        <a:pt x="60" y="33"/>
                      </a:cubicBezTo>
                      <a:cubicBezTo>
                        <a:pt x="60" y="0"/>
                        <a:pt x="60" y="0"/>
                        <a:pt x="60" y="0"/>
                      </a:cubicBezTo>
                      <a:lnTo>
                        <a:pt x="72" y="0"/>
                      </a:lnTo>
                      <a:close/>
                      <a:moveTo>
                        <a:pt x="60" y="116"/>
                      </a:moveTo>
                      <a:cubicBezTo>
                        <a:pt x="60" y="46"/>
                        <a:pt x="60" y="46"/>
                        <a:pt x="60" y="46"/>
                      </a:cubicBezTo>
                      <a:cubicBezTo>
                        <a:pt x="45" y="44"/>
                        <a:pt x="45" y="44"/>
                        <a:pt x="45" y="44"/>
                      </a:cubicBezTo>
                      <a:cubicBezTo>
                        <a:pt x="42" y="44"/>
                        <a:pt x="40" y="44"/>
                        <a:pt x="38" y="44"/>
                      </a:cubicBezTo>
                      <a:cubicBezTo>
                        <a:pt x="32" y="44"/>
                        <a:pt x="27" y="45"/>
                        <a:pt x="23" y="47"/>
                      </a:cubicBezTo>
                      <a:cubicBezTo>
                        <a:pt x="19" y="50"/>
                        <a:pt x="17" y="55"/>
                        <a:pt x="15" y="61"/>
                      </a:cubicBezTo>
                      <a:cubicBezTo>
                        <a:pt x="13" y="67"/>
                        <a:pt x="12" y="73"/>
                        <a:pt x="12" y="81"/>
                      </a:cubicBezTo>
                      <a:cubicBezTo>
                        <a:pt x="12" y="88"/>
                        <a:pt x="13" y="95"/>
                        <a:pt x="14" y="100"/>
                      </a:cubicBezTo>
                      <a:cubicBezTo>
                        <a:pt x="16" y="107"/>
                        <a:pt x="18" y="111"/>
                        <a:pt x="21" y="113"/>
                      </a:cubicBezTo>
                      <a:cubicBezTo>
                        <a:pt x="25" y="116"/>
                        <a:pt x="32" y="118"/>
                        <a:pt x="42" y="118"/>
                      </a:cubicBezTo>
                      <a:cubicBezTo>
                        <a:pt x="47" y="118"/>
                        <a:pt x="53" y="117"/>
                        <a:pt x="60" y="11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98" name="Freeform 8"/>
                <p:cNvSpPr>
                  <a:spLocks/>
                </p:cNvSpPr>
                <p:nvPr/>
              </p:nvSpPr>
              <p:spPr bwMode="auto">
                <a:xfrm>
                  <a:off x="2434991" y="3977847"/>
                  <a:ext cx="85522" cy="114194"/>
                </a:xfrm>
                <a:custGeom>
                  <a:avLst/>
                  <a:gdLst>
                    <a:gd name="T0" fmla="*/ 60 w 73"/>
                    <a:gd name="T1" fmla="*/ 95 h 97"/>
                    <a:gd name="T2" fmla="*/ 60 w 73"/>
                    <a:gd name="T3" fmla="*/ 89 h 97"/>
                    <a:gd name="T4" fmla="*/ 53 w 73"/>
                    <a:gd name="T5" fmla="*/ 91 h 97"/>
                    <a:gd name="T6" fmla="*/ 45 w 73"/>
                    <a:gd name="T7" fmla="*/ 94 h 97"/>
                    <a:gd name="T8" fmla="*/ 28 w 73"/>
                    <a:gd name="T9" fmla="*/ 97 h 97"/>
                    <a:gd name="T10" fmla="*/ 8 w 73"/>
                    <a:gd name="T11" fmla="*/ 90 h 97"/>
                    <a:gd name="T12" fmla="*/ 0 w 73"/>
                    <a:gd name="T13" fmla="*/ 66 h 97"/>
                    <a:gd name="T14" fmla="*/ 0 w 73"/>
                    <a:gd name="T15" fmla="*/ 0 h 97"/>
                    <a:gd name="T16" fmla="*/ 12 w 73"/>
                    <a:gd name="T17" fmla="*/ 0 h 97"/>
                    <a:gd name="T18" fmla="*/ 12 w 73"/>
                    <a:gd name="T19" fmla="*/ 66 h 97"/>
                    <a:gd name="T20" fmla="*/ 17 w 73"/>
                    <a:gd name="T21" fmla="*/ 80 h 97"/>
                    <a:gd name="T22" fmla="*/ 28 w 73"/>
                    <a:gd name="T23" fmla="*/ 84 h 97"/>
                    <a:gd name="T24" fmla="*/ 45 w 73"/>
                    <a:gd name="T25" fmla="*/ 81 h 97"/>
                    <a:gd name="T26" fmla="*/ 53 w 73"/>
                    <a:gd name="T27" fmla="*/ 78 h 97"/>
                    <a:gd name="T28" fmla="*/ 60 w 73"/>
                    <a:gd name="T29" fmla="*/ 75 h 97"/>
                    <a:gd name="T30" fmla="*/ 60 w 73"/>
                    <a:gd name="T31" fmla="*/ 0 h 97"/>
                    <a:gd name="T32" fmla="*/ 73 w 73"/>
                    <a:gd name="T33" fmla="*/ 0 h 97"/>
                    <a:gd name="T34" fmla="*/ 73 w 73"/>
                    <a:gd name="T35" fmla="*/ 95 h 97"/>
                    <a:gd name="T36" fmla="*/ 60 w 73"/>
                    <a:gd name="T37" fmla="*/ 95 h 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73" h="97">
                      <a:moveTo>
                        <a:pt x="60" y="95"/>
                      </a:moveTo>
                      <a:cubicBezTo>
                        <a:pt x="60" y="89"/>
                        <a:pt x="60" y="89"/>
                        <a:pt x="60" y="89"/>
                      </a:cubicBezTo>
                      <a:cubicBezTo>
                        <a:pt x="57" y="90"/>
                        <a:pt x="55" y="91"/>
                        <a:pt x="53" y="91"/>
                      </a:cubicBezTo>
                      <a:cubicBezTo>
                        <a:pt x="45" y="94"/>
                        <a:pt x="45" y="94"/>
                        <a:pt x="45" y="94"/>
                      </a:cubicBezTo>
                      <a:cubicBezTo>
                        <a:pt x="38" y="96"/>
                        <a:pt x="33" y="97"/>
                        <a:pt x="28" y="97"/>
                      </a:cubicBezTo>
                      <a:cubicBezTo>
                        <a:pt x="19" y="97"/>
                        <a:pt x="13" y="94"/>
                        <a:pt x="8" y="90"/>
                      </a:cubicBezTo>
                      <a:cubicBezTo>
                        <a:pt x="3" y="85"/>
                        <a:pt x="0" y="77"/>
                        <a:pt x="0" y="66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2" y="0"/>
                        <a:pt x="12" y="0"/>
                        <a:pt x="12" y="0"/>
                      </a:cubicBezTo>
                      <a:cubicBezTo>
                        <a:pt x="12" y="66"/>
                        <a:pt x="12" y="66"/>
                        <a:pt x="12" y="66"/>
                      </a:cubicBezTo>
                      <a:cubicBezTo>
                        <a:pt x="12" y="72"/>
                        <a:pt x="14" y="77"/>
                        <a:pt x="17" y="80"/>
                      </a:cubicBezTo>
                      <a:cubicBezTo>
                        <a:pt x="19" y="83"/>
                        <a:pt x="23" y="84"/>
                        <a:pt x="28" y="84"/>
                      </a:cubicBezTo>
                      <a:cubicBezTo>
                        <a:pt x="33" y="84"/>
                        <a:pt x="38" y="83"/>
                        <a:pt x="45" y="81"/>
                      </a:cubicBezTo>
                      <a:cubicBezTo>
                        <a:pt x="48" y="80"/>
                        <a:pt x="50" y="79"/>
                        <a:pt x="53" y="78"/>
                      </a:cubicBezTo>
                      <a:cubicBezTo>
                        <a:pt x="60" y="75"/>
                        <a:pt x="60" y="75"/>
                        <a:pt x="60" y="75"/>
                      </a:cubicBezTo>
                      <a:cubicBezTo>
                        <a:pt x="60" y="0"/>
                        <a:pt x="60" y="0"/>
                        <a:pt x="60" y="0"/>
                      </a:cubicBezTo>
                      <a:cubicBezTo>
                        <a:pt x="73" y="0"/>
                        <a:pt x="73" y="0"/>
                        <a:pt x="73" y="0"/>
                      </a:cubicBezTo>
                      <a:cubicBezTo>
                        <a:pt x="73" y="95"/>
                        <a:pt x="73" y="95"/>
                        <a:pt x="73" y="95"/>
                      </a:cubicBezTo>
                      <a:lnTo>
                        <a:pt x="60" y="9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99" name="Freeform 9"/>
                <p:cNvSpPr>
                  <a:spLocks/>
                </p:cNvSpPr>
                <p:nvPr/>
              </p:nvSpPr>
              <p:spPr bwMode="auto">
                <a:xfrm>
                  <a:off x="2555611" y="3935828"/>
                  <a:ext cx="78601" cy="157201"/>
                </a:xfrm>
                <a:custGeom>
                  <a:avLst/>
                  <a:gdLst>
                    <a:gd name="T0" fmla="*/ 137 w 159"/>
                    <a:gd name="T1" fmla="*/ 318 h 318"/>
                    <a:gd name="T2" fmla="*/ 28 w 159"/>
                    <a:gd name="T3" fmla="*/ 211 h 318"/>
                    <a:gd name="T4" fmla="*/ 28 w 159"/>
                    <a:gd name="T5" fmla="*/ 309 h 318"/>
                    <a:gd name="T6" fmla="*/ 0 w 159"/>
                    <a:gd name="T7" fmla="*/ 309 h 318"/>
                    <a:gd name="T8" fmla="*/ 0 w 159"/>
                    <a:gd name="T9" fmla="*/ 0 h 318"/>
                    <a:gd name="T10" fmla="*/ 28 w 159"/>
                    <a:gd name="T11" fmla="*/ 0 h 318"/>
                    <a:gd name="T12" fmla="*/ 28 w 159"/>
                    <a:gd name="T13" fmla="*/ 168 h 318"/>
                    <a:gd name="T14" fmla="*/ 132 w 159"/>
                    <a:gd name="T15" fmla="*/ 73 h 318"/>
                    <a:gd name="T16" fmla="*/ 154 w 159"/>
                    <a:gd name="T17" fmla="*/ 95 h 318"/>
                    <a:gd name="T18" fmla="*/ 50 w 159"/>
                    <a:gd name="T19" fmla="*/ 190 h 318"/>
                    <a:gd name="T20" fmla="*/ 159 w 159"/>
                    <a:gd name="T21" fmla="*/ 297 h 318"/>
                    <a:gd name="T22" fmla="*/ 137 w 159"/>
                    <a:gd name="T23" fmla="*/ 318 h 3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59" h="318">
                      <a:moveTo>
                        <a:pt x="137" y="318"/>
                      </a:moveTo>
                      <a:lnTo>
                        <a:pt x="28" y="211"/>
                      </a:lnTo>
                      <a:lnTo>
                        <a:pt x="28" y="309"/>
                      </a:lnTo>
                      <a:lnTo>
                        <a:pt x="0" y="309"/>
                      </a:lnTo>
                      <a:lnTo>
                        <a:pt x="0" y="0"/>
                      </a:lnTo>
                      <a:lnTo>
                        <a:pt x="28" y="0"/>
                      </a:lnTo>
                      <a:lnTo>
                        <a:pt x="28" y="168"/>
                      </a:lnTo>
                      <a:lnTo>
                        <a:pt x="132" y="73"/>
                      </a:lnTo>
                      <a:lnTo>
                        <a:pt x="154" y="95"/>
                      </a:lnTo>
                      <a:lnTo>
                        <a:pt x="50" y="190"/>
                      </a:lnTo>
                      <a:lnTo>
                        <a:pt x="159" y="297"/>
                      </a:lnTo>
                      <a:lnTo>
                        <a:pt x="137" y="31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00" name="Freeform 10"/>
                <p:cNvSpPr>
                  <a:spLocks noEditPoints="1"/>
                </p:cNvSpPr>
                <p:nvPr/>
              </p:nvSpPr>
              <p:spPr bwMode="auto">
                <a:xfrm>
                  <a:off x="2651513" y="3974386"/>
                  <a:ext cx="93925" cy="118643"/>
                </a:xfrm>
                <a:custGeom>
                  <a:avLst/>
                  <a:gdLst>
                    <a:gd name="T0" fmla="*/ 76 w 80"/>
                    <a:gd name="T1" fmla="*/ 97 h 101"/>
                    <a:gd name="T2" fmla="*/ 71 w 80"/>
                    <a:gd name="T3" fmla="*/ 98 h 101"/>
                    <a:gd name="T4" fmla="*/ 58 w 80"/>
                    <a:gd name="T5" fmla="*/ 100 h 101"/>
                    <a:gd name="T6" fmla="*/ 44 w 80"/>
                    <a:gd name="T7" fmla="*/ 101 h 101"/>
                    <a:gd name="T8" fmla="*/ 27 w 80"/>
                    <a:gd name="T9" fmla="*/ 99 h 101"/>
                    <a:gd name="T10" fmla="*/ 13 w 80"/>
                    <a:gd name="T11" fmla="*/ 91 h 101"/>
                    <a:gd name="T12" fmla="*/ 4 w 80"/>
                    <a:gd name="T13" fmla="*/ 76 h 101"/>
                    <a:gd name="T14" fmla="*/ 0 w 80"/>
                    <a:gd name="T15" fmla="*/ 50 h 101"/>
                    <a:gd name="T16" fmla="*/ 5 w 80"/>
                    <a:gd name="T17" fmla="*/ 25 h 101"/>
                    <a:gd name="T18" fmla="*/ 16 w 80"/>
                    <a:gd name="T19" fmla="*/ 7 h 101"/>
                    <a:gd name="T20" fmla="*/ 41 w 80"/>
                    <a:gd name="T21" fmla="*/ 0 h 101"/>
                    <a:gd name="T22" fmla="*/ 67 w 80"/>
                    <a:gd name="T23" fmla="*/ 9 h 101"/>
                    <a:gd name="T24" fmla="*/ 79 w 80"/>
                    <a:gd name="T25" fmla="*/ 56 h 101"/>
                    <a:gd name="T26" fmla="*/ 13 w 80"/>
                    <a:gd name="T27" fmla="*/ 56 h 101"/>
                    <a:gd name="T28" fmla="*/ 23 w 80"/>
                    <a:gd name="T29" fmla="*/ 82 h 101"/>
                    <a:gd name="T30" fmla="*/ 44 w 80"/>
                    <a:gd name="T31" fmla="*/ 88 h 101"/>
                    <a:gd name="T32" fmla="*/ 57 w 80"/>
                    <a:gd name="T33" fmla="*/ 87 h 101"/>
                    <a:gd name="T34" fmla="*/ 69 w 80"/>
                    <a:gd name="T35" fmla="*/ 86 h 101"/>
                    <a:gd name="T36" fmla="*/ 73 w 80"/>
                    <a:gd name="T37" fmla="*/ 85 h 101"/>
                    <a:gd name="T38" fmla="*/ 74 w 80"/>
                    <a:gd name="T39" fmla="*/ 84 h 101"/>
                    <a:gd name="T40" fmla="*/ 76 w 80"/>
                    <a:gd name="T41" fmla="*/ 97 h 101"/>
                    <a:gd name="T42" fmla="*/ 13 w 80"/>
                    <a:gd name="T43" fmla="*/ 43 h 101"/>
                    <a:gd name="T44" fmla="*/ 67 w 80"/>
                    <a:gd name="T45" fmla="*/ 43 h 101"/>
                    <a:gd name="T46" fmla="*/ 58 w 80"/>
                    <a:gd name="T47" fmla="*/ 18 h 101"/>
                    <a:gd name="T48" fmla="*/ 58 w 80"/>
                    <a:gd name="T49" fmla="*/ 18 h 101"/>
                    <a:gd name="T50" fmla="*/ 41 w 80"/>
                    <a:gd name="T51" fmla="*/ 13 h 101"/>
                    <a:gd name="T52" fmla="*/ 23 w 80"/>
                    <a:gd name="T53" fmla="*/ 17 h 101"/>
                    <a:gd name="T54" fmla="*/ 13 w 80"/>
                    <a:gd name="T55" fmla="*/ 43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80" h="101">
                      <a:moveTo>
                        <a:pt x="76" y="97"/>
                      </a:moveTo>
                      <a:cubicBezTo>
                        <a:pt x="71" y="98"/>
                        <a:pt x="71" y="98"/>
                        <a:pt x="71" y="98"/>
                      </a:cubicBezTo>
                      <a:cubicBezTo>
                        <a:pt x="58" y="100"/>
                        <a:pt x="58" y="100"/>
                        <a:pt x="58" y="100"/>
                      </a:cubicBezTo>
                      <a:cubicBezTo>
                        <a:pt x="53" y="101"/>
                        <a:pt x="48" y="101"/>
                        <a:pt x="44" y="101"/>
                      </a:cubicBezTo>
                      <a:cubicBezTo>
                        <a:pt x="38" y="101"/>
                        <a:pt x="32" y="100"/>
                        <a:pt x="27" y="99"/>
                      </a:cubicBezTo>
                      <a:cubicBezTo>
                        <a:pt x="22" y="97"/>
                        <a:pt x="17" y="95"/>
                        <a:pt x="13" y="91"/>
                      </a:cubicBezTo>
                      <a:cubicBezTo>
                        <a:pt x="9" y="87"/>
                        <a:pt x="6" y="82"/>
                        <a:pt x="4" y="76"/>
                      </a:cubicBezTo>
                      <a:cubicBezTo>
                        <a:pt x="1" y="69"/>
                        <a:pt x="0" y="60"/>
                        <a:pt x="0" y="50"/>
                      </a:cubicBezTo>
                      <a:cubicBezTo>
                        <a:pt x="1" y="41"/>
                        <a:pt x="2" y="33"/>
                        <a:pt x="5" y="25"/>
                      </a:cubicBezTo>
                      <a:cubicBezTo>
                        <a:pt x="7" y="17"/>
                        <a:pt x="11" y="11"/>
                        <a:pt x="16" y="7"/>
                      </a:cubicBezTo>
                      <a:cubicBezTo>
                        <a:pt x="23" y="2"/>
                        <a:pt x="32" y="0"/>
                        <a:pt x="41" y="0"/>
                      </a:cubicBezTo>
                      <a:cubicBezTo>
                        <a:pt x="52" y="0"/>
                        <a:pt x="61" y="3"/>
                        <a:pt x="67" y="9"/>
                      </a:cubicBezTo>
                      <a:cubicBezTo>
                        <a:pt x="76" y="18"/>
                        <a:pt x="80" y="33"/>
                        <a:pt x="79" y="56"/>
                      </a:cubicBezTo>
                      <a:cubicBezTo>
                        <a:pt x="13" y="56"/>
                        <a:pt x="13" y="56"/>
                        <a:pt x="13" y="56"/>
                      </a:cubicBezTo>
                      <a:cubicBezTo>
                        <a:pt x="14" y="68"/>
                        <a:pt x="17" y="77"/>
                        <a:pt x="23" y="82"/>
                      </a:cubicBezTo>
                      <a:cubicBezTo>
                        <a:pt x="28" y="86"/>
                        <a:pt x="35" y="88"/>
                        <a:pt x="44" y="88"/>
                      </a:cubicBezTo>
                      <a:cubicBezTo>
                        <a:pt x="48" y="88"/>
                        <a:pt x="52" y="88"/>
                        <a:pt x="57" y="87"/>
                      </a:cubicBezTo>
                      <a:cubicBezTo>
                        <a:pt x="60" y="87"/>
                        <a:pt x="64" y="86"/>
                        <a:pt x="69" y="86"/>
                      </a:cubicBezTo>
                      <a:cubicBezTo>
                        <a:pt x="73" y="85"/>
                        <a:pt x="73" y="85"/>
                        <a:pt x="73" y="85"/>
                      </a:cubicBezTo>
                      <a:cubicBezTo>
                        <a:pt x="73" y="85"/>
                        <a:pt x="74" y="84"/>
                        <a:pt x="74" y="84"/>
                      </a:cubicBezTo>
                      <a:lnTo>
                        <a:pt x="76" y="97"/>
                      </a:lnTo>
                      <a:close/>
                      <a:moveTo>
                        <a:pt x="13" y="43"/>
                      </a:moveTo>
                      <a:cubicBezTo>
                        <a:pt x="67" y="43"/>
                        <a:pt x="67" y="43"/>
                        <a:pt x="67" y="43"/>
                      </a:cubicBezTo>
                      <a:cubicBezTo>
                        <a:pt x="67" y="32"/>
                        <a:pt x="64" y="23"/>
                        <a:pt x="58" y="18"/>
                      </a:cubicBezTo>
                      <a:cubicBezTo>
                        <a:pt x="58" y="18"/>
                        <a:pt x="58" y="18"/>
                        <a:pt x="58" y="18"/>
                      </a:cubicBezTo>
                      <a:cubicBezTo>
                        <a:pt x="54" y="14"/>
                        <a:pt x="49" y="13"/>
                        <a:pt x="41" y="13"/>
                      </a:cubicBezTo>
                      <a:cubicBezTo>
                        <a:pt x="34" y="13"/>
                        <a:pt x="28" y="14"/>
                        <a:pt x="23" y="17"/>
                      </a:cubicBezTo>
                      <a:cubicBezTo>
                        <a:pt x="18" y="21"/>
                        <a:pt x="15" y="30"/>
                        <a:pt x="13" y="4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01" name="Freeform 11"/>
                <p:cNvSpPr>
                  <a:spLocks noEditPoints="1"/>
                </p:cNvSpPr>
                <p:nvPr/>
              </p:nvSpPr>
              <p:spPr bwMode="auto">
                <a:xfrm>
                  <a:off x="2765212" y="3974386"/>
                  <a:ext cx="93925" cy="118643"/>
                </a:xfrm>
                <a:custGeom>
                  <a:avLst/>
                  <a:gdLst>
                    <a:gd name="T0" fmla="*/ 76 w 80"/>
                    <a:gd name="T1" fmla="*/ 97 h 101"/>
                    <a:gd name="T2" fmla="*/ 72 w 80"/>
                    <a:gd name="T3" fmla="*/ 98 h 101"/>
                    <a:gd name="T4" fmla="*/ 58 w 80"/>
                    <a:gd name="T5" fmla="*/ 100 h 101"/>
                    <a:gd name="T6" fmla="*/ 44 w 80"/>
                    <a:gd name="T7" fmla="*/ 101 h 101"/>
                    <a:gd name="T8" fmla="*/ 27 w 80"/>
                    <a:gd name="T9" fmla="*/ 99 h 101"/>
                    <a:gd name="T10" fmla="*/ 13 w 80"/>
                    <a:gd name="T11" fmla="*/ 91 h 101"/>
                    <a:gd name="T12" fmla="*/ 4 w 80"/>
                    <a:gd name="T13" fmla="*/ 76 h 101"/>
                    <a:gd name="T14" fmla="*/ 1 w 80"/>
                    <a:gd name="T15" fmla="*/ 50 h 101"/>
                    <a:gd name="T16" fmla="*/ 5 w 80"/>
                    <a:gd name="T17" fmla="*/ 25 h 101"/>
                    <a:gd name="T18" fmla="*/ 17 w 80"/>
                    <a:gd name="T19" fmla="*/ 7 h 101"/>
                    <a:gd name="T20" fmla="*/ 41 w 80"/>
                    <a:gd name="T21" fmla="*/ 0 h 101"/>
                    <a:gd name="T22" fmla="*/ 67 w 80"/>
                    <a:gd name="T23" fmla="*/ 9 h 101"/>
                    <a:gd name="T24" fmla="*/ 79 w 80"/>
                    <a:gd name="T25" fmla="*/ 56 h 101"/>
                    <a:gd name="T26" fmla="*/ 13 w 80"/>
                    <a:gd name="T27" fmla="*/ 56 h 101"/>
                    <a:gd name="T28" fmla="*/ 23 w 80"/>
                    <a:gd name="T29" fmla="*/ 82 h 101"/>
                    <a:gd name="T30" fmla="*/ 44 w 80"/>
                    <a:gd name="T31" fmla="*/ 88 h 101"/>
                    <a:gd name="T32" fmla="*/ 57 w 80"/>
                    <a:gd name="T33" fmla="*/ 87 h 101"/>
                    <a:gd name="T34" fmla="*/ 69 w 80"/>
                    <a:gd name="T35" fmla="*/ 86 h 101"/>
                    <a:gd name="T36" fmla="*/ 73 w 80"/>
                    <a:gd name="T37" fmla="*/ 85 h 101"/>
                    <a:gd name="T38" fmla="*/ 74 w 80"/>
                    <a:gd name="T39" fmla="*/ 84 h 101"/>
                    <a:gd name="T40" fmla="*/ 76 w 80"/>
                    <a:gd name="T41" fmla="*/ 97 h 101"/>
                    <a:gd name="T42" fmla="*/ 14 w 80"/>
                    <a:gd name="T43" fmla="*/ 43 h 101"/>
                    <a:gd name="T44" fmla="*/ 67 w 80"/>
                    <a:gd name="T45" fmla="*/ 43 h 101"/>
                    <a:gd name="T46" fmla="*/ 58 w 80"/>
                    <a:gd name="T47" fmla="*/ 18 h 101"/>
                    <a:gd name="T48" fmla="*/ 58 w 80"/>
                    <a:gd name="T49" fmla="*/ 18 h 101"/>
                    <a:gd name="T50" fmla="*/ 41 w 80"/>
                    <a:gd name="T51" fmla="*/ 13 h 101"/>
                    <a:gd name="T52" fmla="*/ 24 w 80"/>
                    <a:gd name="T53" fmla="*/ 17 h 101"/>
                    <a:gd name="T54" fmla="*/ 14 w 80"/>
                    <a:gd name="T55" fmla="*/ 43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80" h="101">
                      <a:moveTo>
                        <a:pt x="76" y="97"/>
                      </a:moveTo>
                      <a:cubicBezTo>
                        <a:pt x="72" y="98"/>
                        <a:pt x="72" y="98"/>
                        <a:pt x="72" y="98"/>
                      </a:cubicBezTo>
                      <a:cubicBezTo>
                        <a:pt x="58" y="100"/>
                        <a:pt x="58" y="100"/>
                        <a:pt x="58" y="100"/>
                      </a:cubicBezTo>
                      <a:cubicBezTo>
                        <a:pt x="53" y="101"/>
                        <a:pt x="48" y="101"/>
                        <a:pt x="44" y="101"/>
                      </a:cubicBezTo>
                      <a:cubicBezTo>
                        <a:pt x="38" y="101"/>
                        <a:pt x="32" y="100"/>
                        <a:pt x="27" y="99"/>
                      </a:cubicBezTo>
                      <a:cubicBezTo>
                        <a:pt x="22" y="97"/>
                        <a:pt x="17" y="95"/>
                        <a:pt x="13" y="91"/>
                      </a:cubicBezTo>
                      <a:cubicBezTo>
                        <a:pt x="9" y="87"/>
                        <a:pt x="6" y="82"/>
                        <a:pt x="4" y="76"/>
                      </a:cubicBezTo>
                      <a:cubicBezTo>
                        <a:pt x="1" y="69"/>
                        <a:pt x="0" y="60"/>
                        <a:pt x="1" y="50"/>
                      </a:cubicBezTo>
                      <a:cubicBezTo>
                        <a:pt x="1" y="41"/>
                        <a:pt x="2" y="33"/>
                        <a:pt x="5" y="25"/>
                      </a:cubicBezTo>
                      <a:cubicBezTo>
                        <a:pt x="7" y="17"/>
                        <a:pt x="11" y="11"/>
                        <a:pt x="17" y="7"/>
                      </a:cubicBezTo>
                      <a:cubicBezTo>
                        <a:pt x="24" y="2"/>
                        <a:pt x="32" y="0"/>
                        <a:pt x="41" y="0"/>
                      </a:cubicBezTo>
                      <a:cubicBezTo>
                        <a:pt x="52" y="0"/>
                        <a:pt x="61" y="3"/>
                        <a:pt x="67" y="9"/>
                      </a:cubicBezTo>
                      <a:cubicBezTo>
                        <a:pt x="76" y="18"/>
                        <a:pt x="80" y="33"/>
                        <a:pt x="79" y="56"/>
                      </a:cubicBezTo>
                      <a:cubicBezTo>
                        <a:pt x="13" y="56"/>
                        <a:pt x="13" y="56"/>
                        <a:pt x="13" y="56"/>
                      </a:cubicBezTo>
                      <a:cubicBezTo>
                        <a:pt x="14" y="68"/>
                        <a:pt x="17" y="77"/>
                        <a:pt x="23" y="82"/>
                      </a:cubicBezTo>
                      <a:cubicBezTo>
                        <a:pt x="28" y="86"/>
                        <a:pt x="35" y="88"/>
                        <a:pt x="44" y="88"/>
                      </a:cubicBezTo>
                      <a:cubicBezTo>
                        <a:pt x="48" y="88"/>
                        <a:pt x="52" y="88"/>
                        <a:pt x="57" y="87"/>
                      </a:cubicBezTo>
                      <a:cubicBezTo>
                        <a:pt x="60" y="87"/>
                        <a:pt x="64" y="86"/>
                        <a:pt x="69" y="86"/>
                      </a:cubicBezTo>
                      <a:cubicBezTo>
                        <a:pt x="73" y="85"/>
                        <a:pt x="73" y="85"/>
                        <a:pt x="73" y="85"/>
                      </a:cubicBezTo>
                      <a:cubicBezTo>
                        <a:pt x="73" y="85"/>
                        <a:pt x="74" y="84"/>
                        <a:pt x="74" y="84"/>
                      </a:cubicBezTo>
                      <a:lnTo>
                        <a:pt x="76" y="97"/>
                      </a:lnTo>
                      <a:close/>
                      <a:moveTo>
                        <a:pt x="14" y="43"/>
                      </a:moveTo>
                      <a:cubicBezTo>
                        <a:pt x="67" y="43"/>
                        <a:pt x="67" y="43"/>
                        <a:pt x="67" y="43"/>
                      </a:cubicBezTo>
                      <a:cubicBezTo>
                        <a:pt x="67" y="32"/>
                        <a:pt x="64" y="23"/>
                        <a:pt x="58" y="18"/>
                      </a:cubicBezTo>
                      <a:cubicBezTo>
                        <a:pt x="58" y="18"/>
                        <a:pt x="58" y="18"/>
                        <a:pt x="58" y="18"/>
                      </a:cubicBezTo>
                      <a:cubicBezTo>
                        <a:pt x="54" y="14"/>
                        <a:pt x="49" y="13"/>
                        <a:pt x="41" y="13"/>
                      </a:cubicBezTo>
                      <a:cubicBezTo>
                        <a:pt x="34" y="13"/>
                        <a:pt x="28" y="14"/>
                        <a:pt x="24" y="17"/>
                      </a:cubicBezTo>
                      <a:cubicBezTo>
                        <a:pt x="18" y="21"/>
                        <a:pt x="15" y="30"/>
                        <a:pt x="14" y="4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02" name="Rectangle 12"/>
                <p:cNvSpPr>
                  <a:spLocks noChangeArrowheads="1"/>
                </p:cNvSpPr>
                <p:nvPr/>
              </p:nvSpPr>
              <p:spPr bwMode="auto">
                <a:xfrm>
                  <a:off x="2884843" y="4067323"/>
                  <a:ext cx="14830" cy="23234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03" name="Freeform 13"/>
                <p:cNvSpPr>
                  <a:spLocks/>
                </p:cNvSpPr>
                <p:nvPr/>
              </p:nvSpPr>
              <p:spPr bwMode="auto">
                <a:xfrm>
                  <a:off x="2926863" y="3974386"/>
                  <a:ext cx="76129" cy="118643"/>
                </a:xfrm>
                <a:custGeom>
                  <a:avLst/>
                  <a:gdLst>
                    <a:gd name="T0" fmla="*/ 65 w 65"/>
                    <a:gd name="T1" fmla="*/ 98 h 101"/>
                    <a:gd name="T2" fmla="*/ 42 w 65"/>
                    <a:gd name="T3" fmla="*/ 101 h 101"/>
                    <a:gd name="T4" fmla="*/ 14 w 65"/>
                    <a:gd name="T5" fmla="*/ 92 h 101"/>
                    <a:gd name="T6" fmla="*/ 4 w 65"/>
                    <a:gd name="T7" fmla="*/ 75 h 101"/>
                    <a:gd name="T8" fmla="*/ 0 w 65"/>
                    <a:gd name="T9" fmla="*/ 50 h 101"/>
                    <a:gd name="T10" fmla="*/ 4 w 65"/>
                    <a:gd name="T11" fmla="*/ 25 h 101"/>
                    <a:gd name="T12" fmla="*/ 15 w 65"/>
                    <a:gd name="T13" fmla="*/ 7 h 101"/>
                    <a:gd name="T14" fmla="*/ 40 w 65"/>
                    <a:gd name="T15" fmla="*/ 0 h 101"/>
                    <a:gd name="T16" fmla="*/ 53 w 65"/>
                    <a:gd name="T17" fmla="*/ 1 h 101"/>
                    <a:gd name="T18" fmla="*/ 65 w 65"/>
                    <a:gd name="T19" fmla="*/ 3 h 101"/>
                    <a:gd name="T20" fmla="*/ 62 w 65"/>
                    <a:gd name="T21" fmla="*/ 15 h 101"/>
                    <a:gd name="T22" fmla="*/ 52 w 65"/>
                    <a:gd name="T23" fmla="*/ 13 h 101"/>
                    <a:gd name="T24" fmla="*/ 40 w 65"/>
                    <a:gd name="T25" fmla="*/ 12 h 101"/>
                    <a:gd name="T26" fmla="*/ 23 w 65"/>
                    <a:gd name="T27" fmla="*/ 17 h 101"/>
                    <a:gd name="T28" fmla="*/ 15 w 65"/>
                    <a:gd name="T29" fmla="*/ 31 h 101"/>
                    <a:gd name="T30" fmla="*/ 13 w 65"/>
                    <a:gd name="T31" fmla="*/ 50 h 101"/>
                    <a:gd name="T32" fmla="*/ 21 w 65"/>
                    <a:gd name="T33" fmla="*/ 83 h 101"/>
                    <a:gd name="T34" fmla="*/ 42 w 65"/>
                    <a:gd name="T35" fmla="*/ 88 h 101"/>
                    <a:gd name="T36" fmla="*/ 62 w 65"/>
                    <a:gd name="T37" fmla="*/ 85 h 101"/>
                    <a:gd name="T38" fmla="*/ 65 w 65"/>
                    <a:gd name="T39" fmla="*/ 98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65" h="101">
                      <a:moveTo>
                        <a:pt x="65" y="98"/>
                      </a:moveTo>
                      <a:cubicBezTo>
                        <a:pt x="58" y="100"/>
                        <a:pt x="50" y="101"/>
                        <a:pt x="42" y="101"/>
                      </a:cubicBezTo>
                      <a:cubicBezTo>
                        <a:pt x="30" y="101"/>
                        <a:pt x="20" y="98"/>
                        <a:pt x="14" y="92"/>
                      </a:cubicBezTo>
                      <a:cubicBezTo>
                        <a:pt x="10" y="89"/>
                        <a:pt x="6" y="83"/>
                        <a:pt x="4" y="75"/>
                      </a:cubicBezTo>
                      <a:cubicBezTo>
                        <a:pt x="2" y="68"/>
                        <a:pt x="0" y="59"/>
                        <a:pt x="0" y="50"/>
                      </a:cubicBezTo>
                      <a:cubicBezTo>
                        <a:pt x="0" y="41"/>
                        <a:pt x="2" y="33"/>
                        <a:pt x="4" y="25"/>
                      </a:cubicBezTo>
                      <a:cubicBezTo>
                        <a:pt x="7" y="17"/>
                        <a:pt x="10" y="11"/>
                        <a:pt x="15" y="7"/>
                      </a:cubicBezTo>
                      <a:cubicBezTo>
                        <a:pt x="22" y="2"/>
                        <a:pt x="30" y="0"/>
                        <a:pt x="40" y="0"/>
                      </a:cubicBezTo>
                      <a:cubicBezTo>
                        <a:pt x="44" y="0"/>
                        <a:pt x="49" y="0"/>
                        <a:pt x="53" y="1"/>
                      </a:cubicBezTo>
                      <a:cubicBezTo>
                        <a:pt x="57" y="1"/>
                        <a:pt x="61" y="2"/>
                        <a:pt x="65" y="3"/>
                      </a:cubicBezTo>
                      <a:cubicBezTo>
                        <a:pt x="62" y="15"/>
                        <a:pt x="62" y="15"/>
                        <a:pt x="62" y="15"/>
                      </a:cubicBezTo>
                      <a:cubicBezTo>
                        <a:pt x="59" y="15"/>
                        <a:pt x="55" y="14"/>
                        <a:pt x="52" y="13"/>
                      </a:cubicBezTo>
                      <a:cubicBezTo>
                        <a:pt x="48" y="13"/>
                        <a:pt x="44" y="12"/>
                        <a:pt x="40" y="12"/>
                      </a:cubicBezTo>
                      <a:cubicBezTo>
                        <a:pt x="33" y="12"/>
                        <a:pt x="27" y="14"/>
                        <a:pt x="23" y="17"/>
                      </a:cubicBezTo>
                      <a:cubicBezTo>
                        <a:pt x="20" y="20"/>
                        <a:pt x="17" y="24"/>
                        <a:pt x="15" y="31"/>
                      </a:cubicBezTo>
                      <a:cubicBezTo>
                        <a:pt x="14" y="36"/>
                        <a:pt x="13" y="43"/>
                        <a:pt x="13" y="50"/>
                      </a:cubicBezTo>
                      <a:cubicBezTo>
                        <a:pt x="13" y="67"/>
                        <a:pt x="16" y="78"/>
                        <a:pt x="21" y="83"/>
                      </a:cubicBezTo>
                      <a:cubicBezTo>
                        <a:pt x="25" y="86"/>
                        <a:pt x="32" y="88"/>
                        <a:pt x="42" y="88"/>
                      </a:cubicBezTo>
                      <a:cubicBezTo>
                        <a:pt x="48" y="88"/>
                        <a:pt x="55" y="87"/>
                        <a:pt x="62" y="85"/>
                      </a:cubicBezTo>
                      <a:lnTo>
                        <a:pt x="65" y="9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04" name="Freeform 14"/>
                <p:cNvSpPr>
                  <a:spLocks noEditPoints="1"/>
                </p:cNvSpPr>
                <p:nvPr/>
              </p:nvSpPr>
              <p:spPr bwMode="auto">
                <a:xfrm>
                  <a:off x="3024248" y="3974386"/>
                  <a:ext cx="93431" cy="118643"/>
                </a:xfrm>
                <a:custGeom>
                  <a:avLst/>
                  <a:gdLst>
                    <a:gd name="T0" fmla="*/ 74 w 80"/>
                    <a:gd name="T1" fmla="*/ 20 h 101"/>
                    <a:gd name="T2" fmla="*/ 80 w 80"/>
                    <a:gd name="T3" fmla="*/ 51 h 101"/>
                    <a:gd name="T4" fmla="*/ 74 w 80"/>
                    <a:gd name="T5" fmla="*/ 81 h 101"/>
                    <a:gd name="T6" fmla="*/ 59 w 80"/>
                    <a:gd name="T7" fmla="*/ 97 h 101"/>
                    <a:gd name="T8" fmla="*/ 37 w 80"/>
                    <a:gd name="T9" fmla="*/ 101 h 101"/>
                    <a:gd name="T10" fmla="*/ 5 w 80"/>
                    <a:gd name="T11" fmla="*/ 82 h 101"/>
                    <a:gd name="T12" fmla="*/ 0 w 80"/>
                    <a:gd name="T13" fmla="*/ 51 h 101"/>
                    <a:gd name="T14" fmla="*/ 5 w 80"/>
                    <a:gd name="T15" fmla="*/ 20 h 101"/>
                    <a:gd name="T16" fmla="*/ 21 w 80"/>
                    <a:gd name="T17" fmla="*/ 5 h 101"/>
                    <a:gd name="T18" fmla="*/ 43 w 80"/>
                    <a:gd name="T19" fmla="*/ 1 h 101"/>
                    <a:gd name="T20" fmla="*/ 74 w 80"/>
                    <a:gd name="T21" fmla="*/ 20 h 101"/>
                    <a:gd name="T22" fmla="*/ 27 w 80"/>
                    <a:gd name="T23" fmla="*/ 16 h 101"/>
                    <a:gd name="T24" fmla="*/ 17 w 80"/>
                    <a:gd name="T25" fmla="*/ 25 h 101"/>
                    <a:gd name="T26" fmla="*/ 17 w 80"/>
                    <a:gd name="T27" fmla="*/ 25 h 101"/>
                    <a:gd name="T28" fmla="*/ 13 w 80"/>
                    <a:gd name="T29" fmla="*/ 51 h 101"/>
                    <a:gd name="T30" fmla="*/ 17 w 80"/>
                    <a:gd name="T31" fmla="*/ 77 h 101"/>
                    <a:gd name="T32" fmla="*/ 17 w 80"/>
                    <a:gd name="T33" fmla="*/ 77 h 101"/>
                    <a:gd name="T34" fmla="*/ 37 w 80"/>
                    <a:gd name="T35" fmla="*/ 88 h 101"/>
                    <a:gd name="T36" fmla="*/ 52 w 80"/>
                    <a:gd name="T37" fmla="*/ 85 h 101"/>
                    <a:gd name="T38" fmla="*/ 62 w 80"/>
                    <a:gd name="T39" fmla="*/ 76 h 101"/>
                    <a:gd name="T40" fmla="*/ 67 w 80"/>
                    <a:gd name="T41" fmla="*/ 51 h 101"/>
                    <a:gd name="T42" fmla="*/ 62 w 80"/>
                    <a:gd name="T43" fmla="*/ 24 h 101"/>
                    <a:gd name="T44" fmla="*/ 62 w 80"/>
                    <a:gd name="T45" fmla="*/ 24 h 101"/>
                    <a:gd name="T46" fmla="*/ 42 w 80"/>
                    <a:gd name="T47" fmla="*/ 13 h 101"/>
                    <a:gd name="T48" fmla="*/ 27 w 80"/>
                    <a:gd name="T49" fmla="*/ 16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80" h="101">
                      <a:moveTo>
                        <a:pt x="74" y="20"/>
                      </a:moveTo>
                      <a:cubicBezTo>
                        <a:pt x="78" y="28"/>
                        <a:pt x="80" y="39"/>
                        <a:pt x="80" y="51"/>
                      </a:cubicBezTo>
                      <a:cubicBezTo>
                        <a:pt x="80" y="63"/>
                        <a:pt x="78" y="73"/>
                        <a:pt x="74" y="81"/>
                      </a:cubicBezTo>
                      <a:cubicBezTo>
                        <a:pt x="71" y="88"/>
                        <a:pt x="66" y="93"/>
                        <a:pt x="59" y="97"/>
                      </a:cubicBezTo>
                      <a:cubicBezTo>
                        <a:pt x="53" y="99"/>
                        <a:pt x="45" y="101"/>
                        <a:pt x="37" y="101"/>
                      </a:cubicBezTo>
                      <a:cubicBezTo>
                        <a:pt x="21" y="100"/>
                        <a:pt x="10" y="94"/>
                        <a:pt x="5" y="82"/>
                      </a:cubicBezTo>
                      <a:cubicBezTo>
                        <a:pt x="2" y="73"/>
                        <a:pt x="0" y="63"/>
                        <a:pt x="0" y="51"/>
                      </a:cubicBezTo>
                      <a:cubicBezTo>
                        <a:pt x="0" y="39"/>
                        <a:pt x="2" y="28"/>
                        <a:pt x="5" y="20"/>
                      </a:cubicBezTo>
                      <a:cubicBezTo>
                        <a:pt x="8" y="13"/>
                        <a:pt x="13" y="8"/>
                        <a:pt x="21" y="5"/>
                      </a:cubicBezTo>
                      <a:cubicBezTo>
                        <a:pt x="27" y="2"/>
                        <a:pt x="34" y="0"/>
                        <a:pt x="43" y="1"/>
                      </a:cubicBezTo>
                      <a:cubicBezTo>
                        <a:pt x="58" y="1"/>
                        <a:pt x="69" y="8"/>
                        <a:pt x="74" y="20"/>
                      </a:cubicBezTo>
                      <a:close/>
                      <a:moveTo>
                        <a:pt x="27" y="16"/>
                      </a:moveTo>
                      <a:cubicBezTo>
                        <a:pt x="22" y="18"/>
                        <a:pt x="19" y="21"/>
                        <a:pt x="17" y="25"/>
                      </a:cubicBezTo>
                      <a:cubicBezTo>
                        <a:pt x="17" y="25"/>
                        <a:pt x="17" y="25"/>
                        <a:pt x="17" y="25"/>
                      </a:cubicBezTo>
                      <a:cubicBezTo>
                        <a:pt x="14" y="31"/>
                        <a:pt x="13" y="40"/>
                        <a:pt x="13" y="51"/>
                      </a:cubicBezTo>
                      <a:cubicBezTo>
                        <a:pt x="13" y="61"/>
                        <a:pt x="14" y="70"/>
                        <a:pt x="17" y="77"/>
                      </a:cubicBezTo>
                      <a:cubicBezTo>
                        <a:pt x="17" y="77"/>
                        <a:pt x="17" y="77"/>
                        <a:pt x="17" y="77"/>
                      </a:cubicBezTo>
                      <a:cubicBezTo>
                        <a:pt x="20" y="84"/>
                        <a:pt x="27" y="87"/>
                        <a:pt x="37" y="88"/>
                      </a:cubicBezTo>
                      <a:cubicBezTo>
                        <a:pt x="43" y="88"/>
                        <a:pt x="48" y="87"/>
                        <a:pt x="52" y="85"/>
                      </a:cubicBezTo>
                      <a:cubicBezTo>
                        <a:pt x="57" y="83"/>
                        <a:pt x="60" y="80"/>
                        <a:pt x="62" y="76"/>
                      </a:cubicBezTo>
                      <a:cubicBezTo>
                        <a:pt x="65" y="69"/>
                        <a:pt x="67" y="60"/>
                        <a:pt x="67" y="51"/>
                      </a:cubicBezTo>
                      <a:cubicBezTo>
                        <a:pt x="67" y="41"/>
                        <a:pt x="65" y="32"/>
                        <a:pt x="62" y="24"/>
                      </a:cubicBezTo>
                      <a:cubicBezTo>
                        <a:pt x="62" y="24"/>
                        <a:pt x="62" y="24"/>
                        <a:pt x="62" y="24"/>
                      </a:cubicBezTo>
                      <a:cubicBezTo>
                        <a:pt x="59" y="17"/>
                        <a:pt x="53" y="13"/>
                        <a:pt x="42" y="13"/>
                      </a:cubicBezTo>
                      <a:cubicBezTo>
                        <a:pt x="36" y="13"/>
                        <a:pt x="31" y="14"/>
                        <a:pt x="27" y="1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05" name="Freeform 15"/>
                <p:cNvSpPr>
                  <a:spLocks/>
                </p:cNvSpPr>
                <p:nvPr/>
              </p:nvSpPr>
              <p:spPr bwMode="auto">
                <a:xfrm>
                  <a:off x="3146846" y="3975870"/>
                  <a:ext cx="133967" cy="112710"/>
                </a:xfrm>
                <a:custGeom>
                  <a:avLst/>
                  <a:gdLst>
                    <a:gd name="T0" fmla="*/ 50 w 114"/>
                    <a:gd name="T1" fmla="*/ 96 h 96"/>
                    <a:gd name="T2" fmla="*/ 50 w 114"/>
                    <a:gd name="T3" fmla="*/ 31 h 96"/>
                    <a:gd name="T4" fmla="*/ 38 w 114"/>
                    <a:gd name="T5" fmla="*/ 12 h 96"/>
                    <a:gd name="T6" fmla="*/ 24 w 114"/>
                    <a:gd name="T7" fmla="*/ 16 h 96"/>
                    <a:gd name="T8" fmla="*/ 18 w 114"/>
                    <a:gd name="T9" fmla="*/ 18 h 96"/>
                    <a:gd name="T10" fmla="*/ 12 w 114"/>
                    <a:gd name="T11" fmla="*/ 21 h 96"/>
                    <a:gd name="T12" fmla="*/ 12 w 114"/>
                    <a:gd name="T13" fmla="*/ 96 h 96"/>
                    <a:gd name="T14" fmla="*/ 0 w 114"/>
                    <a:gd name="T15" fmla="*/ 96 h 96"/>
                    <a:gd name="T16" fmla="*/ 0 w 114"/>
                    <a:gd name="T17" fmla="*/ 1 h 96"/>
                    <a:gd name="T18" fmla="*/ 12 w 114"/>
                    <a:gd name="T19" fmla="*/ 1 h 96"/>
                    <a:gd name="T20" fmla="*/ 12 w 114"/>
                    <a:gd name="T21" fmla="*/ 7 h 96"/>
                    <a:gd name="T22" fmla="*/ 25 w 114"/>
                    <a:gd name="T23" fmla="*/ 2 h 96"/>
                    <a:gd name="T24" fmla="*/ 38 w 114"/>
                    <a:gd name="T25" fmla="*/ 0 h 96"/>
                    <a:gd name="T26" fmla="*/ 57 w 114"/>
                    <a:gd name="T27" fmla="*/ 8 h 96"/>
                    <a:gd name="T28" fmla="*/ 71 w 114"/>
                    <a:gd name="T29" fmla="*/ 3 h 96"/>
                    <a:gd name="T30" fmla="*/ 88 w 114"/>
                    <a:gd name="T31" fmla="*/ 0 h 96"/>
                    <a:gd name="T32" fmla="*/ 106 w 114"/>
                    <a:gd name="T33" fmla="*/ 6 h 96"/>
                    <a:gd name="T34" fmla="*/ 114 w 114"/>
                    <a:gd name="T35" fmla="*/ 31 h 96"/>
                    <a:gd name="T36" fmla="*/ 114 w 114"/>
                    <a:gd name="T37" fmla="*/ 96 h 96"/>
                    <a:gd name="T38" fmla="*/ 101 w 114"/>
                    <a:gd name="T39" fmla="*/ 96 h 96"/>
                    <a:gd name="T40" fmla="*/ 101 w 114"/>
                    <a:gd name="T41" fmla="*/ 31 h 96"/>
                    <a:gd name="T42" fmla="*/ 88 w 114"/>
                    <a:gd name="T43" fmla="*/ 12 h 96"/>
                    <a:gd name="T44" fmla="*/ 74 w 114"/>
                    <a:gd name="T45" fmla="*/ 15 h 96"/>
                    <a:gd name="T46" fmla="*/ 62 w 114"/>
                    <a:gd name="T47" fmla="*/ 20 h 96"/>
                    <a:gd name="T48" fmla="*/ 63 w 114"/>
                    <a:gd name="T49" fmla="*/ 31 h 96"/>
                    <a:gd name="T50" fmla="*/ 63 w 114"/>
                    <a:gd name="T51" fmla="*/ 96 h 96"/>
                    <a:gd name="T52" fmla="*/ 50 w 114"/>
                    <a:gd name="T53" fmla="*/ 96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114" h="96">
                      <a:moveTo>
                        <a:pt x="50" y="96"/>
                      </a:moveTo>
                      <a:cubicBezTo>
                        <a:pt x="50" y="31"/>
                        <a:pt x="50" y="31"/>
                        <a:pt x="50" y="31"/>
                      </a:cubicBezTo>
                      <a:cubicBezTo>
                        <a:pt x="50" y="18"/>
                        <a:pt x="46" y="12"/>
                        <a:pt x="38" y="12"/>
                      </a:cubicBezTo>
                      <a:cubicBezTo>
                        <a:pt x="35" y="12"/>
                        <a:pt x="30" y="13"/>
                        <a:pt x="24" y="16"/>
                      </a:cubicBezTo>
                      <a:cubicBezTo>
                        <a:pt x="22" y="16"/>
                        <a:pt x="20" y="17"/>
                        <a:pt x="18" y="18"/>
                      </a:cubicBezTo>
                      <a:cubicBezTo>
                        <a:pt x="12" y="21"/>
                        <a:pt x="12" y="21"/>
                        <a:pt x="12" y="21"/>
                      </a:cubicBezTo>
                      <a:cubicBezTo>
                        <a:pt x="12" y="96"/>
                        <a:pt x="12" y="96"/>
                        <a:pt x="12" y="96"/>
                      </a:cubicBezTo>
                      <a:cubicBezTo>
                        <a:pt x="0" y="96"/>
                        <a:pt x="0" y="96"/>
                        <a:pt x="0" y="96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12" y="1"/>
                        <a:pt x="12" y="1"/>
                        <a:pt x="12" y="1"/>
                      </a:cubicBezTo>
                      <a:cubicBezTo>
                        <a:pt x="12" y="7"/>
                        <a:pt x="12" y="7"/>
                        <a:pt x="12" y="7"/>
                      </a:cubicBezTo>
                      <a:cubicBezTo>
                        <a:pt x="17" y="5"/>
                        <a:pt x="21" y="3"/>
                        <a:pt x="25" y="2"/>
                      </a:cubicBezTo>
                      <a:cubicBezTo>
                        <a:pt x="30" y="1"/>
                        <a:pt x="34" y="0"/>
                        <a:pt x="38" y="0"/>
                      </a:cubicBezTo>
                      <a:cubicBezTo>
                        <a:pt x="47" y="0"/>
                        <a:pt x="53" y="3"/>
                        <a:pt x="57" y="8"/>
                      </a:cubicBezTo>
                      <a:cubicBezTo>
                        <a:pt x="62" y="6"/>
                        <a:pt x="67" y="4"/>
                        <a:pt x="71" y="3"/>
                      </a:cubicBezTo>
                      <a:cubicBezTo>
                        <a:pt x="78" y="1"/>
                        <a:pt x="83" y="0"/>
                        <a:pt x="88" y="0"/>
                      </a:cubicBezTo>
                      <a:cubicBezTo>
                        <a:pt x="96" y="0"/>
                        <a:pt x="102" y="2"/>
                        <a:pt x="106" y="6"/>
                      </a:cubicBezTo>
                      <a:cubicBezTo>
                        <a:pt x="111" y="11"/>
                        <a:pt x="114" y="19"/>
                        <a:pt x="114" y="31"/>
                      </a:cubicBezTo>
                      <a:cubicBezTo>
                        <a:pt x="114" y="96"/>
                        <a:pt x="114" y="96"/>
                        <a:pt x="114" y="96"/>
                      </a:cubicBezTo>
                      <a:cubicBezTo>
                        <a:pt x="101" y="96"/>
                        <a:pt x="101" y="96"/>
                        <a:pt x="101" y="96"/>
                      </a:cubicBezTo>
                      <a:cubicBezTo>
                        <a:pt x="101" y="31"/>
                        <a:pt x="101" y="31"/>
                        <a:pt x="101" y="31"/>
                      </a:cubicBezTo>
                      <a:cubicBezTo>
                        <a:pt x="101" y="18"/>
                        <a:pt x="97" y="12"/>
                        <a:pt x="88" y="12"/>
                      </a:cubicBezTo>
                      <a:cubicBezTo>
                        <a:pt x="84" y="12"/>
                        <a:pt x="80" y="13"/>
                        <a:pt x="74" y="15"/>
                      </a:cubicBezTo>
                      <a:cubicBezTo>
                        <a:pt x="70" y="16"/>
                        <a:pt x="66" y="18"/>
                        <a:pt x="62" y="20"/>
                      </a:cubicBezTo>
                      <a:cubicBezTo>
                        <a:pt x="62" y="24"/>
                        <a:pt x="63" y="27"/>
                        <a:pt x="63" y="31"/>
                      </a:cubicBezTo>
                      <a:cubicBezTo>
                        <a:pt x="63" y="96"/>
                        <a:pt x="63" y="96"/>
                        <a:pt x="63" y="96"/>
                      </a:cubicBezTo>
                      <a:lnTo>
                        <a:pt x="50" y="9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</p:grpSp>
      <p:grpSp>
        <p:nvGrpSpPr>
          <p:cNvPr id="25" name="组合 407"/>
          <p:cNvGrpSpPr/>
          <p:nvPr/>
        </p:nvGrpSpPr>
        <p:grpSpPr>
          <a:xfrm>
            <a:off x="4624097" y="2873678"/>
            <a:ext cx="139873" cy="139873"/>
            <a:chOff x="1088791" y="2987481"/>
            <a:chExt cx="1136651" cy="1136651"/>
          </a:xfrm>
        </p:grpSpPr>
        <p:sp>
          <p:nvSpPr>
            <p:cNvPr id="409" name="圆角矩形 408"/>
            <p:cNvSpPr/>
            <p:nvPr/>
          </p:nvSpPr>
          <p:spPr>
            <a:xfrm>
              <a:off x="1088791" y="2987481"/>
              <a:ext cx="1136651" cy="1136651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grpSp>
          <p:nvGrpSpPr>
            <p:cNvPr id="26" name="组合 138"/>
            <p:cNvGrpSpPr/>
            <p:nvPr/>
          </p:nvGrpSpPr>
          <p:grpSpPr>
            <a:xfrm>
              <a:off x="1217940" y="3279339"/>
              <a:ext cx="878350" cy="620802"/>
              <a:chOff x="2317829" y="3455087"/>
              <a:chExt cx="878350" cy="620802"/>
            </a:xfrm>
          </p:grpSpPr>
          <p:grpSp>
            <p:nvGrpSpPr>
              <p:cNvPr id="27" name="组合 139"/>
              <p:cNvGrpSpPr/>
              <p:nvPr/>
            </p:nvGrpSpPr>
            <p:grpSpPr>
              <a:xfrm>
                <a:off x="2334145" y="3455087"/>
                <a:ext cx="862034" cy="433045"/>
                <a:chOff x="2334145" y="3440495"/>
                <a:chExt cx="862034" cy="433045"/>
              </a:xfrm>
              <a:solidFill>
                <a:schemeClr val="bg1"/>
              </a:solidFill>
            </p:grpSpPr>
            <p:sp>
              <p:nvSpPr>
                <p:cNvPr id="422" name="Freeform 5"/>
                <p:cNvSpPr>
                  <a:spLocks noEditPoints="1"/>
                </p:cNvSpPr>
                <p:nvPr/>
              </p:nvSpPr>
              <p:spPr bwMode="auto">
                <a:xfrm>
                  <a:off x="2334145" y="3447416"/>
                  <a:ext cx="417226" cy="425136"/>
                </a:xfrm>
                <a:custGeom>
                  <a:avLst/>
                  <a:gdLst>
                    <a:gd name="T0" fmla="*/ 294 w 356"/>
                    <a:gd name="T1" fmla="*/ 9 h 362"/>
                    <a:gd name="T2" fmla="*/ 293 w 356"/>
                    <a:gd name="T3" fmla="*/ 13 h 362"/>
                    <a:gd name="T4" fmla="*/ 284 w 356"/>
                    <a:gd name="T5" fmla="*/ 38 h 362"/>
                    <a:gd name="T6" fmla="*/ 272 w 356"/>
                    <a:gd name="T7" fmla="*/ 66 h 362"/>
                    <a:gd name="T8" fmla="*/ 291 w 356"/>
                    <a:gd name="T9" fmla="*/ 66 h 362"/>
                    <a:gd name="T10" fmla="*/ 321 w 356"/>
                    <a:gd name="T11" fmla="*/ 79 h 362"/>
                    <a:gd name="T12" fmla="*/ 334 w 356"/>
                    <a:gd name="T13" fmla="*/ 109 h 362"/>
                    <a:gd name="T14" fmla="*/ 334 w 356"/>
                    <a:gd name="T15" fmla="*/ 179 h 362"/>
                    <a:gd name="T16" fmla="*/ 321 w 356"/>
                    <a:gd name="T17" fmla="*/ 209 h 362"/>
                    <a:gd name="T18" fmla="*/ 291 w 356"/>
                    <a:gd name="T19" fmla="*/ 222 h 362"/>
                    <a:gd name="T20" fmla="*/ 260 w 356"/>
                    <a:gd name="T21" fmla="*/ 222 h 362"/>
                    <a:gd name="T22" fmla="*/ 260 w 356"/>
                    <a:gd name="T23" fmla="*/ 308 h 362"/>
                    <a:gd name="T24" fmla="*/ 283 w 356"/>
                    <a:gd name="T25" fmla="*/ 331 h 362"/>
                    <a:gd name="T26" fmla="*/ 356 w 356"/>
                    <a:gd name="T27" fmla="*/ 331 h 362"/>
                    <a:gd name="T28" fmla="*/ 356 w 356"/>
                    <a:gd name="T29" fmla="*/ 359 h 362"/>
                    <a:gd name="T30" fmla="*/ 283 w 356"/>
                    <a:gd name="T31" fmla="*/ 359 h 362"/>
                    <a:gd name="T32" fmla="*/ 247 w 356"/>
                    <a:gd name="T33" fmla="*/ 344 h 362"/>
                    <a:gd name="T34" fmla="*/ 233 w 356"/>
                    <a:gd name="T35" fmla="*/ 308 h 362"/>
                    <a:gd name="T36" fmla="*/ 233 w 356"/>
                    <a:gd name="T37" fmla="*/ 222 h 362"/>
                    <a:gd name="T38" fmla="*/ 118 w 356"/>
                    <a:gd name="T39" fmla="*/ 222 h 362"/>
                    <a:gd name="T40" fmla="*/ 82 w 356"/>
                    <a:gd name="T41" fmla="*/ 297 h 362"/>
                    <a:gd name="T42" fmla="*/ 16 w 356"/>
                    <a:gd name="T43" fmla="*/ 362 h 362"/>
                    <a:gd name="T44" fmla="*/ 0 w 356"/>
                    <a:gd name="T45" fmla="*/ 340 h 362"/>
                    <a:gd name="T46" fmla="*/ 58 w 356"/>
                    <a:gd name="T47" fmla="*/ 285 h 362"/>
                    <a:gd name="T48" fmla="*/ 89 w 356"/>
                    <a:gd name="T49" fmla="*/ 222 h 362"/>
                    <a:gd name="T50" fmla="*/ 63 w 356"/>
                    <a:gd name="T51" fmla="*/ 222 h 362"/>
                    <a:gd name="T52" fmla="*/ 32 w 356"/>
                    <a:gd name="T53" fmla="*/ 209 h 362"/>
                    <a:gd name="T54" fmla="*/ 20 w 356"/>
                    <a:gd name="T55" fmla="*/ 179 h 362"/>
                    <a:gd name="T56" fmla="*/ 20 w 356"/>
                    <a:gd name="T57" fmla="*/ 109 h 362"/>
                    <a:gd name="T58" fmla="*/ 32 w 356"/>
                    <a:gd name="T59" fmla="*/ 79 h 362"/>
                    <a:gd name="T60" fmla="*/ 63 w 356"/>
                    <a:gd name="T61" fmla="*/ 66 h 362"/>
                    <a:gd name="T62" fmla="*/ 70 w 356"/>
                    <a:gd name="T63" fmla="*/ 66 h 362"/>
                    <a:gd name="T64" fmla="*/ 55 w 356"/>
                    <a:gd name="T65" fmla="*/ 7 h 362"/>
                    <a:gd name="T66" fmla="*/ 81 w 356"/>
                    <a:gd name="T67" fmla="*/ 0 h 362"/>
                    <a:gd name="T68" fmla="*/ 99 w 356"/>
                    <a:gd name="T69" fmla="*/ 66 h 362"/>
                    <a:gd name="T70" fmla="*/ 242 w 356"/>
                    <a:gd name="T71" fmla="*/ 66 h 362"/>
                    <a:gd name="T72" fmla="*/ 256 w 356"/>
                    <a:gd name="T73" fmla="*/ 35 h 362"/>
                    <a:gd name="T74" fmla="*/ 262 w 356"/>
                    <a:gd name="T75" fmla="*/ 18 h 362"/>
                    <a:gd name="T76" fmla="*/ 268 w 356"/>
                    <a:gd name="T77" fmla="*/ 0 h 362"/>
                    <a:gd name="T78" fmla="*/ 294 w 356"/>
                    <a:gd name="T79" fmla="*/ 9 h 362"/>
                    <a:gd name="T80" fmla="*/ 291 w 356"/>
                    <a:gd name="T81" fmla="*/ 195 h 362"/>
                    <a:gd name="T82" fmla="*/ 307 w 356"/>
                    <a:gd name="T83" fmla="*/ 179 h 362"/>
                    <a:gd name="T84" fmla="*/ 307 w 356"/>
                    <a:gd name="T85" fmla="*/ 109 h 362"/>
                    <a:gd name="T86" fmla="*/ 291 w 356"/>
                    <a:gd name="T87" fmla="*/ 94 h 362"/>
                    <a:gd name="T88" fmla="*/ 63 w 356"/>
                    <a:gd name="T89" fmla="*/ 94 h 362"/>
                    <a:gd name="T90" fmla="*/ 47 w 356"/>
                    <a:gd name="T91" fmla="*/ 109 h 362"/>
                    <a:gd name="T92" fmla="*/ 47 w 356"/>
                    <a:gd name="T93" fmla="*/ 179 h 362"/>
                    <a:gd name="T94" fmla="*/ 63 w 356"/>
                    <a:gd name="T95" fmla="*/ 195 h 362"/>
                    <a:gd name="T96" fmla="*/ 291 w 356"/>
                    <a:gd name="T97" fmla="*/ 195 h 3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356" h="362">
                      <a:moveTo>
                        <a:pt x="294" y="9"/>
                      </a:moveTo>
                      <a:cubicBezTo>
                        <a:pt x="294" y="11"/>
                        <a:pt x="293" y="12"/>
                        <a:pt x="293" y="13"/>
                      </a:cubicBezTo>
                      <a:cubicBezTo>
                        <a:pt x="284" y="38"/>
                        <a:pt x="284" y="38"/>
                        <a:pt x="284" y="38"/>
                      </a:cubicBezTo>
                      <a:cubicBezTo>
                        <a:pt x="280" y="49"/>
                        <a:pt x="276" y="58"/>
                        <a:pt x="272" y="66"/>
                      </a:cubicBezTo>
                      <a:cubicBezTo>
                        <a:pt x="291" y="66"/>
                        <a:pt x="291" y="66"/>
                        <a:pt x="291" y="66"/>
                      </a:cubicBezTo>
                      <a:cubicBezTo>
                        <a:pt x="303" y="66"/>
                        <a:pt x="313" y="71"/>
                        <a:pt x="321" y="79"/>
                      </a:cubicBezTo>
                      <a:cubicBezTo>
                        <a:pt x="330" y="87"/>
                        <a:pt x="334" y="98"/>
                        <a:pt x="334" y="109"/>
                      </a:cubicBezTo>
                      <a:cubicBezTo>
                        <a:pt x="334" y="179"/>
                        <a:pt x="334" y="179"/>
                        <a:pt x="334" y="179"/>
                      </a:cubicBezTo>
                      <a:cubicBezTo>
                        <a:pt x="334" y="191"/>
                        <a:pt x="330" y="201"/>
                        <a:pt x="321" y="209"/>
                      </a:cubicBezTo>
                      <a:cubicBezTo>
                        <a:pt x="313" y="218"/>
                        <a:pt x="303" y="222"/>
                        <a:pt x="291" y="222"/>
                      </a:cubicBezTo>
                      <a:cubicBezTo>
                        <a:pt x="260" y="222"/>
                        <a:pt x="260" y="222"/>
                        <a:pt x="260" y="222"/>
                      </a:cubicBezTo>
                      <a:cubicBezTo>
                        <a:pt x="260" y="308"/>
                        <a:pt x="260" y="308"/>
                        <a:pt x="260" y="308"/>
                      </a:cubicBezTo>
                      <a:cubicBezTo>
                        <a:pt x="260" y="323"/>
                        <a:pt x="268" y="331"/>
                        <a:pt x="283" y="331"/>
                      </a:cubicBezTo>
                      <a:cubicBezTo>
                        <a:pt x="356" y="331"/>
                        <a:pt x="356" y="331"/>
                        <a:pt x="356" y="331"/>
                      </a:cubicBezTo>
                      <a:cubicBezTo>
                        <a:pt x="356" y="359"/>
                        <a:pt x="356" y="359"/>
                        <a:pt x="356" y="359"/>
                      </a:cubicBezTo>
                      <a:cubicBezTo>
                        <a:pt x="283" y="359"/>
                        <a:pt x="283" y="359"/>
                        <a:pt x="283" y="359"/>
                      </a:cubicBezTo>
                      <a:cubicBezTo>
                        <a:pt x="269" y="359"/>
                        <a:pt x="257" y="354"/>
                        <a:pt x="247" y="344"/>
                      </a:cubicBezTo>
                      <a:cubicBezTo>
                        <a:pt x="238" y="334"/>
                        <a:pt x="233" y="322"/>
                        <a:pt x="233" y="308"/>
                      </a:cubicBezTo>
                      <a:cubicBezTo>
                        <a:pt x="233" y="222"/>
                        <a:pt x="233" y="222"/>
                        <a:pt x="233" y="222"/>
                      </a:cubicBezTo>
                      <a:cubicBezTo>
                        <a:pt x="118" y="222"/>
                        <a:pt x="118" y="222"/>
                        <a:pt x="118" y="222"/>
                      </a:cubicBezTo>
                      <a:cubicBezTo>
                        <a:pt x="110" y="251"/>
                        <a:pt x="98" y="276"/>
                        <a:pt x="82" y="297"/>
                      </a:cubicBezTo>
                      <a:cubicBezTo>
                        <a:pt x="66" y="320"/>
                        <a:pt x="44" y="341"/>
                        <a:pt x="16" y="362"/>
                      </a:cubicBezTo>
                      <a:cubicBezTo>
                        <a:pt x="0" y="340"/>
                        <a:pt x="0" y="340"/>
                        <a:pt x="0" y="340"/>
                      </a:cubicBezTo>
                      <a:cubicBezTo>
                        <a:pt x="24" y="323"/>
                        <a:pt x="44" y="304"/>
                        <a:pt x="58" y="285"/>
                      </a:cubicBezTo>
                      <a:cubicBezTo>
                        <a:pt x="71" y="267"/>
                        <a:pt x="81" y="246"/>
                        <a:pt x="89" y="222"/>
                      </a:cubicBezTo>
                      <a:cubicBezTo>
                        <a:pt x="63" y="222"/>
                        <a:pt x="63" y="222"/>
                        <a:pt x="63" y="222"/>
                      </a:cubicBezTo>
                      <a:cubicBezTo>
                        <a:pt x="51" y="222"/>
                        <a:pt x="41" y="218"/>
                        <a:pt x="32" y="209"/>
                      </a:cubicBezTo>
                      <a:cubicBezTo>
                        <a:pt x="24" y="201"/>
                        <a:pt x="20" y="191"/>
                        <a:pt x="20" y="179"/>
                      </a:cubicBezTo>
                      <a:cubicBezTo>
                        <a:pt x="20" y="109"/>
                        <a:pt x="20" y="109"/>
                        <a:pt x="20" y="109"/>
                      </a:cubicBezTo>
                      <a:cubicBezTo>
                        <a:pt x="20" y="98"/>
                        <a:pt x="24" y="87"/>
                        <a:pt x="32" y="79"/>
                      </a:cubicBezTo>
                      <a:cubicBezTo>
                        <a:pt x="41" y="71"/>
                        <a:pt x="51" y="66"/>
                        <a:pt x="63" y="66"/>
                      </a:cubicBezTo>
                      <a:cubicBezTo>
                        <a:pt x="70" y="66"/>
                        <a:pt x="70" y="66"/>
                        <a:pt x="70" y="66"/>
                      </a:cubicBezTo>
                      <a:cubicBezTo>
                        <a:pt x="55" y="7"/>
                        <a:pt x="55" y="7"/>
                        <a:pt x="55" y="7"/>
                      </a:cubicBezTo>
                      <a:cubicBezTo>
                        <a:pt x="81" y="0"/>
                        <a:pt x="81" y="0"/>
                        <a:pt x="81" y="0"/>
                      </a:cubicBezTo>
                      <a:cubicBezTo>
                        <a:pt x="99" y="66"/>
                        <a:pt x="99" y="66"/>
                        <a:pt x="99" y="66"/>
                      </a:cubicBezTo>
                      <a:cubicBezTo>
                        <a:pt x="242" y="66"/>
                        <a:pt x="242" y="66"/>
                        <a:pt x="242" y="66"/>
                      </a:cubicBezTo>
                      <a:cubicBezTo>
                        <a:pt x="247" y="57"/>
                        <a:pt x="252" y="47"/>
                        <a:pt x="256" y="35"/>
                      </a:cubicBezTo>
                      <a:cubicBezTo>
                        <a:pt x="258" y="30"/>
                        <a:pt x="260" y="24"/>
                        <a:pt x="262" y="18"/>
                      </a:cubicBezTo>
                      <a:cubicBezTo>
                        <a:pt x="268" y="0"/>
                        <a:pt x="268" y="0"/>
                        <a:pt x="268" y="0"/>
                      </a:cubicBezTo>
                      <a:lnTo>
                        <a:pt x="294" y="9"/>
                      </a:lnTo>
                      <a:close/>
                      <a:moveTo>
                        <a:pt x="291" y="195"/>
                      </a:moveTo>
                      <a:cubicBezTo>
                        <a:pt x="302" y="195"/>
                        <a:pt x="307" y="190"/>
                        <a:pt x="307" y="179"/>
                      </a:cubicBezTo>
                      <a:cubicBezTo>
                        <a:pt x="307" y="109"/>
                        <a:pt x="307" y="109"/>
                        <a:pt x="307" y="109"/>
                      </a:cubicBezTo>
                      <a:cubicBezTo>
                        <a:pt x="307" y="99"/>
                        <a:pt x="302" y="94"/>
                        <a:pt x="291" y="94"/>
                      </a:cubicBezTo>
                      <a:cubicBezTo>
                        <a:pt x="63" y="94"/>
                        <a:pt x="63" y="94"/>
                        <a:pt x="63" y="94"/>
                      </a:cubicBezTo>
                      <a:cubicBezTo>
                        <a:pt x="52" y="94"/>
                        <a:pt x="47" y="99"/>
                        <a:pt x="47" y="109"/>
                      </a:cubicBezTo>
                      <a:cubicBezTo>
                        <a:pt x="47" y="179"/>
                        <a:pt x="47" y="179"/>
                        <a:pt x="47" y="179"/>
                      </a:cubicBezTo>
                      <a:cubicBezTo>
                        <a:pt x="47" y="190"/>
                        <a:pt x="52" y="195"/>
                        <a:pt x="63" y="195"/>
                      </a:cubicBezTo>
                      <a:lnTo>
                        <a:pt x="291" y="19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23" name="Freeform 6"/>
                <p:cNvSpPr>
                  <a:spLocks noEditPoints="1"/>
                </p:cNvSpPr>
                <p:nvPr/>
              </p:nvSpPr>
              <p:spPr bwMode="auto">
                <a:xfrm>
                  <a:off x="2774504" y="3440495"/>
                  <a:ext cx="421675" cy="433045"/>
                </a:xfrm>
                <a:custGeom>
                  <a:avLst/>
                  <a:gdLst>
                    <a:gd name="T0" fmla="*/ 92 w 360"/>
                    <a:gd name="T1" fmla="*/ 76 h 369"/>
                    <a:gd name="T2" fmla="*/ 82 w 360"/>
                    <a:gd name="T3" fmla="*/ 93 h 369"/>
                    <a:gd name="T4" fmla="*/ 329 w 360"/>
                    <a:gd name="T5" fmla="*/ 93 h 369"/>
                    <a:gd name="T6" fmla="*/ 329 w 360"/>
                    <a:gd name="T7" fmla="*/ 70 h 369"/>
                    <a:gd name="T8" fmla="*/ 313 w 360"/>
                    <a:gd name="T9" fmla="*/ 54 h 369"/>
                    <a:gd name="T10" fmla="*/ 48 w 360"/>
                    <a:gd name="T11" fmla="*/ 54 h 369"/>
                    <a:gd name="T12" fmla="*/ 32 w 360"/>
                    <a:gd name="T13" fmla="*/ 70 h 369"/>
                    <a:gd name="T14" fmla="*/ 32 w 360"/>
                    <a:gd name="T15" fmla="*/ 93 h 369"/>
                    <a:gd name="T16" fmla="*/ 4 w 360"/>
                    <a:gd name="T17" fmla="*/ 93 h 369"/>
                    <a:gd name="T18" fmla="*/ 4 w 360"/>
                    <a:gd name="T19" fmla="*/ 70 h 369"/>
                    <a:gd name="T20" fmla="*/ 17 w 360"/>
                    <a:gd name="T21" fmla="*/ 40 h 369"/>
                    <a:gd name="T22" fmla="*/ 48 w 360"/>
                    <a:gd name="T23" fmla="*/ 27 h 369"/>
                    <a:gd name="T24" fmla="*/ 167 w 360"/>
                    <a:gd name="T25" fmla="*/ 27 h 369"/>
                    <a:gd name="T26" fmla="*/ 167 w 360"/>
                    <a:gd name="T27" fmla="*/ 0 h 369"/>
                    <a:gd name="T28" fmla="*/ 194 w 360"/>
                    <a:gd name="T29" fmla="*/ 0 h 369"/>
                    <a:gd name="T30" fmla="*/ 194 w 360"/>
                    <a:gd name="T31" fmla="*/ 27 h 369"/>
                    <a:gd name="T32" fmla="*/ 313 w 360"/>
                    <a:gd name="T33" fmla="*/ 27 h 369"/>
                    <a:gd name="T34" fmla="*/ 344 w 360"/>
                    <a:gd name="T35" fmla="*/ 40 h 369"/>
                    <a:gd name="T36" fmla="*/ 356 w 360"/>
                    <a:gd name="T37" fmla="*/ 70 h 369"/>
                    <a:gd name="T38" fmla="*/ 356 w 360"/>
                    <a:gd name="T39" fmla="*/ 93 h 369"/>
                    <a:gd name="T40" fmla="*/ 337 w 360"/>
                    <a:gd name="T41" fmla="*/ 93 h 369"/>
                    <a:gd name="T42" fmla="*/ 230 w 360"/>
                    <a:gd name="T43" fmla="*/ 181 h 369"/>
                    <a:gd name="T44" fmla="*/ 360 w 360"/>
                    <a:gd name="T45" fmla="*/ 218 h 369"/>
                    <a:gd name="T46" fmla="*/ 353 w 360"/>
                    <a:gd name="T47" fmla="*/ 244 h 369"/>
                    <a:gd name="T48" fmla="*/ 190 w 360"/>
                    <a:gd name="T49" fmla="*/ 198 h 369"/>
                    <a:gd name="T50" fmla="*/ 2 w 360"/>
                    <a:gd name="T51" fmla="*/ 240 h 369"/>
                    <a:gd name="T52" fmla="*/ 0 w 360"/>
                    <a:gd name="T53" fmla="*/ 213 h 369"/>
                    <a:gd name="T54" fmla="*/ 150 w 360"/>
                    <a:gd name="T55" fmla="*/ 187 h 369"/>
                    <a:gd name="T56" fmla="*/ 38 w 360"/>
                    <a:gd name="T57" fmla="*/ 155 h 369"/>
                    <a:gd name="T58" fmla="*/ 45 w 360"/>
                    <a:gd name="T59" fmla="*/ 128 h 369"/>
                    <a:gd name="T60" fmla="*/ 196 w 360"/>
                    <a:gd name="T61" fmla="*/ 171 h 369"/>
                    <a:gd name="T62" fmla="*/ 281 w 360"/>
                    <a:gd name="T63" fmla="*/ 121 h 369"/>
                    <a:gd name="T64" fmla="*/ 34 w 360"/>
                    <a:gd name="T65" fmla="*/ 121 h 369"/>
                    <a:gd name="T66" fmla="*/ 69 w 360"/>
                    <a:gd name="T67" fmla="*/ 61 h 369"/>
                    <a:gd name="T68" fmla="*/ 92 w 360"/>
                    <a:gd name="T69" fmla="*/ 76 h 369"/>
                    <a:gd name="T70" fmla="*/ 73 w 360"/>
                    <a:gd name="T71" fmla="*/ 369 h 369"/>
                    <a:gd name="T72" fmla="*/ 42 w 360"/>
                    <a:gd name="T73" fmla="*/ 356 h 369"/>
                    <a:gd name="T74" fmla="*/ 30 w 360"/>
                    <a:gd name="T75" fmla="*/ 325 h 369"/>
                    <a:gd name="T76" fmla="*/ 30 w 360"/>
                    <a:gd name="T77" fmla="*/ 290 h 369"/>
                    <a:gd name="T78" fmla="*/ 42 w 360"/>
                    <a:gd name="T79" fmla="*/ 260 h 369"/>
                    <a:gd name="T80" fmla="*/ 73 w 360"/>
                    <a:gd name="T81" fmla="*/ 247 h 369"/>
                    <a:gd name="T82" fmla="*/ 288 w 360"/>
                    <a:gd name="T83" fmla="*/ 247 h 369"/>
                    <a:gd name="T84" fmla="*/ 319 w 360"/>
                    <a:gd name="T85" fmla="*/ 260 h 369"/>
                    <a:gd name="T86" fmla="*/ 331 w 360"/>
                    <a:gd name="T87" fmla="*/ 290 h 369"/>
                    <a:gd name="T88" fmla="*/ 331 w 360"/>
                    <a:gd name="T89" fmla="*/ 325 h 369"/>
                    <a:gd name="T90" fmla="*/ 319 w 360"/>
                    <a:gd name="T91" fmla="*/ 356 h 369"/>
                    <a:gd name="T92" fmla="*/ 288 w 360"/>
                    <a:gd name="T93" fmla="*/ 369 h 369"/>
                    <a:gd name="T94" fmla="*/ 73 w 360"/>
                    <a:gd name="T95" fmla="*/ 369 h 369"/>
                    <a:gd name="T96" fmla="*/ 288 w 360"/>
                    <a:gd name="T97" fmla="*/ 341 h 369"/>
                    <a:gd name="T98" fmla="*/ 304 w 360"/>
                    <a:gd name="T99" fmla="*/ 325 h 369"/>
                    <a:gd name="T100" fmla="*/ 304 w 360"/>
                    <a:gd name="T101" fmla="*/ 290 h 369"/>
                    <a:gd name="T102" fmla="*/ 288 w 360"/>
                    <a:gd name="T103" fmla="*/ 274 h 369"/>
                    <a:gd name="T104" fmla="*/ 73 w 360"/>
                    <a:gd name="T105" fmla="*/ 274 h 369"/>
                    <a:gd name="T106" fmla="*/ 57 w 360"/>
                    <a:gd name="T107" fmla="*/ 290 h 369"/>
                    <a:gd name="T108" fmla="*/ 57 w 360"/>
                    <a:gd name="T109" fmla="*/ 325 h 369"/>
                    <a:gd name="T110" fmla="*/ 73 w 360"/>
                    <a:gd name="T111" fmla="*/ 341 h 369"/>
                    <a:gd name="T112" fmla="*/ 288 w 360"/>
                    <a:gd name="T113" fmla="*/ 341 h 3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360" h="369">
                      <a:moveTo>
                        <a:pt x="92" y="76"/>
                      </a:moveTo>
                      <a:cubicBezTo>
                        <a:pt x="82" y="93"/>
                        <a:pt x="82" y="93"/>
                        <a:pt x="82" y="93"/>
                      </a:cubicBezTo>
                      <a:cubicBezTo>
                        <a:pt x="329" y="93"/>
                        <a:pt x="329" y="93"/>
                        <a:pt x="329" y="93"/>
                      </a:cubicBezTo>
                      <a:cubicBezTo>
                        <a:pt x="329" y="70"/>
                        <a:pt x="329" y="70"/>
                        <a:pt x="329" y="70"/>
                      </a:cubicBezTo>
                      <a:cubicBezTo>
                        <a:pt x="329" y="60"/>
                        <a:pt x="324" y="54"/>
                        <a:pt x="313" y="54"/>
                      </a:cubicBezTo>
                      <a:cubicBezTo>
                        <a:pt x="48" y="54"/>
                        <a:pt x="48" y="54"/>
                        <a:pt x="48" y="54"/>
                      </a:cubicBezTo>
                      <a:cubicBezTo>
                        <a:pt x="37" y="54"/>
                        <a:pt x="32" y="60"/>
                        <a:pt x="32" y="70"/>
                      </a:cubicBezTo>
                      <a:cubicBezTo>
                        <a:pt x="32" y="93"/>
                        <a:pt x="32" y="93"/>
                        <a:pt x="32" y="93"/>
                      </a:cubicBezTo>
                      <a:cubicBezTo>
                        <a:pt x="4" y="93"/>
                        <a:pt x="4" y="93"/>
                        <a:pt x="4" y="93"/>
                      </a:cubicBezTo>
                      <a:cubicBezTo>
                        <a:pt x="4" y="70"/>
                        <a:pt x="4" y="70"/>
                        <a:pt x="4" y="70"/>
                      </a:cubicBezTo>
                      <a:cubicBezTo>
                        <a:pt x="4" y="59"/>
                        <a:pt x="9" y="48"/>
                        <a:pt x="17" y="40"/>
                      </a:cubicBezTo>
                      <a:cubicBezTo>
                        <a:pt x="26" y="31"/>
                        <a:pt x="36" y="27"/>
                        <a:pt x="48" y="27"/>
                      </a:cubicBezTo>
                      <a:cubicBezTo>
                        <a:pt x="167" y="27"/>
                        <a:pt x="167" y="27"/>
                        <a:pt x="167" y="27"/>
                      </a:cubicBezTo>
                      <a:cubicBezTo>
                        <a:pt x="167" y="0"/>
                        <a:pt x="167" y="0"/>
                        <a:pt x="167" y="0"/>
                      </a:cubicBezTo>
                      <a:cubicBezTo>
                        <a:pt x="194" y="0"/>
                        <a:pt x="194" y="0"/>
                        <a:pt x="194" y="0"/>
                      </a:cubicBezTo>
                      <a:cubicBezTo>
                        <a:pt x="194" y="27"/>
                        <a:pt x="194" y="27"/>
                        <a:pt x="194" y="27"/>
                      </a:cubicBezTo>
                      <a:cubicBezTo>
                        <a:pt x="313" y="27"/>
                        <a:pt x="313" y="27"/>
                        <a:pt x="313" y="27"/>
                      </a:cubicBezTo>
                      <a:cubicBezTo>
                        <a:pt x="325" y="27"/>
                        <a:pt x="335" y="31"/>
                        <a:pt x="344" y="40"/>
                      </a:cubicBezTo>
                      <a:cubicBezTo>
                        <a:pt x="352" y="48"/>
                        <a:pt x="356" y="59"/>
                        <a:pt x="356" y="70"/>
                      </a:cubicBezTo>
                      <a:cubicBezTo>
                        <a:pt x="356" y="93"/>
                        <a:pt x="356" y="93"/>
                        <a:pt x="356" y="93"/>
                      </a:cubicBezTo>
                      <a:cubicBezTo>
                        <a:pt x="337" y="93"/>
                        <a:pt x="337" y="93"/>
                        <a:pt x="337" y="93"/>
                      </a:cubicBezTo>
                      <a:cubicBezTo>
                        <a:pt x="314" y="127"/>
                        <a:pt x="279" y="156"/>
                        <a:pt x="230" y="181"/>
                      </a:cubicBezTo>
                      <a:cubicBezTo>
                        <a:pt x="360" y="218"/>
                        <a:pt x="360" y="218"/>
                        <a:pt x="360" y="218"/>
                      </a:cubicBezTo>
                      <a:cubicBezTo>
                        <a:pt x="353" y="244"/>
                        <a:pt x="353" y="244"/>
                        <a:pt x="353" y="244"/>
                      </a:cubicBezTo>
                      <a:cubicBezTo>
                        <a:pt x="190" y="198"/>
                        <a:pt x="190" y="198"/>
                        <a:pt x="190" y="198"/>
                      </a:cubicBezTo>
                      <a:cubicBezTo>
                        <a:pt x="134" y="221"/>
                        <a:pt x="71" y="235"/>
                        <a:pt x="2" y="240"/>
                      </a:cubicBezTo>
                      <a:cubicBezTo>
                        <a:pt x="0" y="213"/>
                        <a:pt x="0" y="213"/>
                        <a:pt x="0" y="213"/>
                      </a:cubicBezTo>
                      <a:cubicBezTo>
                        <a:pt x="53" y="209"/>
                        <a:pt x="103" y="200"/>
                        <a:pt x="150" y="187"/>
                      </a:cubicBezTo>
                      <a:cubicBezTo>
                        <a:pt x="38" y="155"/>
                        <a:pt x="38" y="155"/>
                        <a:pt x="38" y="155"/>
                      </a:cubicBezTo>
                      <a:cubicBezTo>
                        <a:pt x="45" y="128"/>
                        <a:pt x="45" y="128"/>
                        <a:pt x="45" y="128"/>
                      </a:cubicBezTo>
                      <a:cubicBezTo>
                        <a:pt x="196" y="171"/>
                        <a:pt x="196" y="171"/>
                        <a:pt x="196" y="171"/>
                      </a:cubicBezTo>
                      <a:cubicBezTo>
                        <a:pt x="232" y="156"/>
                        <a:pt x="261" y="140"/>
                        <a:pt x="281" y="121"/>
                      </a:cubicBezTo>
                      <a:cubicBezTo>
                        <a:pt x="34" y="121"/>
                        <a:pt x="34" y="121"/>
                        <a:pt x="34" y="121"/>
                      </a:cubicBezTo>
                      <a:cubicBezTo>
                        <a:pt x="69" y="61"/>
                        <a:pt x="69" y="61"/>
                        <a:pt x="69" y="61"/>
                      </a:cubicBezTo>
                      <a:lnTo>
                        <a:pt x="92" y="76"/>
                      </a:lnTo>
                      <a:close/>
                      <a:moveTo>
                        <a:pt x="73" y="369"/>
                      </a:moveTo>
                      <a:cubicBezTo>
                        <a:pt x="61" y="369"/>
                        <a:pt x="51" y="364"/>
                        <a:pt x="42" y="356"/>
                      </a:cubicBezTo>
                      <a:cubicBezTo>
                        <a:pt x="34" y="347"/>
                        <a:pt x="30" y="337"/>
                        <a:pt x="30" y="325"/>
                      </a:cubicBezTo>
                      <a:cubicBezTo>
                        <a:pt x="30" y="290"/>
                        <a:pt x="30" y="290"/>
                        <a:pt x="30" y="290"/>
                      </a:cubicBezTo>
                      <a:cubicBezTo>
                        <a:pt x="30" y="278"/>
                        <a:pt x="34" y="268"/>
                        <a:pt x="42" y="260"/>
                      </a:cubicBezTo>
                      <a:cubicBezTo>
                        <a:pt x="51" y="251"/>
                        <a:pt x="61" y="247"/>
                        <a:pt x="73" y="247"/>
                      </a:cubicBezTo>
                      <a:cubicBezTo>
                        <a:pt x="288" y="247"/>
                        <a:pt x="288" y="247"/>
                        <a:pt x="288" y="247"/>
                      </a:cubicBezTo>
                      <a:cubicBezTo>
                        <a:pt x="300" y="247"/>
                        <a:pt x="310" y="251"/>
                        <a:pt x="319" y="260"/>
                      </a:cubicBezTo>
                      <a:cubicBezTo>
                        <a:pt x="327" y="268"/>
                        <a:pt x="331" y="278"/>
                        <a:pt x="331" y="290"/>
                      </a:cubicBezTo>
                      <a:cubicBezTo>
                        <a:pt x="331" y="325"/>
                        <a:pt x="331" y="325"/>
                        <a:pt x="331" y="325"/>
                      </a:cubicBezTo>
                      <a:cubicBezTo>
                        <a:pt x="331" y="337"/>
                        <a:pt x="327" y="347"/>
                        <a:pt x="319" y="356"/>
                      </a:cubicBezTo>
                      <a:cubicBezTo>
                        <a:pt x="310" y="364"/>
                        <a:pt x="300" y="369"/>
                        <a:pt x="288" y="369"/>
                      </a:cubicBezTo>
                      <a:lnTo>
                        <a:pt x="73" y="369"/>
                      </a:lnTo>
                      <a:close/>
                      <a:moveTo>
                        <a:pt x="288" y="341"/>
                      </a:moveTo>
                      <a:cubicBezTo>
                        <a:pt x="299" y="341"/>
                        <a:pt x="304" y="336"/>
                        <a:pt x="304" y="325"/>
                      </a:cubicBezTo>
                      <a:cubicBezTo>
                        <a:pt x="304" y="290"/>
                        <a:pt x="304" y="290"/>
                        <a:pt x="304" y="290"/>
                      </a:cubicBezTo>
                      <a:cubicBezTo>
                        <a:pt x="304" y="279"/>
                        <a:pt x="299" y="274"/>
                        <a:pt x="288" y="274"/>
                      </a:cubicBezTo>
                      <a:cubicBezTo>
                        <a:pt x="73" y="274"/>
                        <a:pt x="73" y="274"/>
                        <a:pt x="73" y="274"/>
                      </a:cubicBezTo>
                      <a:cubicBezTo>
                        <a:pt x="63" y="274"/>
                        <a:pt x="57" y="279"/>
                        <a:pt x="57" y="290"/>
                      </a:cubicBezTo>
                      <a:cubicBezTo>
                        <a:pt x="57" y="325"/>
                        <a:pt x="57" y="325"/>
                        <a:pt x="57" y="325"/>
                      </a:cubicBezTo>
                      <a:cubicBezTo>
                        <a:pt x="57" y="336"/>
                        <a:pt x="63" y="341"/>
                        <a:pt x="73" y="341"/>
                      </a:cubicBezTo>
                      <a:lnTo>
                        <a:pt x="288" y="34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8" name="组合 140"/>
              <p:cNvGrpSpPr/>
              <p:nvPr/>
            </p:nvGrpSpPr>
            <p:grpSpPr>
              <a:xfrm>
                <a:off x="2317829" y="3935828"/>
                <a:ext cx="857985" cy="140061"/>
                <a:chOff x="2317831" y="3935828"/>
                <a:chExt cx="962982" cy="157201"/>
              </a:xfrm>
              <a:solidFill>
                <a:schemeClr val="bg1"/>
              </a:solidFill>
            </p:grpSpPr>
            <p:sp>
              <p:nvSpPr>
                <p:cNvPr id="413" name="Freeform 7"/>
                <p:cNvSpPr>
                  <a:spLocks noEditPoints="1"/>
                </p:cNvSpPr>
                <p:nvPr/>
              </p:nvSpPr>
              <p:spPr bwMode="auto">
                <a:xfrm>
                  <a:off x="2317831" y="3936816"/>
                  <a:ext cx="84038" cy="152752"/>
                </a:xfrm>
                <a:custGeom>
                  <a:avLst/>
                  <a:gdLst>
                    <a:gd name="T0" fmla="*/ 72 w 72"/>
                    <a:gd name="T1" fmla="*/ 0 h 130"/>
                    <a:gd name="T2" fmla="*/ 72 w 72"/>
                    <a:gd name="T3" fmla="*/ 128 h 130"/>
                    <a:gd name="T4" fmla="*/ 65 w 72"/>
                    <a:gd name="T5" fmla="*/ 128 h 130"/>
                    <a:gd name="T6" fmla="*/ 42 w 72"/>
                    <a:gd name="T7" fmla="*/ 130 h 130"/>
                    <a:gd name="T8" fmla="*/ 13 w 72"/>
                    <a:gd name="T9" fmla="*/ 123 h 130"/>
                    <a:gd name="T10" fmla="*/ 0 w 72"/>
                    <a:gd name="T11" fmla="*/ 81 h 130"/>
                    <a:gd name="T12" fmla="*/ 3 w 72"/>
                    <a:gd name="T13" fmla="*/ 55 h 130"/>
                    <a:gd name="T14" fmla="*/ 16 w 72"/>
                    <a:gd name="T15" fmla="*/ 37 h 130"/>
                    <a:gd name="T16" fmla="*/ 38 w 72"/>
                    <a:gd name="T17" fmla="*/ 31 h 130"/>
                    <a:gd name="T18" fmla="*/ 47 w 72"/>
                    <a:gd name="T19" fmla="*/ 31 h 130"/>
                    <a:gd name="T20" fmla="*/ 48 w 72"/>
                    <a:gd name="T21" fmla="*/ 31 h 130"/>
                    <a:gd name="T22" fmla="*/ 60 w 72"/>
                    <a:gd name="T23" fmla="*/ 33 h 130"/>
                    <a:gd name="T24" fmla="*/ 60 w 72"/>
                    <a:gd name="T25" fmla="*/ 0 h 130"/>
                    <a:gd name="T26" fmla="*/ 72 w 72"/>
                    <a:gd name="T27" fmla="*/ 0 h 130"/>
                    <a:gd name="T28" fmla="*/ 60 w 72"/>
                    <a:gd name="T29" fmla="*/ 116 h 130"/>
                    <a:gd name="T30" fmla="*/ 60 w 72"/>
                    <a:gd name="T31" fmla="*/ 46 h 130"/>
                    <a:gd name="T32" fmla="*/ 45 w 72"/>
                    <a:gd name="T33" fmla="*/ 44 h 130"/>
                    <a:gd name="T34" fmla="*/ 38 w 72"/>
                    <a:gd name="T35" fmla="*/ 44 h 130"/>
                    <a:gd name="T36" fmla="*/ 23 w 72"/>
                    <a:gd name="T37" fmla="*/ 47 h 130"/>
                    <a:gd name="T38" fmla="*/ 15 w 72"/>
                    <a:gd name="T39" fmla="*/ 61 h 130"/>
                    <a:gd name="T40" fmla="*/ 12 w 72"/>
                    <a:gd name="T41" fmla="*/ 81 h 130"/>
                    <a:gd name="T42" fmla="*/ 14 w 72"/>
                    <a:gd name="T43" fmla="*/ 100 h 130"/>
                    <a:gd name="T44" fmla="*/ 21 w 72"/>
                    <a:gd name="T45" fmla="*/ 113 h 130"/>
                    <a:gd name="T46" fmla="*/ 42 w 72"/>
                    <a:gd name="T47" fmla="*/ 118 h 130"/>
                    <a:gd name="T48" fmla="*/ 60 w 72"/>
                    <a:gd name="T49" fmla="*/ 116 h 1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72" h="130">
                      <a:moveTo>
                        <a:pt x="72" y="0"/>
                      </a:moveTo>
                      <a:cubicBezTo>
                        <a:pt x="72" y="128"/>
                        <a:pt x="72" y="128"/>
                        <a:pt x="72" y="128"/>
                      </a:cubicBezTo>
                      <a:cubicBezTo>
                        <a:pt x="65" y="128"/>
                        <a:pt x="65" y="128"/>
                        <a:pt x="65" y="128"/>
                      </a:cubicBezTo>
                      <a:cubicBezTo>
                        <a:pt x="57" y="130"/>
                        <a:pt x="49" y="130"/>
                        <a:pt x="42" y="130"/>
                      </a:cubicBezTo>
                      <a:cubicBezTo>
                        <a:pt x="30" y="130"/>
                        <a:pt x="21" y="128"/>
                        <a:pt x="13" y="123"/>
                      </a:cubicBezTo>
                      <a:cubicBezTo>
                        <a:pt x="4" y="115"/>
                        <a:pt x="0" y="101"/>
                        <a:pt x="0" y="81"/>
                      </a:cubicBezTo>
                      <a:cubicBezTo>
                        <a:pt x="0" y="71"/>
                        <a:pt x="1" y="63"/>
                        <a:pt x="3" y="55"/>
                      </a:cubicBezTo>
                      <a:cubicBezTo>
                        <a:pt x="6" y="47"/>
                        <a:pt x="10" y="41"/>
                        <a:pt x="16" y="37"/>
                      </a:cubicBezTo>
                      <a:cubicBezTo>
                        <a:pt x="21" y="33"/>
                        <a:pt x="29" y="31"/>
                        <a:pt x="38" y="31"/>
                      </a:cubicBezTo>
                      <a:cubicBezTo>
                        <a:pt x="41" y="31"/>
                        <a:pt x="43" y="31"/>
                        <a:pt x="47" y="31"/>
                      </a:cubicBezTo>
                      <a:cubicBezTo>
                        <a:pt x="47" y="31"/>
                        <a:pt x="48" y="31"/>
                        <a:pt x="48" y="31"/>
                      </a:cubicBezTo>
                      <a:cubicBezTo>
                        <a:pt x="60" y="33"/>
                        <a:pt x="60" y="33"/>
                        <a:pt x="60" y="33"/>
                      </a:cubicBezTo>
                      <a:cubicBezTo>
                        <a:pt x="60" y="0"/>
                        <a:pt x="60" y="0"/>
                        <a:pt x="60" y="0"/>
                      </a:cubicBezTo>
                      <a:lnTo>
                        <a:pt x="72" y="0"/>
                      </a:lnTo>
                      <a:close/>
                      <a:moveTo>
                        <a:pt x="60" y="116"/>
                      </a:moveTo>
                      <a:cubicBezTo>
                        <a:pt x="60" y="46"/>
                        <a:pt x="60" y="46"/>
                        <a:pt x="60" y="46"/>
                      </a:cubicBezTo>
                      <a:cubicBezTo>
                        <a:pt x="45" y="44"/>
                        <a:pt x="45" y="44"/>
                        <a:pt x="45" y="44"/>
                      </a:cubicBezTo>
                      <a:cubicBezTo>
                        <a:pt x="42" y="44"/>
                        <a:pt x="40" y="44"/>
                        <a:pt x="38" y="44"/>
                      </a:cubicBezTo>
                      <a:cubicBezTo>
                        <a:pt x="32" y="44"/>
                        <a:pt x="27" y="45"/>
                        <a:pt x="23" y="47"/>
                      </a:cubicBezTo>
                      <a:cubicBezTo>
                        <a:pt x="19" y="50"/>
                        <a:pt x="17" y="55"/>
                        <a:pt x="15" y="61"/>
                      </a:cubicBezTo>
                      <a:cubicBezTo>
                        <a:pt x="13" y="67"/>
                        <a:pt x="12" y="73"/>
                        <a:pt x="12" y="81"/>
                      </a:cubicBezTo>
                      <a:cubicBezTo>
                        <a:pt x="12" y="88"/>
                        <a:pt x="13" y="95"/>
                        <a:pt x="14" y="100"/>
                      </a:cubicBezTo>
                      <a:cubicBezTo>
                        <a:pt x="16" y="107"/>
                        <a:pt x="18" y="111"/>
                        <a:pt x="21" y="113"/>
                      </a:cubicBezTo>
                      <a:cubicBezTo>
                        <a:pt x="25" y="116"/>
                        <a:pt x="32" y="118"/>
                        <a:pt x="42" y="118"/>
                      </a:cubicBezTo>
                      <a:cubicBezTo>
                        <a:pt x="47" y="118"/>
                        <a:pt x="53" y="117"/>
                        <a:pt x="60" y="11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14" name="Freeform 8"/>
                <p:cNvSpPr>
                  <a:spLocks/>
                </p:cNvSpPr>
                <p:nvPr/>
              </p:nvSpPr>
              <p:spPr bwMode="auto">
                <a:xfrm>
                  <a:off x="2434991" y="3977847"/>
                  <a:ext cx="85522" cy="114194"/>
                </a:xfrm>
                <a:custGeom>
                  <a:avLst/>
                  <a:gdLst>
                    <a:gd name="T0" fmla="*/ 60 w 73"/>
                    <a:gd name="T1" fmla="*/ 95 h 97"/>
                    <a:gd name="T2" fmla="*/ 60 w 73"/>
                    <a:gd name="T3" fmla="*/ 89 h 97"/>
                    <a:gd name="T4" fmla="*/ 53 w 73"/>
                    <a:gd name="T5" fmla="*/ 91 h 97"/>
                    <a:gd name="T6" fmla="*/ 45 w 73"/>
                    <a:gd name="T7" fmla="*/ 94 h 97"/>
                    <a:gd name="T8" fmla="*/ 28 w 73"/>
                    <a:gd name="T9" fmla="*/ 97 h 97"/>
                    <a:gd name="T10" fmla="*/ 8 w 73"/>
                    <a:gd name="T11" fmla="*/ 90 h 97"/>
                    <a:gd name="T12" fmla="*/ 0 w 73"/>
                    <a:gd name="T13" fmla="*/ 66 h 97"/>
                    <a:gd name="T14" fmla="*/ 0 w 73"/>
                    <a:gd name="T15" fmla="*/ 0 h 97"/>
                    <a:gd name="T16" fmla="*/ 12 w 73"/>
                    <a:gd name="T17" fmla="*/ 0 h 97"/>
                    <a:gd name="T18" fmla="*/ 12 w 73"/>
                    <a:gd name="T19" fmla="*/ 66 h 97"/>
                    <a:gd name="T20" fmla="*/ 17 w 73"/>
                    <a:gd name="T21" fmla="*/ 80 h 97"/>
                    <a:gd name="T22" fmla="*/ 28 w 73"/>
                    <a:gd name="T23" fmla="*/ 84 h 97"/>
                    <a:gd name="T24" fmla="*/ 45 w 73"/>
                    <a:gd name="T25" fmla="*/ 81 h 97"/>
                    <a:gd name="T26" fmla="*/ 53 w 73"/>
                    <a:gd name="T27" fmla="*/ 78 h 97"/>
                    <a:gd name="T28" fmla="*/ 60 w 73"/>
                    <a:gd name="T29" fmla="*/ 75 h 97"/>
                    <a:gd name="T30" fmla="*/ 60 w 73"/>
                    <a:gd name="T31" fmla="*/ 0 h 97"/>
                    <a:gd name="T32" fmla="*/ 73 w 73"/>
                    <a:gd name="T33" fmla="*/ 0 h 97"/>
                    <a:gd name="T34" fmla="*/ 73 w 73"/>
                    <a:gd name="T35" fmla="*/ 95 h 97"/>
                    <a:gd name="T36" fmla="*/ 60 w 73"/>
                    <a:gd name="T37" fmla="*/ 95 h 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73" h="97">
                      <a:moveTo>
                        <a:pt x="60" y="95"/>
                      </a:moveTo>
                      <a:cubicBezTo>
                        <a:pt x="60" y="89"/>
                        <a:pt x="60" y="89"/>
                        <a:pt x="60" y="89"/>
                      </a:cubicBezTo>
                      <a:cubicBezTo>
                        <a:pt x="57" y="90"/>
                        <a:pt x="55" y="91"/>
                        <a:pt x="53" y="91"/>
                      </a:cubicBezTo>
                      <a:cubicBezTo>
                        <a:pt x="45" y="94"/>
                        <a:pt x="45" y="94"/>
                        <a:pt x="45" y="94"/>
                      </a:cubicBezTo>
                      <a:cubicBezTo>
                        <a:pt x="38" y="96"/>
                        <a:pt x="33" y="97"/>
                        <a:pt x="28" y="97"/>
                      </a:cubicBezTo>
                      <a:cubicBezTo>
                        <a:pt x="19" y="97"/>
                        <a:pt x="13" y="94"/>
                        <a:pt x="8" y="90"/>
                      </a:cubicBezTo>
                      <a:cubicBezTo>
                        <a:pt x="3" y="85"/>
                        <a:pt x="0" y="77"/>
                        <a:pt x="0" y="66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2" y="0"/>
                        <a:pt x="12" y="0"/>
                        <a:pt x="12" y="0"/>
                      </a:cubicBezTo>
                      <a:cubicBezTo>
                        <a:pt x="12" y="66"/>
                        <a:pt x="12" y="66"/>
                        <a:pt x="12" y="66"/>
                      </a:cubicBezTo>
                      <a:cubicBezTo>
                        <a:pt x="12" y="72"/>
                        <a:pt x="14" y="77"/>
                        <a:pt x="17" y="80"/>
                      </a:cubicBezTo>
                      <a:cubicBezTo>
                        <a:pt x="19" y="83"/>
                        <a:pt x="23" y="84"/>
                        <a:pt x="28" y="84"/>
                      </a:cubicBezTo>
                      <a:cubicBezTo>
                        <a:pt x="33" y="84"/>
                        <a:pt x="38" y="83"/>
                        <a:pt x="45" y="81"/>
                      </a:cubicBezTo>
                      <a:cubicBezTo>
                        <a:pt x="48" y="80"/>
                        <a:pt x="50" y="79"/>
                        <a:pt x="53" y="78"/>
                      </a:cubicBezTo>
                      <a:cubicBezTo>
                        <a:pt x="60" y="75"/>
                        <a:pt x="60" y="75"/>
                        <a:pt x="60" y="75"/>
                      </a:cubicBezTo>
                      <a:cubicBezTo>
                        <a:pt x="60" y="0"/>
                        <a:pt x="60" y="0"/>
                        <a:pt x="60" y="0"/>
                      </a:cubicBezTo>
                      <a:cubicBezTo>
                        <a:pt x="73" y="0"/>
                        <a:pt x="73" y="0"/>
                        <a:pt x="73" y="0"/>
                      </a:cubicBezTo>
                      <a:cubicBezTo>
                        <a:pt x="73" y="95"/>
                        <a:pt x="73" y="95"/>
                        <a:pt x="73" y="95"/>
                      </a:cubicBezTo>
                      <a:lnTo>
                        <a:pt x="60" y="9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15" name="Freeform 9"/>
                <p:cNvSpPr>
                  <a:spLocks/>
                </p:cNvSpPr>
                <p:nvPr/>
              </p:nvSpPr>
              <p:spPr bwMode="auto">
                <a:xfrm>
                  <a:off x="2555611" y="3935828"/>
                  <a:ext cx="78601" cy="157201"/>
                </a:xfrm>
                <a:custGeom>
                  <a:avLst/>
                  <a:gdLst>
                    <a:gd name="T0" fmla="*/ 137 w 159"/>
                    <a:gd name="T1" fmla="*/ 318 h 318"/>
                    <a:gd name="T2" fmla="*/ 28 w 159"/>
                    <a:gd name="T3" fmla="*/ 211 h 318"/>
                    <a:gd name="T4" fmla="*/ 28 w 159"/>
                    <a:gd name="T5" fmla="*/ 309 h 318"/>
                    <a:gd name="T6" fmla="*/ 0 w 159"/>
                    <a:gd name="T7" fmla="*/ 309 h 318"/>
                    <a:gd name="T8" fmla="*/ 0 w 159"/>
                    <a:gd name="T9" fmla="*/ 0 h 318"/>
                    <a:gd name="T10" fmla="*/ 28 w 159"/>
                    <a:gd name="T11" fmla="*/ 0 h 318"/>
                    <a:gd name="T12" fmla="*/ 28 w 159"/>
                    <a:gd name="T13" fmla="*/ 168 h 318"/>
                    <a:gd name="T14" fmla="*/ 132 w 159"/>
                    <a:gd name="T15" fmla="*/ 73 h 318"/>
                    <a:gd name="T16" fmla="*/ 154 w 159"/>
                    <a:gd name="T17" fmla="*/ 95 h 318"/>
                    <a:gd name="T18" fmla="*/ 50 w 159"/>
                    <a:gd name="T19" fmla="*/ 190 h 318"/>
                    <a:gd name="T20" fmla="*/ 159 w 159"/>
                    <a:gd name="T21" fmla="*/ 297 h 318"/>
                    <a:gd name="T22" fmla="*/ 137 w 159"/>
                    <a:gd name="T23" fmla="*/ 318 h 3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59" h="318">
                      <a:moveTo>
                        <a:pt x="137" y="318"/>
                      </a:moveTo>
                      <a:lnTo>
                        <a:pt x="28" y="211"/>
                      </a:lnTo>
                      <a:lnTo>
                        <a:pt x="28" y="309"/>
                      </a:lnTo>
                      <a:lnTo>
                        <a:pt x="0" y="309"/>
                      </a:lnTo>
                      <a:lnTo>
                        <a:pt x="0" y="0"/>
                      </a:lnTo>
                      <a:lnTo>
                        <a:pt x="28" y="0"/>
                      </a:lnTo>
                      <a:lnTo>
                        <a:pt x="28" y="168"/>
                      </a:lnTo>
                      <a:lnTo>
                        <a:pt x="132" y="73"/>
                      </a:lnTo>
                      <a:lnTo>
                        <a:pt x="154" y="95"/>
                      </a:lnTo>
                      <a:lnTo>
                        <a:pt x="50" y="190"/>
                      </a:lnTo>
                      <a:lnTo>
                        <a:pt x="159" y="297"/>
                      </a:lnTo>
                      <a:lnTo>
                        <a:pt x="137" y="31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16" name="Freeform 10"/>
                <p:cNvSpPr>
                  <a:spLocks noEditPoints="1"/>
                </p:cNvSpPr>
                <p:nvPr/>
              </p:nvSpPr>
              <p:spPr bwMode="auto">
                <a:xfrm>
                  <a:off x="2651513" y="3974386"/>
                  <a:ext cx="93925" cy="118643"/>
                </a:xfrm>
                <a:custGeom>
                  <a:avLst/>
                  <a:gdLst>
                    <a:gd name="T0" fmla="*/ 76 w 80"/>
                    <a:gd name="T1" fmla="*/ 97 h 101"/>
                    <a:gd name="T2" fmla="*/ 71 w 80"/>
                    <a:gd name="T3" fmla="*/ 98 h 101"/>
                    <a:gd name="T4" fmla="*/ 58 w 80"/>
                    <a:gd name="T5" fmla="*/ 100 h 101"/>
                    <a:gd name="T6" fmla="*/ 44 w 80"/>
                    <a:gd name="T7" fmla="*/ 101 h 101"/>
                    <a:gd name="T8" fmla="*/ 27 w 80"/>
                    <a:gd name="T9" fmla="*/ 99 h 101"/>
                    <a:gd name="T10" fmla="*/ 13 w 80"/>
                    <a:gd name="T11" fmla="*/ 91 h 101"/>
                    <a:gd name="T12" fmla="*/ 4 w 80"/>
                    <a:gd name="T13" fmla="*/ 76 h 101"/>
                    <a:gd name="T14" fmla="*/ 0 w 80"/>
                    <a:gd name="T15" fmla="*/ 50 h 101"/>
                    <a:gd name="T16" fmla="*/ 5 w 80"/>
                    <a:gd name="T17" fmla="*/ 25 h 101"/>
                    <a:gd name="T18" fmla="*/ 16 w 80"/>
                    <a:gd name="T19" fmla="*/ 7 h 101"/>
                    <a:gd name="T20" fmla="*/ 41 w 80"/>
                    <a:gd name="T21" fmla="*/ 0 h 101"/>
                    <a:gd name="T22" fmla="*/ 67 w 80"/>
                    <a:gd name="T23" fmla="*/ 9 h 101"/>
                    <a:gd name="T24" fmla="*/ 79 w 80"/>
                    <a:gd name="T25" fmla="*/ 56 h 101"/>
                    <a:gd name="T26" fmla="*/ 13 w 80"/>
                    <a:gd name="T27" fmla="*/ 56 h 101"/>
                    <a:gd name="T28" fmla="*/ 23 w 80"/>
                    <a:gd name="T29" fmla="*/ 82 h 101"/>
                    <a:gd name="T30" fmla="*/ 44 w 80"/>
                    <a:gd name="T31" fmla="*/ 88 h 101"/>
                    <a:gd name="T32" fmla="*/ 57 w 80"/>
                    <a:gd name="T33" fmla="*/ 87 h 101"/>
                    <a:gd name="T34" fmla="*/ 69 w 80"/>
                    <a:gd name="T35" fmla="*/ 86 h 101"/>
                    <a:gd name="T36" fmla="*/ 73 w 80"/>
                    <a:gd name="T37" fmla="*/ 85 h 101"/>
                    <a:gd name="T38" fmla="*/ 74 w 80"/>
                    <a:gd name="T39" fmla="*/ 84 h 101"/>
                    <a:gd name="T40" fmla="*/ 76 w 80"/>
                    <a:gd name="T41" fmla="*/ 97 h 101"/>
                    <a:gd name="T42" fmla="*/ 13 w 80"/>
                    <a:gd name="T43" fmla="*/ 43 h 101"/>
                    <a:gd name="T44" fmla="*/ 67 w 80"/>
                    <a:gd name="T45" fmla="*/ 43 h 101"/>
                    <a:gd name="T46" fmla="*/ 58 w 80"/>
                    <a:gd name="T47" fmla="*/ 18 h 101"/>
                    <a:gd name="T48" fmla="*/ 58 w 80"/>
                    <a:gd name="T49" fmla="*/ 18 h 101"/>
                    <a:gd name="T50" fmla="*/ 41 w 80"/>
                    <a:gd name="T51" fmla="*/ 13 h 101"/>
                    <a:gd name="T52" fmla="*/ 23 w 80"/>
                    <a:gd name="T53" fmla="*/ 17 h 101"/>
                    <a:gd name="T54" fmla="*/ 13 w 80"/>
                    <a:gd name="T55" fmla="*/ 43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80" h="101">
                      <a:moveTo>
                        <a:pt x="76" y="97"/>
                      </a:moveTo>
                      <a:cubicBezTo>
                        <a:pt x="71" y="98"/>
                        <a:pt x="71" y="98"/>
                        <a:pt x="71" y="98"/>
                      </a:cubicBezTo>
                      <a:cubicBezTo>
                        <a:pt x="58" y="100"/>
                        <a:pt x="58" y="100"/>
                        <a:pt x="58" y="100"/>
                      </a:cubicBezTo>
                      <a:cubicBezTo>
                        <a:pt x="53" y="101"/>
                        <a:pt x="48" y="101"/>
                        <a:pt x="44" y="101"/>
                      </a:cubicBezTo>
                      <a:cubicBezTo>
                        <a:pt x="38" y="101"/>
                        <a:pt x="32" y="100"/>
                        <a:pt x="27" y="99"/>
                      </a:cubicBezTo>
                      <a:cubicBezTo>
                        <a:pt x="22" y="97"/>
                        <a:pt x="17" y="95"/>
                        <a:pt x="13" y="91"/>
                      </a:cubicBezTo>
                      <a:cubicBezTo>
                        <a:pt x="9" y="87"/>
                        <a:pt x="6" y="82"/>
                        <a:pt x="4" y="76"/>
                      </a:cubicBezTo>
                      <a:cubicBezTo>
                        <a:pt x="1" y="69"/>
                        <a:pt x="0" y="60"/>
                        <a:pt x="0" y="50"/>
                      </a:cubicBezTo>
                      <a:cubicBezTo>
                        <a:pt x="1" y="41"/>
                        <a:pt x="2" y="33"/>
                        <a:pt x="5" y="25"/>
                      </a:cubicBezTo>
                      <a:cubicBezTo>
                        <a:pt x="7" y="17"/>
                        <a:pt x="11" y="11"/>
                        <a:pt x="16" y="7"/>
                      </a:cubicBezTo>
                      <a:cubicBezTo>
                        <a:pt x="23" y="2"/>
                        <a:pt x="32" y="0"/>
                        <a:pt x="41" y="0"/>
                      </a:cubicBezTo>
                      <a:cubicBezTo>
                        <a:pt x="52" y="0"/>
                        <a:pt x="61" y="3"/>
                        <a:pt x="67" y="9"/>
                      </a:cubicBezTo>
                      <a:cubicBezTo>
                        <a:pt x="76" y="18"/>
                        <a:pt x="80" y="33"/>
                        <a:pt x="79" y="56"/>
                      </a:cubicBezTo>
                      <a:cubicBezTo>
                        <a:pt x="13" y="56"/>
                        <a:pt x="13" y="56"/>
                        <a:pt x="13" y="56"/>
                      </a:cubicBezTo>
                      <a:cubicBezTo>
                        <a:pt x="14" y="68"/>
                        <a:pt x="17" y="77"/>
                        <a:pt x="23" y="82"/>
                      </a:cubicBezTo>
                      <a:cubicBezTo>
                        <a:pt x="28" y="86"/>
                        <a:pt x="35" y="88"/>
                        <a:pt x="44" y="88"/>
                      </a:cubicBezTo>
                      <a:cubicBezTo>
                        <a:pt x="48" y="88"/>
                        <a:pt x="52" y="88"/>
                        <a:pt x="57" y="87"/>
                      </a:cubicBezTo>
                      <a:cubicBezTo>
                        <a:pt x="60" y="87"/>
                        <a:pt x="64" y="86"/>
                        <a:pt x="69" y="86"/>
                      </a:cubicBezTo>
                      <a:cubicBezTo>
                        <a:pt x="73" y="85"/>
                        <a:pt x="73" y="85"/>
                        <a:pt x="73" y="85"/>
                      </a:cubicBezTo>
                      <a:cubicBezTo>
                        <a:pt x="73" y="85"/>
                        <a:pt x="74" y="84"/>
                        <a:pt x="74" y="84"/>
                      </a:cubicBezTo>
                      <a:lnTo>
                        <a:pt x="76" y="97"/>
                      </a:lnTo>
                      <a:close/>
                      <a:moveTo>
                        <a:pt x="13" y="43"/>
                      </a:moveTo>
                      <a:cubicBezTo>
                        <a:pt x="67" y="43"/>
                        <a:pt x="67" y="43"/>
                        <a:pt x="67" y="43"/>
                      </a:cubicBezTo>
                      <a:cubicBezTo>
                        <a:pt x="67" y="32"/>
                        <a:pt x="64" y="23"/>
                        <a:pt x="58" y="18"/>
                      </a:cubicBezTo>
                      <a:cubicBezTo>
                        <a:pt x="58" y="18"/>
                        <a:pt x="58" y="18"/>
                        <a:pt x="58" y="18"/>
                      </a:cubicBezTo>
                      <a:cubicBezTo>
                        <a:pt x="54" y="14"/>
                        <a:pt x="49" y="13"/>
                        <a:pt x="41" y="13"/>
                      </a:cubicBezTo>
                      <a:cubicBezTo>
                        <a:pt x="34" y="13"/>
                        <a:pt x="28" y="14"/>
                        <a:pt x="23" y="17"/>
                      </a:cubicBezTo>
                      <a:cubicBezTo>
                        <a:pt x="18" y="21"/>
                        <a:pt x="15" y="30"/>
                        <a:pt x="13" y="4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17" name="Freeform 11"/>
                <p:cNvSpPr>
                  <a:spLocks noEditPoints="1"/>
                </p:cNvSpPr>
                <p:nvPr/>
              </p:nvSpPr>
              <p:spPr bwMode="auto">
                <a:xfrm>
                  <a:off x="2765212" y="3974386"/>
                  <a:ext cx="93925" cy="118643"/>
                </a:xfrm>
                <a:custGeom>
                  <a:avLst/>
                  <a:gdLst>
                    <a:gd name="T0" fmla="*/ 76 w 80"/>
                    <a:gd name="T1" fmla="*/ 97 h 101"/>
                    <a:gd name="T2" fmla="*/ 72 w 80"/>
                    <a:gd name="T3" fmla="*/ 98 h 101"/>
                    <a:gd name="T4" fmla="*/ 58 w 80"/>
                    <a:gd name="T5" fmla="*/ 100 h 101"/>
                    <a:gd name="T6" fmla="*/ 44 w 80"/>
                    <a:gd name="T7" fmla="*/ 101 h 101"/>
                    <a:gd name="T8" fmla="*/ 27 w 80"/>
                    <a:gd name="T9" fmla="*/ 99 h 101"/>
                    <a:gd name="T10" fmla="*/ 13 w 80"/>
                    <a:gd name="T11" fmla="*/ 91 h 101"/>
                    <a:gd name="T12" fmla="*/ 4 w 80"/>
                    <a:gd name="T13" fmla="*/ 76 h 101"/>
                    <a:gd name="T14" fmla="*/ 1 w 80"/>
                    <a:gd name="T15" fmla="*/ 50 h 101"/>
                    <a:gd name="T16" fmla="*/ 5 w 80"/>
                    <a:gd name="T17" fmla="*/ 25 h 101"/>
                    <a:gd name="T18" fmla="*/ 17 w 80"/>
                    <a:gd name="T19" fmla="*/ 7 h 101"/>
                    <a:gd name="T20" fmla="*/ 41 w 80"/>
                    <a:gd name="T21" fmla="*/ 0 h 101"/>
                    <a:gd name="T22" fmla="*/ 67 w 80"/>
                    <a:gd name="T23" fmla="*/ 9 h 101"/>
                    <a:gd name="T24" fmla="*/ 79 w 80"/>
                    <a:gd name="T25" fmla="*/ 56 h 101"/>
                    <a:gd name="T26" fmla="*/ 13 w 80"/>
                    <a:gd name="T27" fmla="*/ 56 h 101"/>
                    <a:gd name="T28" fmla="*/ 23 w 80"/>
                    <a:gd name="T29" fmla="*/ 82 h 101"/>
                    <a:gd name="T30" fmla="*/ 44 w 80"/>
                    <a:gd name="T31" fmla="*/ 88 h 101"/>
                    <a:gd name="T32" fmla="*/ 57 w 80"/>
                    <a:gd name="T33" fmla="*/ 87 h 101"/>
                    <a:gd name="T34" fmla="*/ 69 w 80"/>
                    <a:gd name="T35" fmla="*/ 86 h 101"/>
                    <a:gd name="T36" fmla="*/ 73 w 80"/>
                    <a:gd name="T37" fmla="*/ 85 h 101"/>
                    <a:gd name="T38" fmla="*/ 74 w 80"/>
                    <a:gd name="T39" fmla="*/ 84 h 101"/>
                    <a:gd name="T40" fmla="*/ 76 w 80"/>
                    <a:gd name="T41" fmla="*/ 97 h 101"/>
                    <a:gd name="T42" fmla="*/ 14 w 80"/>
                    <a:gd name="T43" fmla="*/ 43 h 101"/>
                    <a:gd name="T44" fmla="*/ 67 w 80"/>
                    <a:gd name="T45" fmla="*/ 43 h 101"/>
                    <a:gd name="T46" fmla="*/ 58 w 80"/>
                    <a:gd name="T47" fmla="*/ 18 h 101"/>
                    <a:gd name="T48" fmla="*/ 58 w 80"/>
                    <a:gd name="T49" fmla="*/ 18 h 101"/>
                    <a:gd name="T50" fmla="*/ 41 w 80"/>
                    <a:gd name="T51" fmla="*/ 13 h 101"/>
                    <a:gd name="T52" fmla="*/ 24 w 80"/>
                    <a:gd name="T53" fmla="*/ 17 h 101"/>
                    <a:gd name="T54" fmla="*/ 14 w 80"/>
                    <a:gd name="T55" fmla="*/ 43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80" h="101">
                      <a:moveTo>
                        <a:pt x="76" y="97"/>
                      </a:moveTo>
                      <a:cubicBezTo>
                        <a:pt x="72" y="98"/>
                        <a:pt x="72" y="98"/>
                        <a:pt x="72" y="98"/>
                      </a:cubicBezTo>
                      <a:cubicBezTo>
                        <a:pt x="58" y="100"/>
                        <a:pt x="58" y="100"/>
                        <a:pt x="58" y="100"/>
                      </a:cubicBezTo>
                      <a:cubicBezTo>
                        <a:pt x="53" y="101"/>
                        <a:pt x="48" y="101"/>
                        <a:pt x="44" y="101"/>
                      </a:cubicBezTo>
                      <a:cubicBezTo>
                        <a:pt x="38" y="101"/>
                        <a:pt x="32" y="100"/>
                        <a:pt x="27" y="99"/>
                      </a:cubicBezTo>
                      <a:cubicBezTo>
                        <a:pt x="22" y="97"/>
                        <a:pt x="17" y="95"/>
                        <a:pt x="13" y="91"/>
                      </a:cubicBezTo>
                      <a:cubicBezTo>
                        <a:pt x="9" y="87"/>
                        <a:pt x="6" y="82"/>
                        <a:pt x="4" y="76"/>
                      </a:cubicBezTo>
                      <a:cubicBezTo>
                        <a:pt x="1" y="69"/>
                        <a:pt x="0" y="60"/>
                        <a:pt x="1" y="50"/>
                      </a:cubicBezTo>
                      <a:cubicBezTo>
                        <a:pt x="1" y="41"/>
                        <a:pt x="2" y="33"/>
                        <a:pt x="5" y="25"/>
                      </a:cubicBezTo>
                      <a:cubicBezTo>
                        <a:pt x="7" y="17"/>
                        <a:pt x="11" y="11"/>
                        <a:pt x="17" y="7"/>
                      </a:cubicBezTo>
                      <a:cubicBezTo>
                        <a:pt x="24" y="2"/>
                        <a:pt x="32" y="0"/>
                        <a:pt x="41" y="0"/>
                      </a:cubicBezTo>
                      <a:cubicBezTo>
                        <a:pt x="52" y="0"/>
                        <a:pt x="61" y="3"/>
                        <a:pt x="67" y="9"/>
                      </a:cubicBezTo>
                      <a:cubicBezTo>
                        <a:pt x="76" y="18"/>
                        <a:pt x="80" y="33"/>
                        <a:pt x="79" y="56"/>
                      </a:cubicBezTo>
                      <a:cubicBezTo>
                        <a:pt x="13" y="56"/>
                        <a:pt x="13" y="56"/>
                        <a:pt x="13" y="56"/>
                      </a:cubicBezTo>
                      <a:cubicBezTo>
                        <a:pt x="14" y="68"/>
                        <a:pt x="17" y="77"/>
                        <a:pt x="23" y="82"/>
                      </a:cubicBezTo>
                      <a:cubicBezTo>
                        <a:pt x="28" y="86"/>
                        <a:pt x="35" y="88"/>
                        <a:pt x="44" y="88"/>
                      </a:cubicBezTo>
                      <a:cubicBezTo>
                        <a:pt x="48" y="88"/>
                        <a:pt x="52" y="88"/>
                        <a:pt x="57" y="87"/>
                      </a:cubicBezTo>
                      <a:cubicBezTo>
                        <a:pt x="60" y="87"/>
                        <a:pt x="64" y="86"/>
                        <a:pt x="69" y="86"/>
                      </a:cubicBezTo>
                      <a:cubicBezTo>
                        <a:pt x="73" y="85"/>
                        <a:pt x="73" y="85"/>
                        <a:pt x="73" y="85"/>
                      </a:cubicBezTo>
                      <a:cubicBezTo>
                        <a:pt x="73" y="85"/>
                        <a:pt x="74" y="84"/>
                        <a:pt x="74" y="84"/>
                      </a:cubicBezTo>
                      <a:lnTo>
                        <a:pt x="76" y="97"/>
                      </a:lnTo>
                      <a:close/>
                      <a:moveTo>
                        <a:pt x="14" y="43"/>
                      </a:moveTo>
                      <a:cubicBezTo>
                        <a:pt x="67" y="43"/>
                        <a:pt x="67" y="43"/>
                        <a:pt x="67" y="43"/>
                      </a:cubicBezTo>
                      <a:cubicBezTo>
                        <a:pt x="67" y="32"/>
                        <a:pt x="64" y="23"/>
                        <a:pt x="58" y="18"/>
                      </a:cubicBezTo>
                      <a:cubicBezTo>
                        <a:pt x="58" y="18"/>
                        <a:pt x="58" y="18"/>
                        <a:pt x="58" y="18"/>
                      </a:cubicBezTo>
                      <a:cubicBezTo>
                        <a:pt x="54" y="14"/>
                        <a:pt x="49" y="13"/>
                        <a:pt x="41" y="13"/>
                      </a:cubicBezTo>
                      <a:cubicBezTo>
                        <a:pt x="34" y="13"/>
                        <a:pt x="28" y="14"/>
                        <a:pt x="24" y="17"/>
                      </a:cubicBezTo>
                      <a:cubicBezTo>
                        <a:pt x="18" y="21"/>
                        <a:pt x="15" y="30"/>
                        <a:pt x="14" y="4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18" name="Rectangle 12"/>
                <p:cNvSpPr>
                  <a:spLocks noChangeArrowheads="1"/>
                </p:cNvSpPr>
                <p:nvPr/>
              </p:nvSpPr>
              <p:spPr bwMode="auto">
                <a:xfrm>
                  <a:off x="2884843" y="4067323"/>
                  <a:ext cx="14830" cy="23234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19" name="Freeform 13"/>
                <p:cNvSpPr>
                  <a:spLocks/>
                </p:cNvSpPr>
                <p:nvPr/>
              </p:nvSpPr>
              <p:spPr bwMode="auto">
                <a:xfrm>
                  <a:off x="2926863" y="3974386"/>
                  <a:ext cx="76129" cy="118643"/>
                </a:xfrm>
                <a:custGeom>
                  <a:avLst/>
                  <a:gdLst>
                    <a:gd name="T0" fmla="*/ 65 w 65"/>
                    <a:gd name="T1" fmla="*/ 98 h 101"/>
                    <a:gd name="T2" fmla="*/ 42 w 65"/>
                    <a:gd name="T3" fmla="*/ 101 h 101"/>
                    <a:gd name="T4" fmla="*/ 14 w 65"/>
                    <a:gd name="T5" fmla="*/ 92 h 101"/>
                    <a:gd name="T6" fmla="*/ 4 w 65"/>
                    <a:gd name="T7" fmla="*/ 75 h 101"/>
                    <a:gd name="T8" fmla="*/ 0 w 65"/>
                    <a:gd name="T9" fmla="*/ 50 h 101"/>
                    <a:gd name="T10" fmla="*/ 4 w 65"/>
                    <a:gd name="T11" fmla="*/ 25 h 101"/>
                    <a:gd name="T12" fmla="*/ 15 w 65"/>
                    <a:gd name="T13" fmla="*/ 7 h 101"/>
                    <a:gd name="T14" fmla="*/ 40 w 65"/>
                    <a:gd name="T15" fmla="*/ 0 h 101"/>
                    <a:gd name="T16" fmla="*/ 53 w 65"/>
                    <a:gd name="T17" fmla="*/ 1 h 101"/>
                    <a:gd name="T18" fmla="*/ 65 w 65"/>
                    <a:gd name="T19" fmla="*/ 3 h 101"/>
                    <a:gd name="T20" fmla="*/ 62 w 65"/>
                    <a:gd name="T21" fmla="*/ 15 h 101"/>
                    <a:gd name="T22" fmla="*/ 52 w 65"/>
                    <a:gd name="T23" fmla="*/ 13 h 101"/>
                    <a:gd name="T24" fmla="*/ 40 w 65"/>
                    <a:gd name="T25" fmla="*/ 12 h 101"/>
                    <a:gd name="T26" fmla="*/ 23 w 65"/>
                    <a:gd name="T27" fmla="*/ 17 h 101"/>
                    <a:gd name="T28" fmla="*/ 15 w 65"/>
                    <a:gd name="T29" fmla="*/ 31 h 101"/>
                    <a:gd name="T30" fmla="*/ 13 w 65"/>
                    <a:gd name="T31" fmla="*/ 50 h 101"/>
                    <a:gd name="T32" fmla="*/ 21 w 65"/>
                    <a:gd name="T33" fmla="*/ 83 h 101"/>
                    <a:gd name="T34" fmla="*/ 42 w 65"/>
                    <a:gd name="T35" fmla="*/ 88 h 101"/>
                    <a:gd name="T36" fmla="*/ 62 w 65"/>
                    <a:gd name="T37" fmla="*/ 85 h 101"/>
                    <a:gd name="T38" fmla="*/ 65 w 65"/>
                    <a:gd name="T39" fmla="*/ 98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65" h="101">
                      <a:moveTo>
                        <a:pt x="65" y="98"/>
                      </a:moveTo>
                      <a:cubicBezTo>
                        <a:pt x="58" y="100"/>
                        <a:pt x="50" y="101"/>
                        <a:pt x="42" y="101"/>
                      </a:cubicBezTo>
                      <a:cubicBezTo>
                        <a:pt x="30" y="101"/>
                        <a:pt x="20" y="98"/>
                        <a:pt x="14" y="92"/>
                      </a:cubicBezTo>
                      <a:cubicBezTo>
                        <a:pt x="10" y="89"/>
                        <a:pt x="6" y="83"/>
                        <a:pt x="4" y="75"/>
                      </a:cubicBezTo>
                      <a:cubicBezTo>
                        <a:pt x="2" y="68"/>
                        <a:pt x="0" y="59"/>
                        <a:pt x="0" y="50"/>
                      </a:cubicBezTo>
                      <a:cubicBezTo>
                        <a:pt x="0" y="41"/>
                        <a:pt x="2" y="33"/>
                        <a:pt x="4" y="25"/>
                      </a:cubicBezTo>
                      <a:cubicBezTo>
                        <a:pt x="7" y="17"/>
                        <a:pt x="10" y="11"/>
                        <a:pt x="15" y="7"/>
                      </a:cubicBezTo>
                      <a:cubicBezTo>
                        <a:pt x="22" y="2"/>
                        <a:pt x="30" y="0"/>
                        <a:pt x="40" y="0"/>
                      </a:cubicBezTo>
                      <a:cubicBezTo>
                        <a:pt x="44" y="0"/>
                        <a:pt x="49" y="0"/>
                        <a:pt x="53" y="1"/>
                      </a:cubicBezTo>
                      <a:cubicBezTo>
                        <a:pt x="57" y="1"/>
                        <a:pt x="61" y="2"/>
                        <a:pt x="65" y="3"/>
                      </a:cubicBezTo>
                      <a:cubicBezTo>
                        <a:pt x="62" y="15"/>
                        <a:pt x="62" y="15"/>
                        <a:pt x="62" y="15"/>
                      </a:cubicBezTo>
                      <a:cubicBezTo>
                        <a:pt x="59" y="15"/>
                        <a:pt x="55" y="14"/>
                        <a:pt x="52" y="13"/>
                      </a:cubicBezTo>
                      <a:cubicBezTo>
                        <a:pt x="48" y="13"/>
                        <a:pt x="44" y="12"/>
                        <a:pt x="40" y="12"/>
                      </a:cubicBezTo>
                      <a:cubicBezTo>
                        <a:pt x="33" y="12"/>
                        <a:pt x="27" y="14"/>
                        <a:pt x="23" y="17"/>
                      </a:cubicBezTo>
                      <a:cubicBezTo>
                        <a:pt x="20" y="20"/>
                        <a:pt x="17" y="24"/>
                        <a:pt x="15" y="31"/>
                      </a:cubicBezTo>
                      <a:cubicBezTo>
                        <a:pt x="14" y="36"/>
                        <a:pt x="13" y="43"/>
                        <a:pt x="13" y="50"/>
                      </a:cubicBezTo>
                      <a:cubicBezTo>
                        <a:pt x="13" y="67"/>
                        <a:pt x="16" y="78"/>
                        <a:pt x="21" y="83"/>
                      </a:cubicBezTo>
                      <a:cubicBezTo>
                        <a:pt x="25" y="86"/>
                        <a:pt x="32" y="88"/>
                        <a:pt x="42" y="88"/>
                      </a:cubicBezTo>
                      <a:cubicBezTo>
                        <a:pt x="48" y="88"/>
                        <a:pt x="55" y="87"/>
                        <a:pt x="62" y="85"/>
                      </a:cubicBezTo>
                      <a:lnTo>
                        <a:pt x="65" y="9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20" name="Freeform 14"/>
                <p:cNvSpPr>
                  <a:spLocks noEditPoints="1"/>
                </p:cNvSpPr>
                <p:nvPr/>
              </p:nvSpPr>
              <p:spPr bwMode="auto">
                <a:xfrm>
                  <a:off x="3024248" y="3974386"/>
                  <a:ext cx="93431" cy="118643"/>
                </a:xfrm>
                <a:custGeom>
                  <a:avLst/>
                  <a:gdLst>
                    <a:gd name="T0" fmla="*/ 74 w 80"/>
                    <a:gd name="T1" fmla="*/ 20 h 101"/>
                    <a:gd name="T2" fmla="*/ 80 w 80"/>
                    <a:gd name="T3" fmla="*/ 51 h 101"/>
                    <a:gd name="T4" fmla="*/ 74 w 80"/>
                    <a:gd name="T5" fmla="*/ 81 h 101"/>
                    <a:gd name="T6" fmla="*/ 59 w 80"/>
                    <a:gd name="T7" fmla="*/ 97 h 101"/>
                    <a:gd name="T8" fmla="*/ 37 w 80"/>
                    <a:gd name="T9" fmla="*/ 101 h 101"/>
                    <a:gd name="T10" fmla="*/ 5 w 80"/>
                    <a:gd name="T11" fmla="*/ 82 h 101"/>
                    <a:gd name="T12" fmla="*/ 0 w 80"/>
                    <a:gd name="T13" fmla="*/ 51 h 101"/>
                    <a:gd name="T14" fmla="*/ 5 w 80"/>
                    <a:gd name="T15" fmla="*/ 20 h 101"/>
                    <a:gd name="T16" fmla="*/ 21 w 80"/>
                    <a:gd name="T17" fmla="*/ 5 h 101"/>
                    <a:gd name="T18" fmla="*/ 43 w 80"/>
                    <a:gd name="T19" fmla="*/ 1 h 101"/>
                    <a:gd name="T20" fmla="*/ 74 w 80"/>
                    <a:gd name="T21" fmla="*/ 20 h 101"/>
                    <a:gd name="T22" fmla="*/ 27 w 80"/>
                    <a:gd name="T23" fmla="*/ 16 h 101"/>
                    <a:gd name="T24" fmla="*/ 17 w 80"/>
                    <a:gd name="T25" fmla="*/ 25 h 101"/>
                    <a:gd name="T26" fmla="*/ 17 w 80"/>
                    <a:gd name="T27" fmla="*/ 25 h 101"/>
                    <a:gd name="T28" fmla="*/ 13 w 80"/>
                    <a:gd name="T29" fmla="*/ 51 h 101"/>
                    <a:gd name="T30" fmla="*/ 17 w 80"/>
                    <a:gd name="T31" fmla="*/ 77 h 101"/>
                    <a:gd name="T32" fmla="*/ 17 w 80"/>
                    <a:gd name="T33" fmla="*/ 77 h 101"/>
                    <a:gd name="T34" fmla="*/ 37 w 80"/>
                    <a:gd name="T35" fmla="*/ 88 h 101"/>
                    <a:gd name="T36" fmla="*/ 52 w 80"/>
                    <a:gd name="T37" fmla="*/ 85 h 101"/>
                    <a:gd name="T38" fmla="*/ 62 w 80"/>
                    <a:gd name="T39" fmla="*/ 76 h 101"/>
                    <a:gd name="T40" fmla="*/ 67 w 80"/>
                    <a:gd name="T41" fmla="*/ 51 h 101"/>
                    <a:gd name="T42" fmla="*/ 62 w 80"/>
                    <a:gd name="T43" fmla="*/ 24 h 101"/>
                    <a:gd name="T44" fmla="*/ 62 w 80"/>
                    <a:gd name="T45" fmla="*/ 24 h 101"/>
                    <a:gd name="T46" fmla="*/ 42 w 80"/>
                    <a:gd name="T47" fmla="*/ 13 h 101"/>
                    <a:gd name="T48" fmla="*/ 27 w 80"/>
                    <a:gd name="T49" fmla="*/ 16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80" h="101">
                      <a:moveTo>
                        <a:pt x="74" y="20"/>
                      </a:moveTo>
                      <a:cubicBezTo>
                        <a:pt x="78" y="28"/>
                        <a:pt x="80" y="39"/>
                        <a:pt x="80" y="51"/>
                      </a:cubicBezTo>
                      <a:cubicBezTo>
                        <a:pt x="80" y="63"/>
                        <a:pt x="78" y="73"/>
                        <a:pt x="74" y="81"/>
                      </a:cubicBezTo>
                      <a:cubicBezTo>
                        <a:pt x="71" y="88"/>
                        <a:pt x="66" y="93"/>
                        <a:pt x="59" y="97"/>
                      </a:cubicBezTo>
                      <a:cubicBezTo>
                        <a:pt x="53" y="99"/>
                        <a:pt x="45" y="101"/>
                        <a:pt x="37" y="101"/>
                      </a:cubicBezTo>
                      <a:cubicBezTo>
                        <a:pt x="21" y="100"/>
                        <a:pt x="10" y="94"/>
                        <a:pt x="5" y="82"/>
                      </a:cubicBezTo>
                      <a:cubicBezTo>
                        <a:pt x="2" y="73"/>
                        <a:pt x="0" y="63"/>
                        <a:pt x="0" y="51"/>
                      </a:cubicBezTo>
                      <a:cubicBezTo>
                        <a:pt x="0" y="39"/>
                        <a:pt x="2" y="28"/>
                        <a:pt x="5" y="20"/>
                      </a:cubicBezTo>
                      <a:cubicBezTo>
                        <a:pt x="8" y="13"/>
                        <a:pt x="13" y="8"/>
                        <a:pt x="21" y="5"/>
                      </a:cubicBezTo>
                      <a:cubicBezTo>
                        <a:pt x="27" y="2"/>
                        <a:pt x="34" y="0"/>
                        <a:pt x="43" y="1"/>
                      </a:cubicBezTo>
                      <a:cubicBezTo>
                        <a:pt x="58" y="1"/>
                        <a:pt x="69" y="8"/>
                        <a:pt x="74" y="20"/>
                      </a:cubicBezTo>
                      <a:close/>
                      <a:moveTo>
                        <a:pt x="27" y="16"/>
                      </a:moveTo>
                      <a:cubicBezTo>
                        <a:pt x="22" y="18"/>
                        <a:pt x="19" y="21"/>
                        <a:pt x="17" y="25"/>
                      </a:cubicBezTo>
                      <a:cubicBezTo>
                        <a:pt x="17" y="25"/>
                        <a:pt x="17" y="25"/>
                        <a:pt x="17" y="25"/>
                      </a:cubicBezTo>
                      <a:cubicBezTo>
                        <a:pt x="14" y="31"/>
                        <a:pt x="13" y="40"/>
                        <a:pt x="13" y="51"/>
                      </a:cubicBezTo>
                      <a:cubicBezTo>
                        <a:pt x="13" y="61"/>
                        <a:pt x="14" y="70"/>
                        <a:pt x="17" y="77"/>
                      </a:cubicBezTo>
                      <a:cubicBezTo>
                        <a:pt x="17" y="77"/>
                        <a:pt x="17" y="77"/>
                        <a:pt x="17" y="77"/>
                      </a:cubicBezTo>
                      <a:cubicBezTo>
                        <a:pt x="20" y="84"/>
                        <a:pt x="27" y="87"/>
                        <a:pt x="37" y="88"/>
                      </a:cubicBezTo>
                      <a:cubicBezTo>
                        <a:pt x="43" y="88"/>
                        <a:pt x="48" y="87"/>
                        <a:pt x="52" y="85"/>
                      </a:cubicBezTo>
                      <a:cubicBezTo>
                        <a:pt x="57" y="83"/>
                        <a:pt x="60" y="80"/>
                        <a:pt x="62" y="76"/>
                      </a:cubicBezTo>
                      <a:cubicBezTo>
                        <a:pt x="65" y="69"/>
                        <a:pt x="67" y="60"/>
                        <a:pt x="67" y="51"/>
                      </a:cubicBezTo>
                      <a:cubicBezTo>
                        <a:pt x="67" y="41"/>
                        <a:pt x="65" y="32"/>
                        <a:pt x="62" y="24"/>
                      </a:cubicBezTo>
                      <a:cubicBezTo>
                        <a:pt x="62" y="24"/>
                        <a:pt x="62" y="24"/>
                        <a:pt x="62" y="24"/>
                      </a:cubicBezTo>
                      <a:cubicBezTo>
                        <a:pt x="59" y="17"/>
                        <a:pt x="53" y="13"/>
                        <a:pt x="42" y="13"/>
                      </a:cubicBezTo>
                      <a:cubicBezTo>
                        <a:pt x="36" y="13"/>
                        <a:pt x="31" y="14"/>
                        <a:pt x="27" y="1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21" name="Freeform 15"/>
                <p:cNvSpPr>
                  <a:spLocks/>
                </p:cNvSpPr>
                <p:nvPr/>
              </p:nvSpPr>
              <p:spPr bwMode="auto">
                <a:xfrm>
                  <a:off x="3146846" y="3975870"/>
                  <a:ext cx="133967" cy="112710"/>
                </a:xfrm>
                <a:custGeom>
                  <a:avLst/>
                  <a:gdLst>
                    <a:gd name="T0" fmla="*/ 50 w 114"/>
                    <a:gd name="T1" fmla="*/ 96 h 96"/>
                    <a:gd name="T2" fmla="*/ 50 w 114"/>
                    <a:gd name="T3" fmla="*/ 31 h 96"/>
                    <a:gd name="T4" fmla="*/ 38 w 114"/>
                    <a:gd name="T5" fmla="*/ 12 h 96"/>
                    <a:gd name="T6" fmla="*/ 24 w 114"/>
                    <a:gd name="T7" fmla="*/ 16 h 96"/>
                    <a:gd name="T8" fmla="*/ 18 w 114"/>
                    <a:gd name="T9" fmla="*/ 18 h 96"/>
                    <a:gd name="T10" fmla="*/ 12 w 114"/>
                    <a:gd name="T11" fmla="*/ 21 h 96"/>
                    <a:gd name="T12" fmla="*/ 12 w 114"/>
                    <a:gd name="T13" fmla="*/ 96 h 96"/>
                    <a:gd name="T14" fmla="*/ 0 w 114"/>
                    <a:gd name="T15" fmla="*/ 96 h 96"/>
                    <a:gd name="T16" fmla="*/ 0 w 114"/>
                    <a:gd name="T17" fmla="*/ 1 h 96"/>
                    <a:gd name="T18" fmla="*/ 12 w 114"/>
                    <a:gd name="T19" fmla="*/ 1 h 96"/>
                    <a:gd name="T20" fmla="*/ 12 w 114"/>
                    <a:gd name="T21" fmla="*/ 7 h 96"/>
                    <a:gd name="T22" fmla="*/ 25 w 114"/>
                    <a:gd name="T23" fmla="*/ 2 h 96"/>
                    <a:gd name="T24" fmla="*/ 38 w 114"/>
                    <a:gd name="T25" fmla="*/ 0 h 96"/>
                    <a:gd name="T26" fmla="*/ 57 w 114"/>
                    <a:gd name="T27" fmla="*/ 8 h 96"/>
                    <a:gd name="T28" fmla="*/ 71 w 114"/>
                    <a:gd name="T29" fmla="*/ 3 h 96"/>
                    <a:gd name="T30" fmla="*/ 88 w 114"/>
                    <a:gd name="T31" fmla="*/ 0 h 96"/>
                    <a:gd name="T32" fmla="*/ 106 w 114"/>
                    <a:gd name="T33" fmla="*/ 6 h 96"/>
                    <a:gd name="T34" fmla="*/ 114 w 114"/>
                    <a:gd name="T35" fmla="*/ 31 h 96"/>
                    <a:gd name="T36" fmla="*/ 114 w 114"/>
                    <a:gd name="T37" fmla="*/ 96 h 96"/>
                    <a:gd name="T38" fmla="*/ 101 w 114"/>
                    <a:gd name="T39" fmla="*/ 96 h 96"/>
                    <a:gd name="T40" fmla="*/ 101 w 114"/>
                    <a:gd name="T41" fmla="*/ 31 h 96"/>
                    <a:gd name="T42" fmla="*/ 88 w 114"/>
                    <a:gd name="T43" fmla="*/ 12 h 96"/>
                    <a:gd name="T44" fmla="*/ 74 w 114"/>
                    <a:gd name="T45" fmla="*/ 15 h 96"/>
                    <a:gd name="T46" fmla="*/ 62 w 114"/>
                    <a:gd name="T47" fmla="*/ 20 h 96"/>
                    <a:gd name="T48" fmla="*/ 63 w 114"/>
                    <a:gd name="T49" fmla="*/ 31 h 96"/>
                    <a:gd name="T50" fmla="*/ 63 w 114"/>
                    <a:gd name="T51" fmla="*/ 96 h 96"/>
                    <a:gd name="T52" fmla="*/ 50 w 114"/>
                    <a:gd name="T53" fmla="*/ 96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114" h="96">
                      <a:moveTo>
                        <a:pt x="50" y="96"/>
                      </a:moveTo>
                      <a:cubicBezTo>
                        <a:pt x="50" y="31"/>
                        <a:pt x="50" y="31"/>
                        <a:pt x="50" y="31"/>
                      </a:cubicBezTo>
                      <a:cubicBezTo>
                        <a:pt x="50" y="18"/>
                        <a:pt x="46" y="12"/>
                        <a:pt x="38" y="12"/>
                      </a:cubicBezTo>
                      <a:cubicBezTo>
                        <a:pt x="35" y="12"/>
                        <a:pt x="30" y="13"/>
                        <a:pt x="24" y="16"/>
                      </a:cubicBezTo>
                      <a:cubicBezTo>
                        <a:pt x="22" y="16"/>
                        <a:pt x="20" y="17"/>
                        <a:pt x="18" y="18"/>
                      </a:cubicBezTo>
                      <a:cubicBezTo>
                        <a:pt x="12" y="21"/>
                        <a:pt x="12" y="21"/>
                        <a:pt x="12" y="21"/>
                      </a:cubicBezTo>
                      <a:cubicBezTo>
                        <a:pt x="12" y="96"/>
                        <a:pt x="12" y="96"/>
                        <a:pt x="12" y="96"/>
                      </a:cubicBezTo>
                      <a:cubicBezTo>
                        <a:pt x="0" y="96"/>
                        <a:pt x="0" y="96"/>
                        <a:pt x="0" y="96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12" y="1"/>
                        <a:pt x="12" y="1"/>
                        <a:pt x="12" y="1"/>
                      </a:cubicBezTo>
                      <a:cubicBezTo>
                        <a:pt x="12" y="7"/>
                        <a:pt x="12" y="7"/>
                        <a:pt x="12" y="7"/>
                      </a:cubicBezTo>
                      <a:cubicBezTo>
                        <a:pt x="17" y="5"/>
                        <a:pt x="21" y="3"/>
                        <a:pt x="25" y="2"/>
                      </a:cubicBezTo>
                      <a:cubicBezTo>
                        <a:pt x="30" y="1"/>
                        <a:pt x="34" y="0"/>
                        <a:pt x="38" y="0"/>
                      </a:cubicBezTo>
                      <a:cubicBezTo>
                        <a:pt x="47" y="0"/>
                        <a:pt x="53" y="3"/>
                        <a:pt x="57" y="8"/>
                      </a:cubicBezTo>
                      <a:cubicBezTo>
                        <a:pt x="62" y="6"/>
                        <a:pt x="67" y="4"/>
                        <a:pt x="71" y="3"/>
                      </a:cubicBezTo>
                      <a:cubicBezTo>
                        <a:pt x="78" y="1"/>
                        <a:pt x="83" y="0"/>
                        <a:pt x="88" y="0"/>
                      </a:cubicBezTo>
                      <a:cubicBezTo>
                        <a:pt x="96" y="0"/>
                        <a:pt x="102" y="2"/>
                        <a:pt x="106" y="6"/>
                      </a:cubicBezTo>
                      <a:cubicBezTo>
                        <a:pt x="111" y="11"/>
                        <a:pt x="114" y="19"/>
                        <a:pt x="114" y="31"/>
                      </a:cubicBezTo>
                      <a:cubicBezTo>
                        <a:pt x="114" y="96"/>
                        <a:pt x="114" y="96"/>
                        <a:pt x="114" y="96"/>
                      </a:cubicBezTo>
                      <a:cubicBezTo>
                        <a:pt x="101" y="96"/>
                        <a:pt x="101" y="96"/>
                        <a:pt x="101" y="96"/>
                      </a:cubicBezTo>
                      <a:cubicBezTo>
                        <a:pt x="101" y="31"/>
                        <a:pt x="101" y="31"/>
                        <a:pt x="101" y="31"/>
                      </a:cubicBezTo>
                      <a:cubicBezTo>
                        <a:pt x="101" y="18"/>
                        <a:pt x="97" y="12"/>
                        <a:pt x="88" y="12"/>
                      </a:cubicBezTo>
                      <a:cubicBezTo>
                        <a:pt x="84" y="12"/>
                        <a:pt x="80" y="13"/>
                        <a:pt x="74" y="15"/>
                      </a:cubicBezTo>
                      <a:cubicBezTo>
                        <a:pt x="70" y="16"/>
                        <a:pt x="66" y="18"/>
                        <a:pt x="62" y="20"/>
                      </a:cubicBezTo>
                      <a:cubicBezTo>
                        <a:pt x="62" y="24"/>
                        <a:pt x="63" y="27"/>
                        <a:pt x="63" y="31"/>
                      </a:cubicBezTo>
                      <a:cubicBezTo>
                        <a:pt x="63" y="96"/>
                        <a:pt x="63" y="96"/>
                        <a:pt x="63" y="96"/>
                      </a:cubicBezTo>
                      <a:lnTo>
                        <a:pt x="50" y="9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</p:grpSp>
      <p:grpSp>
        <p:nvGrpSpPr>
          <p:cNvPr id="29" name="组合 423"/>
          <p:cNvGrpSpPr/>
          <p:nvPr/>
        </p:nvGrpSpPr>
        <p:grpSpPr>
          <a:xfrm>
            <a:off x="4741318" y="3347608"/>
            <a:ext cx="139873" cy="139873"/>
            <a:chOff x="1088791" y="2987481"/>
            <a:chExt cx="1136651" cy="1136651"/>
          </a:xfrm>
        </p:grpSpPr>
        <p:sp>
          <p:nvSpPr>
            <p:cNvPr id="425" name="圆角矩形 424"/>
            <p:cNvSpPr/>
            <p:nvPr/>
          </p:nvSpPr>
          <p:spPr>
            <a:xfrm>
              <a:off x="1088791" y="2987481"/>
              <a:ext cx="1136651" cy="1136651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grpSp>
          <p:nvGrpSpPr>
            <p:cNvPr id="30" name="组合 154"/>
            <p:cNvGrpSpPr/>
            <p:nvPr/>
          </p:nvGrpSpPr>
          <p:grpSpPr>
            <a:xfrm>
              <a:off x="1217940" y="3279339"/>
              <a:ext cx="878350" cy="620802"/>
              <a:chOff x="2317829" y="3455087"/>
              <a:chExt cx="878350" cy="620802"/>
            </a:xfrm>
          </p:grpSpPr>
          <p:grpSp>
            <p:nvGrpSpPr>
              <p:cNvPr id="31" name="组合 155"/>
              <p:cNvGrpSpPr/>
              <p:nvPr/>
            </p:nvGrpSpPr>
            <p:grpSpPr>
              <a:xfrm>
                <a:off x="2334145" y="3455087"/>
                <a:ext cx="862034" cy="433045"/>
                <a:chOff x="2334145" y="3440495"/>
                <a:chExt cx="862034" cy="433045"/>
              </a:xfrm>
              <a:solidFill>
                <a:schemeClr val="bg1"/>
              </a:solidFill>
            </p:grpSpPr>
            <p:sp>
              <p:nvSpPr>
                <p:cNvPr id="438" name="Freeform 5"/>
                <p:cNvSpPr>
                  <a:spLocks noEditPoints="1"/>
                </p:cNvSpPr>
                <p:nvPr/>
              </p:nvSpPr>
              <p:spPr bwMode="auto">
                <a:xfrm>
                  <a:off x="2334145" y="3447416"/>
                  <a:ext cx="417226" cy="425136"/>
                </a:xfrm>
                <a:custGeom>
                  <a:avLst/>
                  <a:gdLst>
                    <a:gd name="T0" fmla="*/ 294 w 356"/>
                    <a:gd name="T1" fmla="*/ 9 h 362"/>
                    <a:gd name="T2" fmla="*/ 293 w 356"/>
                    <a:gd name="T3" fmla="*/ 13 h 362"/>
                    <a:gd name="T4" fmla="*/ 284 w 356"/>
                    <a:gd name="T5" fmla="*/ 38 h 362"/>
                    <a:gd name="T6" fmla="*/ 272 w 356"/>
                    <a:gd name="T7" fmla="*/ 66 h 362"/>
                    <a:gd name="T8" fmla="*/ 291 w 356"/>
                    <a:gd name="T9" fmla="*/ 66 h 362"/>
                    <a:gd name="T10" fmla="*/ 321 w 356"/>
                    <a:gd name="T11" fmla="*/ 79 h 362"/>
                    <a:gd name="T12" fmla="*/ 334 w 356"/>
                    <a:gd name="T13" fmla="*/ 109 h 362"/>
                    <a:gd name="T14" fmla="*/ 334 w 356"/>
                    <a:gd name="T15" fmla="*/ 179 h 362"/>
                    <a:gd name="T16" fmla="*/ 321 w 356"/>
                    <a:gd name="T17" fmla="*/ 209 h 362"/>
                    <a:gd name="T18" fmla="*/ 291 w 356"/>
                    <a:gd name="T19" fmla="*/ 222 h 362"/>
                    <a:gd name="T20" fmla="*/ 260 w 356"/>
                    <a:gd name="T21" fmla="*/ 222 h 362"/>
                    <a:gd name="T22" fmla="*/ 260 w 356"/>
                    <a:gd name="T23" fmla="*/ 308 h 362"/>
                    <a:gd name="T24" fmla="*/ 283 w 356"/>
                    <a:gd name="T25" fmla="*/ 331 h 362"/>
                    <a:gd name="T26" fmla="*/ 356 w 356"/>
                    <a:gd name="T27" fmla="*/ 331 h 362"/>
                    <a:gd name="T28" fmla="*/ 356 w 356"/>
                    <a:gd name="T29" fmla="*/ 359 h 362"/>
                    <a:gd name="T30" fmla="*/ 283 w 356"/>
                    <a:gd name="T31" fmla="*/ 359 h 362"/>
                    <a:gd name="T32" fmla="*/ 247 w 356"/>
                    <a:gd name="T33" fmla="*/ 344 h 362"/>
                    <a:gd name="T34" fmla="*/ 233 w 356"/>
                    <a:gd name="T35" fmla="*/ 308 h 362"/>
                    <a:gd name="T36" fmla="*/ 233 w 356"/>
                    <a:gd name="T37" fmla="*/ 222 h 362"/>
                    <a:gd name="T38" fmla="*/ 118 w 356"/>
                    <a:gd name="T39" fmla="*/ 222 h 362"/>
                    <a:gd name="T40" fmla="*/ 82 w 356"/>
                    <a:gd name="T41" fmla="*/ 297 h 362"/>
                    <a:gd name="T42" fmla="*/ 16 w 356"/>
                    <a:gd name="T43" fmla="*/ 362 h 362"/>
                    <a:gd name="T44" fmla="*/ 0 w 356"/>
                    <a:gd name="T45" fmla="*/ 340 h 362"/>
                    <a:gd name="T46" fmla="*/ 58 w 356"/>
                    <a:gd name="T47" fmla="*/ 285 h 362"/>
                    <a:gd name="T48" fmla="*/ 89 w 356"/>
                    <a:gd name="T49" fmla="*/ 222 h 362"/>
                    <a:gd name="T50" fmla="*/ 63 w 356"/>
                    <a:gd name="T51" fmla="*/ 222 h 362"/>
                    <a:gd name="T52" fmla="*/ 32 w 356"/>
                    <a:gd name="T53" fmla="*/ 209 h 362"/>
                    <a:gd name="T54" fmla="*/ 20 w 356"/>
                    <a:gd name="T55" fmla="*/ 179 h 362"/>
                    <a:gd name="T56" fmla="*/ 20 w 356"/>
                    <a:gd name="T57" fmla="*/ 109 h 362"/>
                    <a:gd name="T58" fmla="*/ 32 w 356"/>
                    <a:gd name="T59" fmla="*/ 79 h 362"/>
                    <a:gd name="T60" fmla="*/ 63 w 356"/>
                    <a:gd name="T61" fmla="*/ 66 h 362"/>
                    <a:gd name="T62" fmla="*/ 70 w 356"/>
                    <a:gd name="T63" fmla="*/ 66 h 362"/>
                    <a:gd name="T64" fmla="*/ 55 w 356"/>
                    <a:gd name="T65" fmla="*/ 7 h 362"/>
                    <a:gd name="T66" fmla="*/ 81 w 356"/>
                    <a:gd name="T67" fmla="*/ 0 h 362"/>
                    <a:gd name="T68" fmla="*/ 99 w 356"/>
                    <a:gd name="T69" fmla="*/ 66 h 362"/>
                    <a:gd name="T70" fmla="*/ 242 w 356"/>
                    <a:gd name="T71" fmla="*/ 66 h 362"/>
                    <a:gd name="T72" fmla="*/ 256 w 356"/>
                    <a:gd name="T73" fmla="*/ 35 h 362"/>
                    <a:gd name="T74" fmla="*/ 262 w 356"/>
                    <a:gd name="T75" fmla="*/ 18 h 362"/>
                    <a:gd name="T76" fmla="*/ 268 w 356"/>
                    <a:gd name="T77" fmla="*/ 0 h 362"/>
                    <a:gd name="T78" fmla="*/ 294 w 356"/>
                    <a:gd name="T79" fmla="*/ 9 h 362"/>
                    <a:gd name="T80" fmla="*/ 291 w 356"/>
                    <a:gd name="T81" fmla="*/ 195 h 362"/>
                    <a:gd name="T82" fmla="*/ 307 w 356"/>
                    <a:gd name="T83" fmla="*/ 179 h 362"/>
                    <a:gd name="T84" fmla="*/ 307 w 356"/>
                    <a:gd name="T85" fmla="*/ 109 h 362"/>
                    <a:gd name="T86" fmla="*/ 291 w 356"/>
                    <a:gd name="T87" fmla="*/ 94 h 362"/>
                    <a:gd name="T88" fmla="*/ 63 w 356"/>
                    <a:gd name="T89" fmla="*/ 94 h 362"/>
                    <a:gd name="T90" fmla="*/ 47 w 356"/>
                    <a:gd name="T91" fmla="*/ 109 h 362"/>
                    <a:gd name="T92" fmla="*/ 47 w 356"/>
                    <a:gd name="T93" fmla="*/ 179 h 362"/>
                    <a:gd name="T94" fmla="*/ 63 w 356"/>
                    <a:gd name="T95" fmla="*/ 195 h 362"/>
                    <a:gd name="T96" fmla="*/ 291 w 356"/>
                    <a:gd name="T97" fmla="*/ 195 h 3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356" h="362">
                      <a:moveTo>
                        <a:pt x="294" y="9"/>
                      </a:moveTo>
                      <a:cubicBezTo>
                        <a:pt x="294" y="11"/>
                        <a:pt x="293" y="12"/>
                        <a:pt x="293" y="13"/>
                      </a:cubicBezTo>
                      <a:cubicBezTo>
                        <a:pt x="284" y="38"/>
                        <a:pt x="284" y="38"/>
                        <a:pt x="284" y="38"/>
                      </a:cubicBezTo>
                      <a:cubicBezTo>
                        <a:pt x="280" y="49"/>
                        <a:pt x="276" y="58"/>
                        <a:pt x="272" y="66"/>
                      </a:cubicBezTo>
                      <a:cubicBezTo>
                        <a:pt x="291" y="66"/>
                        <a:pt x="291" y="66"/>
                        <a:pt x="291" y="66"/>
                      </a:cubicBezTo>
                      <a:cubicBezTo>
                        <a:pt x="303" y="66"/>
                        <a:pt x="313" y="71"/>
                        <a:pt x="321" y="79"/>
                      </a:cubicBezTo>
                      <a:cubicBezTo>
                        <a:pt x="330" y="87"/>
                        <a:pt x="334" y="98"/>
                        <a:pt x="334" y="109"/>
                      </a:cubicBezTo>
                      <a:cubicBezTo>
                        <a:pt x="334" y="179"/>
                        <a:pt x="334" y="179"/>
                        <a:pt x="334" y="179"/>
                      </a:cubicBezTo>
                      <a:cubicBezTo>
                        <a:pt x="334" y="191"/>
                        <a:pt x="330" y="201"/>
                        <a:pt x="321" y="209"/>
                      </a:cubicBezTo>
                      <a:cubicBezTo>
                        <a:pt x="313" y="218"/>
                        <a:pt x="303" y="222"/>
                        <a:pt x="291" y="222"/>
                      </a:cubicBezTo>
                      <a:cubicBezTo>
                        <a:pt x="260" y="222"/>
                        <a:pt x="260" y="222"/>
                        <a:pt x="260" y="222"/>
                      </a:cubicBezTo>
                      <a:cubicBezTo>
                        <a:pt x="260" y="308"/>
                        <a:pt x="260" y="308"/>
                        <a:pt x="260" y="308"/>
                      </a:cubicBezTo>
                      <a:cubicBezTo>
                        <a:pt x="260" y="323"/>
                        <a:pt x="268" y="331"/>
                        <a:pt x="283" y="331"/>
                      </a:cubicBezTo>
                      <a:cubicBezTo>
                        <a:pt x="356" y="331"/>
                        <a:pt x="356" y="331"/>
                        <a:pt x="356" y="331"/>
                      </a:cubicBezTo>
                      <a:cubicBezTo>
                        <a:pt x="356" y="359"/>
                        <a:pt x="356" y="359"/>
                        <a:pt x="356" y="359"/>
                      </a:cubicBezTo>
                      <a:cubicBezTo>
                        <a:pt x="283" y="359"/>
                        <a:pt x="283" y="359"/>
                        <a:pt x="283" y="359"/>
                      </a:cubicBezTo>
                      <a:cubicBezTo>
                        <a:pt x="269" y="359"/>
                        <a:pt x="257" y="354"/>
                        <a:pt x="247" y="344"/>
                      </a:cubicBezTo>
                      <a:cubicBezTo>
                        <a:pt x="238" y="334"/>
                        <a:pt x="233" y="322"/>
                        <a:pt x="233" y="308"/>
                      </a:cubicBezTo>
                      <a:cubicBezTo>
                        <a:pt x="233" y="222"/>
                        <a:pt x="233" y="222"/>
                        <a:pt x="233" y="222"/>
                      </a:cubicBezTo>
                      <a:cubicBezTo>
                        <a:pt x="118" y="222"/>
                        <a:pt x="118" y="222"/>
                        <a:pt x="118" y="222"/>
                      </a:cubicBezTo>
                      <a:cubicBezTo>
                        <a:pt x="110" y="251"/>
                        <a:pt x="98" y="276"/>
                        <a:pt x="82" y="297"/>
                      </a:cubicBezTo>
                      <a:cubicBezTo>
                        <a:pt x="66" y="320"/>
                        <a:pt x="44" y="341"/>
                        <a:pt x="16" y="362"/>
                      </a:cubicBezTo>
                      <a:cubicBezTo>
                        <a:pt x="0" y="340"/>
                        <a:pt x="0" y="340"/>
                        <a:pt x="0" y="340"/>
                      </a:cubicBezTo>
                      <a:cubicBezTo>
                        <a:pt x="24" y="323"/>
                        <a:pt x="44" y="304"/>
                        <a:pt x="58" y="285"/>
                      </a:cubicBezTo>
                      <a:cubicBezTo>
                        <a:pt x="71" y="267"/>
                        <a:pt x="81" y="246"/>
                        <a:pt x="89" y="222"/>
                      </a:cubicBezTo>
                      <a:cubicBezTo>
                        <a:pt x="63" y="222"/>
                        <a:pt x="63" y="222"/>
                        <a:pt x="63" y="222"/>
                      </a:cubicBezTo>
                      <a:cubicBezTo>
                        <a:pt x="51" y="222"/>
                        <a:pt x="41" y="218"/>
                        <a:pt x="32" y="209"/>
                      </a:cubicBezTo>
                      <a:cubicBezTo>
                        <a:pt x="24" y="201"/>
                        <a:pt x="20" y="191"/>
                        <a:pt x="20" y="179"/>
                      </a:cubicBezTo>
                      <a:cubicBezTo>
                        <a:pt x="20" y="109"/>
                        <a:pt x="20" y="109"/>
                        <a:pt x="20" y="109"/>
                      </a:cubicBezTo>
                      <a:cubicBezTo>
                        <a:pt x="20" y="98"/>
                        <a:pt x="24" y="87"/>
                        <a:pt x="32" y="79"/>
                      </a:cubicBezTo>
                      <a:cubicBezTo>
                        <a:pt x="41" y="71"/>
                        <a:pt x="51" y="66"/>
                        <a:pt x="63" y="66"/>
                      </a:cubicBezTo>
                      <a:cubicBezTo>
                        <a:pt x="70" y="66"/>
                        <a:pt x="70" y="66"/>
                        <a:pt x="70" y="66"/>
                      </a:cubicBezTo>
                      <a:cubicBezTo>
                        <a:pt x="55" y="7"/>
                        <a:pt x="55" y="7"/>
                        <a:pt x="55" y="7"/>
                      </a:cubicBezTo>
                      <a:cubicBezTo>
                        <a:pt x="81" y="0"/>
                        <a:pt x="81" y="0"/>
                        <a:pt x="81" y="0"/>
                      </a:cubicBezTo>
                      <a:cubicBezTo>
                        <a:pt x="99" y="66"/>
                        <a:pt x="99" y="66"/>
                        <a:pt x="99" y="66"/>
                      </a:cubicBezTo>
                      <a:cubicBezTo>
                        <a:pt x="242" y="66"/>
                        <a:pt x="242" y="66"/>
                        <a:pt x="242" y="66"/>
                      </a:cubicBezTo>
                      <a:cubicBezTo>
                        <a:pt x="247" y="57"/>
                        <a:pt x="252" y="47"/>
                        <a:pt x="256" y="35"/>
                      </a:cubicBezTo>
                      <a:cubicBezTo>
                        <a:pt x="258" y="30"/>
                        <a:pt x="260" y="24"/>
                        <a:pt x="262" y="18"/>
                      </a:cubicBezTo>
                      <a:cubicBezTo>
                        <a:pt x="268" y="0"/>
                        <a:pt x="268" y="0"/>
                        <a:pt x="268" y="0"/>
                      </a:cubicBezTo>
                      <a:lnTo>
                        <a:pt x="294" y="9"/>
                      </a:lnTo>
                      <a:close/>
                      <a:moveTo>
                        <a:pt x="291" y="195"/>
                      </a:moveTo>
                      <a:cubicBezTo>
                        <a:pt x="302" y="195"/>
                        <a:pt x="307" y="190"/>
                        <a:pt x="307" y="179"/>
                      </a:cubicBezTo>
                      <a:cubicBezTo>
                        <a:pt x="307" y="109"/>
                        <a:pt x="307" y="109"/>
                        <a:pt x="307" y="109"/>
                      </a:cubicBezTo>
                      <a:cubicBezTo>
                        <a:pt x="307" y="99"/>
                        <a:pt x="302" y="94"/>
                        <a:pt x="291" y="94"/>
                      </a:cubicBezTo>
                      <a:cubicBezTo>
                        <a:pt x="63" y="94"/>
                        <a:pt x="63" y="94"/>
                        <a:pt x="63" y="94"/>
                      </a:cubicBezTo>
                      <a:cubicBezTo>
                        <a:pt x="52" y="94"/>
                        <a:pt x="47" y="99"/>
                        <a:pt x="47" y="109"/>
                      </a:cubicBezTo>
                      <a:cubicBezTo>
                        <a:pt x="47" y="179"/>
                        <a:pt x="47" y="179"/>
                        <a:pt x="47" y="179"/>
                      </a:cubicBezTo>
                      <a:cubicBezTo>
                        <a:pt x="47" y="190"/>
                        <a:pt x="52" y="195"/>
                        <a:pt x="63" y="195"/>
                      </a:cubicBezTo>
                      <a:lnTo>
                        <a:pt x="291" y="19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39" name="Freeform 6"/>
                <p:cNvSpPr>
                  <a:spLocks noEditPoints="1"/>
                </p:cNvSpPr>
                <p:nvPr/>
              </p:nvSpPr>
              <p:spPr bwMode="auto">
                <a:xfrm>
                  <a:off x="2774504" y="3440495"/>
                  <a:ext cx="421675" cy="433045"/>
                </a:xfrm>
                <a:custGeom>
                  <a:avLst/>
                  <a:gdLst>
                    <a:gd name="T0" fmla="*/ 92 w 360"/>
                    <a:gd name="T1" fmla="*/ 76 h 369"/>
                    <a:gd name="T2" fmla="*/ 82 w 360"/>
                    <a:gd name="T3" fmla="*/ 93 h 369"/>
                    <a:gd name="T4" fmla="*/ 329 w 360"/>
                    <a:gd name="T5" fmla="*/ 93 h 369"/>
                    <a:gd name="T6" fmla="*/ 329 w 360"/>
                    <a:gd name="T7" fmla="*/ 70 h 369"/>
                    <a:gd name="T8" fmla="*/ 313 w 360"/>
                    <a:gd name="T9" fmla="*/ 54 h 369"/>
                    <a:gd name="T10" fmla="*/ 48 w 360"/>
                    <a:gd name="T11" fmla="*/ 54 h 369"/>
                    <a:gd name="T12" fmla="*/ 32 w 360"/>
                    <a:gd name="T13" fmla="*/ 70 h 369"/>
                    <a:gd name="T14" fmla="*/ 32 w 360"/>
                    <a:gd name="T15" fmla="*/ 93 h 369"/>
                    <a:gd name="T16" fmla="*/ 4 w 360"/>
                    <a:gd name="T17" fmla="*/ 93 h 369"/>
                    <a:gd name="T18" fmla="*/ 4 w 360"/>
                    <a:gd name="T19" fmla="*/ 70 h 369"/>
                    <a:gd name="T20" fmla="*/ 17 w 360"/>
                    <a:gd name="T21" fmla="*/ 40 h 369"/>
                    <a:gd name="T22" fmla="*/ 48 w 360"/>
                    <a:gd name="T23" fmla="*/ 27 h 369"/>
                    <a:gd name="T24" fmla="*/ 167 w 360"/>
                    <a:gd name="T25" fmla="*/ 27 h 369"/>
                    <a:gd name="T26" fmla="*/ 167 w 360"/>
                    <a:gd name="T27" fmla="*/ 0 h 369"/>
                    <a:gd name="T28" fmla="*/ 194 w 360"/>
                    <a:gd name="T29" fmla="*/ 0 h 369"/>
                    <a:gd name="T30" fmla="*/ 194 w 360"/>
                    <a:gd name="T31" fmla="*/ 27 h 369"/>
                    <a:gd name="T32" fmla="*/ 313 w 360"/>
                    <a:gd name="T33" fmla="*/ 27 h 369"/>
                    <a:gd name="T34" fmla="*/ 344 w 360"/>
                    <a:gd name="T35" fmla="*/ 40 h 369"/>
                    <a:gd name="T36" fmla="*/ 356 w 360"/>
                    <a:gd name="T37" fmla="*/ 70 h 369"/>
                    <a:gd name="T38" fmla="*/ 356 w 360"/>
                    <a:gd name="T39" fmla="*/ 93 h 369"/>
                    <a:gd name="T40" fmla="*/ 337 w 360"/>
                    <a:gd name="T41" fmla="*/ 93 h 369"/>
                    <a:gd name="T42" fmla="*/ 230 w 360"/>
                    <a:gd name="T43" fmla="*/ 181 h 369"/>
                    <a:gd name="T44" fmla="*/ 360 w 360"/>
                    <a:gd name="T45" fmla="*/ 218 h 369"/>
                    <a:gd name="T46" fmla="*/ 353 w 360"/>
                    <a:gd name="T47" fmla="*/ 244 h 369"/>
                    <a:gd name="T48" fmla="*/ 190 w 360"/>
                    <a:gd name="T49" fmla="*/ 198 h 369"/>
                    <a:gd name="T50" fmla="*/ 2 w 360"/>
                    <a:gd name="T51" fmla="*/ 240 h 369"/>
                    <a:gd name="T52" fmla="*/ 0 w 360"/>
                    <a:gd name="T53" fmla="*/ 213 h 369"/>
                    <a:gd name="T54" fmla="*/ 150 w 360"/>
                    <a:gd name="T55" fmla="*/ 187 h 369"/>
                    <a:gd name="T56" fmla="*/ 38 w 360"/>
                    <a:gd name="T57" fmla="*/ 155 h 369"/>
                    <a:gd name="T58" fmla="*/ 45 w 360"/>
                    <a:gd name="T59" fmla="*/ 128 h 369"/>
                    <a:gd name="T60" fmla="*/ 196 w 360"/>
                    <a:gd name="T61" fmla="*/ 171 h 369"/>
                    <a:gd name="T62" fmla="*/ 281 w 360"/>
                    <a:gd name="T63" fmla="*/ 121 h 369"/>
                    <a:gd name="T64" fmla="*/ 34 w 360"/>
                    <a:gd name="T65" fmla="*/ 121 h 369"/>
                    <a:gd name="T66" fmla="*/ 69 w 360"/>
                    <a:gd name="T67" fmla="*/ 61 h 369"/>
                    <a:gd name="T68" fmla="*/ 92 w 360"/>
                    <a:gd name="T69" fmla="*/ 76 h 369"/>
                    <a:gd name="T70" fmla="*/ 73 w 360"/>
                    <a:gd name="T71" fmla="*/ 369 h 369"/>
                    <a:gd name="T72" fmla="*/ 42 w 360"/>
                    <a:gd name="T73" fmla="*/ 356 h 369"/>
                    <a:gd name="T74" fmla="*/ 30 w 360"/>
                    <a:gd name="T75" fmla="*/ 325 h 369"/>
                    <a:gd name="T76" fmla="*/ 30 w 360"/>
                    <a:gd name="T77" fmla="*/ 290 h 369"/>
                    <a:gd name="T78" fmla="*/ 42 w 360"/>
                    <a:gd name="T79" fmla="*/ 260 h 369"/>
                    <a:gd name="T80" fmla="*/ 73 w 360"/>
                    <a:gd name="T81" fmla="*/ 247 h 369"/>
                    <a:gd name="T82" fmla="*/ 288 w 360"/>
                    <a:gd name="T83" fmla="*/ 247 h 369"/>
                    <a:gd name="T84" fmla="*/ 319 w 360"/>
                    <a:gd name="T85" fmla="*/ 260 h 369"/>
                    <a:gd name="T86" fmla="*/ 331 w 360"/>
                    <a:gd name="T87" fmla="*/ 290 h 369"/>
                    <a:gd name="T88" fmla="*/ 331 w 360"/>
                    <a:gd name="T89" fmla="*/ 325 h 369"/>
                    <a:gd name="T90" fmla="*/ 319 w 360"/>
                    <a:gd name="T91" fmla="*/ 356 h 369"/>
                    <a:gd name="T92" fmla="*/ 288 w 360"/>
                    <a:gd name="T93" fmla="*/ 369 h 369"/>
                    <a:gd name="T94" fmla="*/ 73 w 360"/>
                    <a:gd name="T95" fmla="*/ 369 h 369"/>
                    <a:gd name="T96" fmla="*/ 288 w 360"/>
                    <a:gd name="T97" fmla="*/ 341 h 369"/>
                    <a:gd name="T98" fmla="*/ 304 w 360"/>
                    <a:gd name="T99" fmla="*/ 325 h 369"/>
                    <a:gd name="T100" fmla="*/ 304 w 360"/>
                    <a:gd name="T101" fmla="*/ 290 h 369"/>
                    <a:gd name="T102" fmla="*/ 288 w 360"/>
                    <a:gd name="T103" fmla="*/ 274 h 369"/>
                    <a:gd name="T104" fmla="*/ 73 w 360"/>
                    <a:gd name="T105" fmla="*/ 274 h 369"/>
                    <a:gd name="T106" fmla="*/ 57 w 360"/>
                    <a:gd name="T107" fmla="*/ 290 h 369"/>
                    <a:gd name="T108" fmla="*/ 57 w 360"/>
                    <a:gd name="T109" fmla="*/ 325 h 369"/>
                    <a:gd name="T110" fmla="*/ 73 w 360"/>
                    <a:gd name="T111" fmla="*/ 341 h 369"/>
                    <a:gd name="T112" fmla="*/ 288 w 360"/>
                    <a:gd name="T113" fmla="*/ 341 h 3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360" h="369">
                      <a:moveTo>
                        <a:pt x="92" y="76"/>
                      </a:moveTo>
                      <a:cubicBezTo>
                        <a:pt x="82" y="93"/>
                        <a:pt x="82" y="93"/>
                        <a:pt x="82" y="93"/>
                      </a:cubicBezTo>
                      <a:cubicBezTo>
                        <a:pt x="329" y="93"/>
                        <a:pt x="329" y="93"/>
                        <a:pt x="329" y="93"/>
                      </a:cubicBezTo>
                      <a:cubicBezTo>
                        <a:pt x="329" y="70"/>
                        <a:pt x="329" y="70"/>
                        <a:pt x="329" y="70"/>
                      </a:cubicBezTo>
                      <a:cubicBezTo>
                        <a:pt x="329" y="60"/>
                        <a:pt x="324" y="54"/>
                        <a:pt x="313" y="54"/>
                      </a:cubicBezTo>
                      <a:cubicBezTo>
                        <a:pt x="48" y="54"/>
                        <a:pt x="48" y="54"/>
                        <a:pt x="48" y="54"/>
                      </a:cubicBezTo>
                      <a:cubicBezTo>
                        <a:pt x="37" y="54"/>
                        <a:pt x="32" y="60"/>
                        <a:pt x="32" y="70"/>
                      </a:cubicBezTo>
                      <a:cubicBezTo>
                        <a:pt x="32" y="93"/>
                        <a:pt x="32" y="93"/>
                        <a:pt x="32" y="93"/>
                      </a:cubicBezTo>
                      <a:cubicBezTo>
                        <a:pt x="4" y="93"/>
                        <a:pt x="4" y="93"/>
                        <a:pt x="4" y="93"/>
                      </a:cubicBezTo>
                      <a:cubicBezTo>
                        <a:pt x="4" y="70"/>
                        <a:pt x="4" y="70"/>
                        <a:pt x="4" y="70"/>
                      </a:cubicBezTo>
                      <a:cubicBezTo>
                        <a:pt x="4" y="59"/>
                        <a:pt x="9" y="48"/>
                        <a:pt x="17" y="40"/>
                      </a:cubicBezTo>
                      <a:cubicBezTo>
                        <a:pt x="26" y="31"/>
                        <a:pt x="36" y="27"/>
                        <a:pt x="48" y="27"/>
                      </a:cubicBezTo>
                      <a:cubicBezTo>
                        <a:pt x="167" y="27"/>
                        <a:pt x="167" y="27"/>
                        <a:pt x="167" y="27"/>
                      </a:cubicBezTo>
                      <a:cubicBezTo>
                        <a:pt x="167" y="0"/>
                        <a:pt x="167" y="0"/>
                        <a:pt x="167" y="0"/>
                      </a:cubicBezTo>
                      <a:cubicBezTo>
                        <a:pt x="194" y="0"/>
                        <a:pt x="194" y="0"/>
                        <a:pt x="194" y="0"/>
                      </a:cubicBezTo>
                      <a:cubicBezTo>
                        <a:pt x="194" y="27"/>
                        <a:pt x="194" y="27"/>
                        <a:pt x="194" y="27"/>
                      </a:cubicBezTo>
                      <a:cubicBezTo>
                        <a:pt x="313" y="27"/>
                        <a:pt x="313" y="27"/>
                        <a:pt x="313" y="27"/>
                      </a:cubicBezTo>
                      <a:cubicBezTo>
                        <a:pt x="325" y="27"/>
                        <a:pt x="335" y="31"/>
                        <a:pt x="344" y="40"/>
                      </a:cubicBezTo>
                      <a:cubicBezTo>
                        <a:pt x="352" y="48"/>
                        <a:pt x="356" y="59"/>
                        <a:pt x="356" y="70"/>
                      </a:cubicBezTo>
                      <a:cubicBezTo>
                        <a:pt x="356" y="93"/>
                        <a:pt x="356" y="93"/>
                        <a:pt x="356" y="93"/>
                      </a:cubicBezTo>
                      <a:cubicBezTo>
                        <a:pt x="337" y="93"/>
                        <a:pt x="337" y="93"/>
                        <a:pt x="337" y="93"/>
                      </a:cubicBezTo>
                      <a:cubicBezTo>
                        <a:pt x="314" y="127"/>
                        <a:pt x="279" y="156"/>
                        <a:pt x="230" y="181"/>
                      </a:cubicBezTo>
                      <a:cubicBezTo>
                        <a:pt x="360" y="218"/>
                        <a:pt x="360" y="218"/>
                        <a:pt x="360" y="218"/>
                      </a:cubicBezTo>
                      <a:cubicBezTo>
                        <a:pt x="353" y="244"/>
                        <a:pt x="353" y="244"/>
                        <a:pt x="353" y="244"/>
                      </a:cubicBezTo>
                      <a:cubicBezTo>
                        <a:pt x="190" y="198"/>
                        <a:pt x="190" y="198"/>
                        <a:pt x="190" y="198"/>
                      </a:cubicBezTo>
                      <a:cubicBezTo>
                        <a:pt x="134" y="221"/>
                        <a:pt x="71" y="235"/>
                        <a:pt x="2" y="240"/>
                      </a:cubicBezTo>
                      <a:cubicBezTo>
                        <a:pt x="0" y="213"/>
                        <a:pt x="0" y="213"/>
                        <a:pt x="0" y="213"/>
                      </a:cubicBezTo>
                      <a:cubicBezTo>
                        <a:pt x="53" y="209"/>
                        <a:pt x="103" y="200"/>
                        <a:pt x="150" y="187"/>
                      </a:cubicBezTo>
                      <a:cubicBezTo>
                        <a:pt x="38" y="155"/>
                        <a:pt x="38" y="155"/>
                        <a:pt x="38" y="155"/>
                      </a:cubicBezTo>
                      <a:cubicBezTo>
                        <a:pt x="45" y="128"/>
                        <a:pt x="45" y="128"/>
                        <a:pt x="45" y="128"/>
                      </a:cubicBezTo>
                      <a:cubicBezTo>
                        <a:pt x="196" y="171"/>
                        <a:pt x="196" y="171"/>
                        <a:pt x="196" y="171"/>
                      </a:cubicBezTo>
                      <a:cubicBezTo>
                        <a:pt x="232" y="156"/>
                        <a:pt x="261" y="140"/>
                        <a:pt x="281" y="121"/>
                      </a:cubicBezTo>
                      <a:cubicBezTo>
                        <a:pt x="34" y="121"/>
                        <a:pt x="34" y="121"/>
                        <a:pt x="34" y="121"/>
                      </a:cubicBezTo>
                      <a:cubicBezTo>
                        <a:pt x="69" y="61"/>
                        <a:pt x="69" y="61"/>
                        <a:pt x="69" y="61"/>
                      </a:cubicBezTo>
                      <a:lnTo>
                        <a:pt x="92" y="76"/>
                      </a:lnTo>
                      <a:close/>
                      <a:moveTo>
                        <a:pt x="73" y="369"/>
                      </a:moveTo>
                      <a:cubicBezTo>
                        <a:pt x="61" y="369"/>
                        <a:pt x="51" y="364"/>
                        <a:pt x="42" y="356"/>
                      </a:cubicBezTo>
                      <a:cubicBezTo>
                        <a:pt x="34" y="347"/>
                        <a:pt x="30" y="337"/>
                        <a:pt x="30" y="325"/>
                      </a:cubicBezTo>
                      <a:cubicBezTo>
                        <a:pt x="30" y="290"/>
                        <a:pt x="30" y="290"/>
                        <a:pt x="30" y="290"/>
                      </a:cubicBezTo>
                      <a:cubicBezTo>
                        <a:pt x="30" y="278"/>
                        <a:pt x="34" y="268"/>
                        <a:pt x="42" y="260"/>
                      </a:cubicBezTo>
                      <a:cubicBezTo>
                        <a:pt x="51" y="251"/>
                        <a:pt x="61" y="247"/>
                        <a:pt x="73" y="247"/>
                      </a:cubicBezTo>
                      <a:cubicBezTo>
                        <a:pt x="288" y="247"/>
                        <a:pt x="288" y="247"/>
                        <a:pt x="288" y="247"/>
                      </a:cubicBezTo>
                      <a:cubicBezTo>
                        <a:pt x="300" y="247"/>
                        <a:pt x="310" y="251"/>
                        <a:pt x="319" y="260"/>
                      </a:cubicBezTo>
                      <a:cubicBezTo>
                        <a:pt x="327" y="268"/>
                        <a:pt x="331" y="278"/>
                        <a:pt x="331" y="290"/>
                      </a:cubicBezTo>
                      <a:cubicBezTo>
                        <a:pt x="331" y="325"/>
                        <a:pt x="331" y="325"/>
                        <a:pt x="331" y="325"/>
                      </a:cubicBezTo>
                      <a:cubicBezTo>
                        <a:pt x="331" y="337"/>
                        <a:pt x="327" y="347"/>
                        <a:pt x="319" y="356"/>
                      </a:cubicBezTo>
                      <a:cubicBezTo>
                        <a:pt x="310" y="364"/>
                        <a:pt x="300" y="369"/>
                        <a:pt x="288" y="369"/>
                      </a:cubicBezTo>
                      <a:lnTo>
                        <a:pt x="73" y="369"/>
                      </a:lnTo>
                      <a:close/>
                      <a:moveTo>
                        <a:pt x="288" y="341"/>
                      </a:moveTo>
                      <a:cubicBezTo>
                        <a:pt x="299" y="341"/>
                        <a:pt x="304" y="336"/>
                        <a:pt x="304" y="325"/>
                      </a:cubicBezTo>
                      <a:cubicBezTo>
                        <a:pt x="304" y="290"/>
                        <a:pt x="304" y="290"/>
                        <a:pt x="304" y="290"/>
                      </a:cubicBezTo>
                      <a:cubicBezTo>
                        <a:pt x="304" y="279"/>
                        <a:pt x="299" y="274"/>
                        <a:pt x="288" y="274"/>
                      </a:cubicBezTo>
                      <a:cubicBezTo>
                        <a:pt x="73" y="274"/>
                        <a:pt x="73" y="274"/>
                        <a:pt x="73" y="274"/>
                      </a:cubicBezTo>
                      <a:cubicBezTo>
                        <a:pt x="63" y="274"/>
                        <a:pt x="57" y="279"/>
                        <a:pt x="57" y="290"/>
                      </a:cubicBezTo>
                      <a:cubicBezTo>
                        <a:pt x="57" y="325"/>
                        <a:pt x="57" y="325"/>
                        <a:pt x="57" y="325"/>
                      </a:cubicBezTo>
                      <a:cubicBezTo>
                        <a:pt x="57" y="336"/>
                        <a:pt x="63" y="341"/>
                        <a:pt x="73" y="341"/>
                      </a:cubicBezTo>
                      <a:lnTo>
                        <a:pt x="288" y="34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56" name="组合 156"/>
              <p:cNvGrpSpPr/>
              <p:nvPr/>
            </p:nvGrpSpPr>
            <p:grpSpPr>
              <a:xfrm>
                <a:off x="2317829" y="3935828"/>
                <a:ext cx="857985" cy="140061"/>
                <a:chOff x="2317831" y="3935828"/>
                <a:chExt cx="962982" cy="157201"/>
              </a:xfrm>
              <a:solidFill>
                <a:schemeClr val="bg1"/>
              </a:solidFill>
            </p:grpSpPr>
            <p:sp>
              <p:nvSpPr>
                <p:cNvPr id="429" name="Freeform 7"/>
                <p:cNvSpPr>
                  <a:spLocks noEditPoints="1"/>
                </p:cNvSpPr>
                <p:nvPr/>
              </p:nvSpPr>
              <p:spPr bwMode="auto">
                <a:xfrm>
                  <a:off x="2317831" y="3936816"/>
                  <a:ext cx="84038" cy="152752"/>
                </a:xfrm>
                <a:custGeom>
                  <a:avLst/>
                  <a:gdLst>
                    <a:gd name="T0" fmla="*/ 72 w 72"/>
                    <a:gd name="T1" fmla="*/ 0 h 130"/>
                    <a:gd name="T2" fmla="*/ 72 w 72"/>
                    <a:gd name="T3" fmla="*/ 128 h 130"/>
                    <a:gd name="T4" fmla="*/ 65 w 72"/>
                    <a:gd name="T5" fmla="*/ 128 h 130"/>
                    <a:gd name="T6" fmla="*/ 42 w 72"/>
                    <a:gd name="T7" fmla="*/ 130 h 130"/>
                    <a:gd name="T8" fmla="*/ 13 w 72"/>
                    <a:gd name="T9" fmla="*/ 123 h 130"/>
                    <a:gd name="T10" fmla="*/ 0 w 72"/>
                    <a:gd name="T11" fmla="*/ 81 h 130"/>
                    <a:gd name="T12" fmla="*/ 3 w 72"/>
                    <a:gd name="T13" fmla="*/ 55 h 130"/>
                    <a:gd name="T14" fmla="*/ 16 w 72"/>
                    <a:gd name="T15" fmla="*/ 37 h 130"/>
                    <a:gd name="T16" fmla="*/ 38 w 72"/>
                    <a:gd name="T17" fmla="*/ 31 h 130"/>
                    <a:gd name="T18" fmla="*/ 47 w 72"/>
                    <a:gd name="T19" fmla="*/ 31 h 130"/>
                    <a:gd name="T20" fmla="*/ 48 w 72"/>
                    <a:gd name="T21" fmla="*/ 31 h 130"/>
                    <a:gd name="T22" fmla="*/ 60 w 72"/>
                    <a:gd name="T23" fmla="*/ 33 h 130"/>
                    <a:gd name="T24" fmla="*/ 60 w 72"/>
                    <a:gd name="T25" fmla="*/ 0 h 130"/>
                    <a:gd name="T26" fmla="*/ 72 w 72"/>
                    <a:gd name="T27" fmla="*/ 0 h 130"/>
                    <a:gd name="T28" fmla="*/ 60 w 72"/>
                    <a:gd name="T29" fmla="*/ 116 h 130"/>
                    <a:gd name="T30" fmla="*/ 60 w 72"/>
                    <a:gd name="T31" fmla="*/ 46 h 130"/>
                    <a:gd name="T32" fmla="*/ 45 w 72"/>
                    <a:gd name="T33" fmla="*/ 44 h 130"/>
                    <a:gd name="T34" fmla="*/ 38 w 72"/>
                    <a:gd name="T35" fmla="*/ 44 h 130"/>
                    <a:gd name="T36" fmla="*/ 23 w 72"/>
                    <a:gd name="T37" fmla="*/ 47 h 130"/>
                    <a:gd name="T38" fmla="*/ 15 w 72"/>
                    <a:gd name="T39" fmla="*/ 61 h 130"/>
                    <a:gd name="T40" fmla="*/ 12 w 72"/>
                    <a:gd name="T41" fmla="*/ 81 h 130"/>
                    <a:gd name="T42" fmla="*/ 14 w 72"/>
                    <a:gd name="T43" fmla="*/ 100 h 130"/>
                    <a:gd name="T44" fmla="*/ 21 w 72"/>
                    <a:gd name="T45" fmla="*/ 113 h 130"/>
                    <a:gd name="T46" fmla="*/ 42 w 72"/>
                    <a:gd name="T47" fmla="*/ 118 h 130"/>
                    <a:gd name="T48" fmla="*/ 60 w 72"/>
                    <a:gd name="T49" fmla="*/ 116 h 1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72" h="130">
                      <a:moveTo>
                        <a:pt x="72" y="0"/>
                      </a:moveTo>
                      <a:cubicBezTo>
                        <a:pt x="72" y="128"/>
                        <a:pt x="72" y="128"/>
                        <a:pt x="72" y="128"/>
                      </a:cubicBezTo>
                      <a:cubicBezTo>
                        <a:pt x="65" y="128"/>
                        <a:pt x="65" y="128"/>
                        <a:pt x="65" y="128"/>
                      </a:cubicBezTo>
                      <a:cubicBezTo>
                        <a:pt x="57" y="130"/>
                        <a:pt x="49" y="130"/>
                        <a:pt x="42" y="130"/>
                      </a:cubicBezTo>
                      <a:cubicBezTo>
                        <a:pt x="30" y="130"/>
                        <a:pt x="21" y="128"/>
                        <a:pt x="13" y="123"/>
                      </a:cubicBezTo>
                      <a:cubicBezTo>
                        <a:pt x="4" y="115"/>
                        <a:pt x="0" y="101"/>
                        <a:pt x="0" y="81"/>
                      </a:cubicBezTo>
                      <a:cubicBezTo>
                        <a:pt x="0" y="71"/>
                        <a:pt x="1" y="63"/>
                        <a:pt x="3" y="55"/>
                      </a:cubicBezTo>
                      <a:cubicBezTo>
                        <a:pt x="6" y="47"/>
                        <a:pt x="10" y="41"/>
                        <a:pt x="16" y="37"/>
                      </a:cubicBezTo>
                      <a:cubicBezTo>
                        <a:pt x="21" y="33"/>
                        <a:pt x="29" y="31"/>
                        <a:pt x="38" y="31"/>
                      </a:cubicBezTo>
                      <a:cubicBezTo>
                        <a:pt x="41" y="31"/>
                        <a:pt x="43" y="31"/>
                        <a:pt x="47" y="31"/>
                      </a:cubicBezTo>
                      <a:cubicBezTo>
                        <a:pt x="47" y="31"/>
                        <a:pt x="48" y="31"/>
                        <a:pt x="48" y="31"/>
                      </a:cubicBezTo>
                      <a:cubicBezTo>
                        <a:pt x="60" y="33"/>
                        <a:pt x="60" y="33"/>
                        <a:pt x="60" y="33"/>
                      </a:cubicBezTo>
                      <a:cubicBezTo>
                        <a:pt x="60" y="0"/>
                        <a:pt x="60" y="0"/>
                        <a:pt x="60" y="0"/>
                      </a:cubicBezTo>
                      <a:lnTo>
                        <a:pt x="72" y="0"/>
                      </a:lnTo>
                      <a:close/>
                      <a:moveTo>
                        <a:pt x="60" y="116"/>
                      </a:moveTo>
                      <a:cubicBezTo>
                        <a:pt x="60" y="46"/>
                        <a:pt x="60" y="46"/>
                        <a:pt x="60" y="46"/>
                      </a:cubicBezTo>
                      <a:cubicBezTo>
                        <a:pt x="45" y="44"/>
                        <a:pt x="45" y="44"/>
                        <a:pt x="45" y="44"/>
                      </a:cubicBezTo>
                      <a:cubicBezTo>
                        <a:pt x="42" y="44"/>
                        <a:pt x="40" y="44"/>
                        <a:pt x="38" y="44"/>
                      </a:cubicBezTo>
                      <a:cubicBezTo>
                        <a:pt x="32" y="44"/>
                        <a:pt x="27" y="45"/>
                        <a:pt x="23" y="47"/>
                      </a:cubicBezTo>
                      <a:cubicBezTo>
                        <a:pt x="19" y="50"/>
                        <a:pt x="17" y="55"/>
                        <a:pt x="15" y="61"/>
                      </a:cubicBezTo>
                      <a:cubicBezTo>
                        <a:pt x="13" y="67"/>
                        <a:pt x="12" y="73"/>
                        <a:pt x="12" y="81"/>
                      </a:cubicBezTo>
                      <a:cubicBezTo>
                        <a:pt x="12" y="88"/>
                        <a:pt x="13" y="95"/>
                        <a:pt x="14" y="100"/>
                      </a:cubicBezTo>
                      <a:cubicBezTo>
                        <a:pt x="16" y="107"/>
                        <a:pt x="18" y="111"/>
                        <a:pt x="21" y="113"/>
                      </a:cubicBezTo>
                      <a:cubicBezTo>
                        <a:pt x="25" y="116"/>
                        <a:pt x="32" y="118"/>
                        <a:pt x="42" y="118"/>
                      </a:cubicBezTo>
                      <a:cubicBezTo>
                        <a:pt x="47" y="118"/>
                        <a:pt x="53" y="117"/>
                        <a:pt x="60" y="11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30" name="Freeform 8"/>
                <p:cNvSpPr>
                  <a:spLocks/>
                </p:cNvSpPr>
                <p:nvPr/>
              </p:nvSpPr>
              <p:spPr bwMode="auto">
                <a:xfrm>
                  <a:off x="2434991" y="3977847"/>
                  <a:ext cx="85522" cy="114194"/>
                </a:xfrm>
                <a:custGeom>
                  <a:avLst/>
                  <a:gdLst>
                    <a:gd name="T0" fmla="*/ 60 w 73"/>
                    <a:gd name="T1" fmla="*/ 95 h 97"/>
                    <a:gd name="T2" fmla="*/ 60 w 73"/>
                    <a:gd name="T3" fmla="*/ 89 h 97"/>
                    <a:gd name="T4" fmla="*/ 53 w 73"/>
                    <a:gd name="T5" fmla="*/ 91 h 97"/>
                    <a:gd name="T6" fmla="*/ 45 w 73"/>
                    <a:gd name="T7" fmla="*/ 94 h 97"/>
                    <a:gd name="T8" fmla="*/ 28 w 73"/>
                    <a:gd name="T9" fmla="*/ 97 h 97"/>
                    <a:gd name="T10" fmla="*/ 8 w 73"/>
                    <a:gd name="T11" fmla="*/ 90 h 97"/>
                    <a:gd name="T12" fmla="*/ 0 w 73"/>
                    <a:gd name="T13" fmla="*/ 66 h 97"/>
                    <a:gd name="T14" fmla="*/ 0 w 73"/>
                    <a:gd name="T15" fmla="*/ 0 h 97"/>
                    <a:gd name="T16" fmla="*/ 12 w 73"/>
                    <a:gd name="T17" fmla="*/ 0 h 97"/>
                    <a:gd name="T18" fmla="*/ 12 w 73"/>
                    <a:gd name="T19" fmla="*/ 66 h 97"/>
                    <a:gd name="T20" fmla="*/ 17 w 73"/>
                    <a:gd name="T21" fmla="*/ 80 h 97"/>
                    <a:gd name="T22" fmla="*/ 28 w 73"/>
                    <a:gd name="T23" fmla="*/ 84 h 97"/>
                    <a:gd name="T24" fmla="*/ 45 w 73"/>
                    <a:gd name="T25" fmla="*/ 81 h 97"/>
                    <a:gd name="T26" fmla="*/ 53 w 73"/>
                    <a:gd name="T27" fmla="*/ 78 h 97"/>
                    <a:gd name="T28" fmla="*/ 60 w 73"/>
                    <a:gd name="T29" fmla="*/ 75 h 97"/>
                    <a:gd name="T30" fmla="*/ 60 w 73"/>
                    <a:gd name="T31" fmla="*/ 0 h 97"/>
                    <a:gd name="T32" fmla="*/ 73 w 73"/>
                    <a:gd name="T33" fmla="*/ 0 h 97"/>
                    <a:gd name="T34" fmla="*/ 73 w 73"/>
                    <a:gd name="T35" fmla="*/ 95 h 97"/>
                    <a:gd name="T36" fmla="*/ 60 w 73"/>
                    <a:gd name="T37" fmla="*/ 95 h 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73" h="97">
                      <a:moveTo>
                        <a:pt x="60" y="95"/>
                      </a:moveTo>
                      <a:cubicBezTo>
                        <a:pt x="60" y="89"/>
                        <a:pt x="60" y="89"/>
                        <a:pt x="60" y="89"/>
                      </a:cubicBezTo>
                      <a:cubicBezTo>
                        <a:pt x="57" y="90"/>
                        <a:pt x="55" y="91"/>
                        <a:pt x="53" y="91"/>
                      </a:cubicBezTo>
                      <a:cubicBezTo>
                        <a:pt x="45" y="94"/>
                        <a:pt x="45" y="94"/>
                        <a:pt x="45" y="94"/>
                      </a:cubicBezTo>
                      <a:cubicBezTo>
                        <a:pt x="38" y="96"/>
                        <a:pt x="33" y="97"/>
                        <a:pt x="28" y="97"/>
                      </a:cubicBezTo>
                      <a:cubicBezTo>
                        <a:pt x="19" y="97"/>
                        <a:pt x="13" y="94"/>
                        <a:pt x="8" y="90"/>
                      </a:cubicBezTo>
                      <a:cubicBezTo>
                        <a:pt x="3" y="85"/>
                        <a:pt x="0" y="77"/>
                        <a:pt x="0" y="66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2" y="0"/>
                        <a:pt x="12" y="0"/>
                        <a:pt x="12" y="0"/>
                      </a:cubicBezTo>
                      <a:cubicBezTo>
                        <a:pt x="12" y="66"/>
                        <a:pt x="12" y="66"/>
                        <a:pt x="12" y="66"/>
                      </a:cubicBezTo>
                      <a:cubicBezTo>
                        <a:pt x="12" y="72"/>
                        <a:pt x="14" y="77"/>
                        <a:pt x="17" y="80"/>
                      </a:cubicBezTo>
                      <a:cubicBezTo>
                        <a:pt x="19" y="83"/>
                        <a:pt x="23" y="84"/>
                        <a:pt x="28" y="84"/>
                      </a:cubicBezTo>
                      <a:cubicBezTo>
                        <a:pt x="33" y="84"/>
                        <a:pt x="38" y="83"/>
                        <a:pt x="45" y="81"/>
                      </a:cubicBezTo>
                      <a:cubicBezTo>
                        <a:pt x="48" y="80"/>
                        <a:pt x="50" y="79"/>
                        <a:pt x="53" y="78"/>
                      </a:cubicBezTo>
                      <a:cubicBezTo>
                        <a:pt x="60" y="75"/>
                        <a:pt x="60" y="75"/>
                        <a:pt x="60" y="75"/>
                      </a:cubicBezTo>
                      <a:cubicBezTo>
                        <a:pt x="60" y="0"/>
                        <a:pt x="60" y="0"/>
                        <a:pt x="60" y="0"/>
                      </a:cubicBezTo>
                      <a:cubicBezTo>
                        <a:pt x="73" y="0"/>
                        <a:pt x="73" y="0"/>
                        <a:pt x="73" y="0"/>
                      </a:cubicBezTo>
                      <a:cubicBezTo>
                        <a:pt x="73" y="95"/>
                        <a:pt x="73" y="95"/>
                        <a:pt x="73" y="95"/>
                      </a:cubicBezTo>
                      <a:lnTo>
                        <a:pt x="60" y="9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31" name="Freeform 9"/>
                <p:cNvSpPr>
                  <a:spLocks/>
                </p:cNvSpPr>
                <p:nvPr/>
              </p:nvSpPr>
              <p:spPr bwMode="auto">
                <a:xfrm>
                  <a:off x="2555611" y="3935828"/>
                  <a:ext cx="78601" cy="157201"/>
                </a:xfrm>
                <a:custGeom>
                  <a:avLst/>
                  <a:gdLst>
                    <a:gd name="T0" fmla="*/ 137 w 159"/>
                    <a:gd name="T1" fmla="*/ 318 h 318"/>
                    <a:gd name="T2" fmla="*/ 28 w 159"/>
                    <a:gd name="T3" fmla="*/ 211 h 318"/>
                    <a:gd name="T4" fmla="*/ 28 w 159"/>
                    <a:gd name="T5" fmla="*/ 309 h 318"/>
                    <a:gd name="T6" fmla="*/ 0 w 159"/>
                    <a:gd name="T7" fmla="*/ 309 h 318"/>
                    <a:gd name="T8" fmla="*/ 0 w 159"/>
                    <a:gd name="T9" fmla="*/ 0 h 318"/>
                    <a:gd name="T10" fmla="*/ 28 w 159"/>
                    <a:gd name="T11" fmla="*/ 0 h 318"/>
                    <a:gd name="T12" fmla="*/ 28 w 159"/>
                    <a:gd name="T13" fmla="*/ 168 h 318"/>
                    <a:gd name="T14" fmla="*/ 132 w 159"/>
                    <a:gd name="T15" fmla="*/ 73 h 318"/>
                    <a:gd name="T16" fmla="*/ 154 w 159"/>
                    <a:gd name="T17" fmla="*/ 95 h 318"/>
                    <a:gd name="T18" fmla="*/ 50 w 159"/>
                    <a:gd name="T19" fmla="*/ 190 h 318"/>
                    <a:gd name="T20" fmla="*/ 159 w 159"/>
                    <a:gd name="T21" fmla="*/ 297 h 318"/>
                    <a:gd name="T22" fmla="*/ 137 w 159"/>
                    <a:gd name="T23" fmla="*/ 318 h 3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59" h="318">
                      <a:moveTo>
                        <a:pt x="137" y="318"/>
                      </a:moveTo>
                      <a:lnTo>
                        <a:pt x="28" y="211"/>
                      </a:lnTo>
                      <a:lnTo>
                        <a:pt x="28" y="309"/>
                      </a:lnTo>
                      <a:lnTo>
                        <a:pt x="0" y="309"/>
                      </a:lnTo>
                      <a:lnTo>
                        <a:pt x="0" y="0"/>
                      </a:lnTo>
                      <a:lnTo>
                        <a:pt x="28" y="0"/>
                      </a:lnTo>
                      <a:lnTo>
                        <a:pt x="28" y="168"/>
                      </a:lnTo>
                      <a:lnTo>
                        <a:pt x="132" y="73"/>
                      </a:lnTo>
                      <a:lnTo>
                        <a:pt x="154" y="95"/>
                      </a:lnTo>
                      <a:lnTo>
                        <a:pt x="50" y="190"/>
                      </a:lnTo>
                      <a:lnTo>
                        <a:pt x="159" y="297"/>
                      </a:lnTo>
                      <a:lnTo>
                        <a:pt x="137" y="31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32" name="Freeform 10"/>
                <p:cNvSpPr>
                  <a:spLocks noEditPoints="1"/>
                </p:cNvSpPr>
                <p:nvPr/>
              </p:nvSpPr>
              <p:spPr bwMode="auto">
                <a:xfrm>
                  <a:off x="2651513" y="3974386"/>
                  <a:ext cx="93925" cy="118643"/>
                </a:xfrm>
                <a:custGeom>
                  <a:avLst/>
                  <a:gdLst>
                    <a:gd name="T0" fmla="*/ 76 w 80"/>
                    <a:gd name="T1" fmla="*/ 97 h 101"/>
                    <a:gd name="T2" fmla="*/ 71 w 80"/>
                    <a:gd name="T3" fmla="*/ 98 h 101"/>
                    <a:gd name="T4" fmla="*/ 58 w 80"/>
                    <a:gd name="T5" fmla="*/ 100 h 101"/>
                    <a:gd name="T6" fmla="*/ 44 w 80"/>
                    <a:gd name="T7" fmla="*/ 101 h 101"/>
                    <a:gd name="T8" fmla="*/ 27 w 80"/>
                    <a:gd name="T9" fmla="*/ 99 h 101"/>
                    <a:gd name="T10" fmla="*/ 13 w 80"/>
                    <a:gd name="T11" fmla="*/ 91 h 101"/>
                    <a:gd name="T12" fmla="*/ 4 w 80"/>
                    <a:gd name="T13" fmla="*/ 76 h 101"/>
                    <a:gd name="T14" fmla="*/ 0 w 80"/>
                    <a:gd name="T15" fmla="*/ 50 h 101"/>
                    <a:gd name="T16" fmla="*/ 5 w 80"/>
                    <a:gd name="T17" fmla="*/ 25 h 101"/>
                    <a:gd name="T18" fmla="*/ 16 w 80"/>
                    <a:gd name="T19" fmla="*/ 7 h 101"/>
                    <a:gd name="T20" fmla="*/ 41 w 80"/>
                    <a:gd name="T21" fmla="*/ 0 h 101"/>
                    <a:gd name="T22" fmla="*/ 67 w 80"/>
                    <a:gd name="T23" fmla="*/ 9 h 101"/>
                    <a:gd name="T24" fmla="*/ 79 w 80"/>
                    <a:gd name="T25" fmla="*/ 56 h 101"/>
                    <a:gd name="T26" fmla="*/ 13 w 80"/>
                    <a:gd name="T27" fmla="*/ 56 h 101"/>
                    <a:gd name="T28" fmla="*/ 23 w 80"/>
                    <a:gd name="T29" fmla="*/ 82 h 101"/>
                    <a:gd name="T30" fmla="*/ 44 w 80"/>
                    <a:gd name="T31" fmla="*/ 88 h 101"/>
                    <a:gd name="T32" fmla="*/ 57 w 80"/>
                    <a:gd name="T33" fmla="*/ 87 h 101"/>
                    <a:gd name="T34" fmla="*/ 69 w 80"/>
                    <a:gd name="T35" fmla="*/ 86 h 101"/>
                    <a:gd name="T36" fmla="*/ 73 w 80"/>
                    <a:gd name="T37" fmla="*/ 85 h 101"/>
                    <a:gd name="T38" fmla="*/ 74 w 80"/>
                    <a:gd name="T39" fmla="*/ 84 h 101"/>
                    <a:gd name="T40" fmla="*/ 76 w 80"/>
                    <a:gd name="T41" fmla="*/ 97 h 101"/>
                    <a:gd name="T42" fmla="*/ 13 w 80"/>
                    <a:gd name="T43" fmla="*/ 43 h 101"/>
                    <a:gd name="T44" fmla="*/ 67 w 80"/>
                    <a:gd name="T45" fmla="*/ 43 h 101"/>
                    <a:gd name="T46" fmla="*/ 58 w 80"/>
                    <a:gd name="T47" fmla="*/ 18 h 101"/>
                    <a:gd name="T48" fmla="*/ 58 w 80"/>
                    <a:gd name="T49" fmla="*/ 18 h 101"/>
                    <a:gd name="T50" fmla="*/ 41 w 80"/>
                    <a:gd name="T51" fmla="*/ 13 h 101"/>
                    <a:gd name="T52" fmla="*/ 23 w 80"/>
                    <a:gd name="T53" fmla="*/ 17 h 101"/>
                    <a:gd name="T54" fmla="*/ 13 w 80"/>
                    <a:gd name="T55" fmla="*/ 43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80" h="101">
                      <a:moveTo>
                        <a:pt x="76" y="97"/>
                      </a:moveTo>
                      <a:cubicBezTo>
                        <a:pt x="71" y="98"/>
                        <a:pt x="71" y="98"/>
                        <a:pt x="71" y="98"/>
                      </a:cubicBezTo>
                      <a:cubicBezTo>
                        <a:pt x="58" y="100"/>
                        <a:pt x="58" y="100"/>
                        <a:pt x="58" y="100"/>
                      </a:cubicBezTo>
                      <a:cubicBezTo>
                        <a:pt x="53" y="101"/>
                        <a:pt x="48" y="101"/>
                        <a:pt x="44" y="101"/>
                      </a:cubicBezTo>
                      <a:cubicBezTo>
                        <a:pt x="38" y="101"/>
                        <a:pt x="32" y="100"/>
                        <a:pt x="27" y="99"/>
                      </a:cubicBezTo>
                      <a:cubicBezTo>
                        <a:pt x="22" y="97"/>
                        <a:pt x="17" y="95"/>
                        <a:pt x="13" y="91"/>
                      </a:cubicBezTo>
                      <a:cubicBezTo>
                        <a:pt x="9" y="87"/>
                        <a:pt x="6" y="82"/>
                        <a:pt x="4" y="76"/>
                      </a:cubicBezTo>
                      <a:cubicBezTo>
                        <a:pt x="1" y="69"/>
                        <a:pt x="0" y="60"/>
                        <a:pt x="0" y="50"/>
                      </a:cubicBezTo>
                      <a:cubicBezTo>
                        <a:pt x="1" y="41"/>
                        <a:pt x="2" y="33"/>
                        <a:pt x="5" y="25"/>
                      </a:cubicBezTo>
                      <a:cubicBezTo>
                        <a:pt x="7" y="17"/>
                        <a:pt x="11" y="11"/>
                        <a:pt x="16" y="7"/>
                      </a:cubicBezTo>
                      <a:cubicBezTo>
                        <a:pt x="23" y="2"/>
                        <a:pt x="32" y="0"/>
                        <a:pt x="41" y="0"/>
                      </a:cubicBezTo>
                      <a:cubicBezTo>
                        <a:pt x="52" y="0"/>
                        <a:pt x="61" y="3"/>
                        <a:pt x="67" y="9"/>
                      </a:cubicBezTo>
                      <a:cubicBezTo>
                        <a:pt x="76" y="18"/>
                        <a:pt x="80" y="33"/>
                        <a:pt x="79" y="56"/>
                      </a:cubicBezTo>
                      <a:cubicBezTo>
                        <a:pt x="13" y="56"/>
                        <a:pt x="13" y="56"/>
                        <a:pt x="13" y="56"/>
                      </a:cubicBezTo>
                      <a:cubicBezTo>
                        <a:pt x="14" y="68"/>
                        <a:pt x="17" y="77"/>
                        <a:pt x="23" y="82"/>
                      </a:cubicBezTo>
                      <a:cubicBezTo>
                        <a:pt x="28" y="86"/>
                        <a:pt x="35" y="88"/>
                        <a:pt x="44" y="88"/>
                      </a:cubicBezTo>
                      <a:cubicBezTo>
                        <a:pt x="48" y="88"/>
                        <a:pt x="52" y="88"/>
                        <a:pt x="57" y="87"/>
                      </a:cubicBezTo>
                      <a:cubicBezTo>
                        <a:pt x="60" y="87"/>
                        <a:pt x="64" y="86"/>
                        <a:pt x="69" y="86"/>
                      </a:cubicBezTo>
                      <a:cubicBezTo>
                        <a:pt x="73" y="85"/>
                        <a:pt x="73" y="85"/>
                        <a:pt x="73" y="85"/>
                      </a:cubicBezTo>
                      <a:cubicBezTo>
                        <a:pt x="73" y="85"/>
                        <a:pt x="74" y="84"/>
                        <a:pt x="74" y="84"/>
                      </a:cubicBezTo>
                      <a:lnTo>
                        <a:pt x="76" y="97"/>
                      </a:lnTo>
                      <a:close/>
                      <a:moveTo>
                        <a:pt x="13" y="43"/>
                      </a:moveTo>
                      <a:cubicBezTo>
                        <a:pt x="67" y="43"/>
                        <a:pt x="67" y="43"/>
                        <a:pt x="67" y="43"/>
                      </a:cubicBezTo>
                      <a:cubicBezTo>
                        <a:pt x="67" y="32"/>
                        <a:pt x="64" y="23"/>
                        <a:pt x="58" y="18"/>
                      </a:cubicBezTo>
                      <a:cubicBezTo>
                        <a:pt x="58" y="18"/>
                        <a:pt x="58" y="18"/>
                        <a:pt x="58" y="18"/>
                      </a:cubicBezTo>
                      <a:cubicBezTo>
                        <a:pt x="54" y="14"/>
                        <a:pt x="49" y="13"/>
                        <a:pt x="41" y="13"/>
                      </a:cubicBezTo>
                      <a:cubicBezTo>
                        <a:pt x="34" y="13"/>
                        <a:pt x="28" y="14"/>
                        <a:pt x="23" y="17"/>
                      </a:cubicBezTo>
                      <a:cubicBezTo>
                        <a:pt x="18" y="21"/>
                        <a:pt x="15" y="30"/>
                        <a:pt x="13" y="4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33" name="Freeform 11"/>
                <p:cNvSpPr>
                  <a:spLocks noEditPoints="1"/>
                </p:cNvSpPr>
                <p:nvPr/>
              </p:nvSpPr>
              <p:spPr bwMode="auto">
                <a:xfrm>
                  <a:off x="2765212" y="3974386"/>
                  <a:ext cx="93925" cy="118643"/>
                </a:xfrm>
                <a:custGeom>
                  <a:avLst/>
                  <a:gdLst>
                    <a:gd name="T0" fmla="*/ 76 w 80"/>
                    <a:gd name="T1" fmla="*/ 97 h 101"/>
                    <a:gd name="T2" fmla="*/ 72 w 80"/>
                    <a:gd name="T3" fmla="*/ 98 h 101"/>
                    <a:gd name="T4" fmla="*/ 58 w 80"/>
                    <a:gd name="T5" fmla="*/ 100 h 101"/>
                    <a:gd name="T6" fmla="*/ 44 w 80"/>
                    <a:gd name="T7" fmla="*/ 101 h 101"/>
                    <a:gd name="T8" fmla="*/ 27 w 80"/>
                    <a:gd name="T9" fmla="*/ 99 h 101"/>
                    <a:gd name="T10" fmla="*/ 13 w 80"/>
                    <a:gd name="T11" fmla="*/ 91 h 101"/>
                    <a:gd name="T12" fmla="*/ 4 w 80"/>
                    <a:gd name="T13" fmla="*/ 76 h 101"/>
                    <a:gd name="T14" fmla="*/ 1 w 80"/>
                    <a:gd name="T15" fmla="*/ 50 h 101"/>
                    <a:gd name="T16" fmla="*/ 5 w 80"/>
                    <a:gd name="T17" fmla="*/ 25 h 101"/>
                    <a:gd name="T18" fmla="*/ 17 w 80"/>
                    <a:gd name="T19" fmla="*/ 7 h 101"/>
                    <a:gd name="T20" fmla="*/ 41 w 80"/>
                    <a:gd name="T21" fmla="*/ 0 h 101"/>
                    <a:gd name="T22" fmla="*/ 67 w 80"/>
                    <a:gd name="T23" fmla="*/ 9 h 101"/>
                    <a:gd name="T24" fmla="*/ 79 w 80"/>
                    <a:gd name="T25" fmla="*/ 56 h 101"/>
                    <a:gd name="T26" fmla="*/ 13 w 80"/>
                    <a:gd name="T27" fmla="*/ 56 h 101"/>
                    <a:gd name="T28" fmla="*/ 23 w 80"/>
                    <a:gd name="T29" fmla="*/ 82 h 101"/>
                    <a:gd name="T30" fmla="*/ 44 w 80"/>
                    <a:gd name="T31" fmla="*/ 88 h 101"/>
                    <a:gd name="T32" fmla="*/ 57 w 80"/>
                    <a:gd name="T33" fmla="*/ 87 h 101"/>
                    <a:gd name="T34" fmla="*/ 69 w 80"/>
                    <a:gd name="T35" fmla="*/ 86 h 101"/>
                    <a:gd name="T36" fmla="*/ 73 w 80"/>
                    <a:gd name="T37" fmla="*/ 85 h 101"/>
                    <a:gd name="T38" fmla="*/ 74 w 80"/>
                    <a:gd name="T39" fmla="*/ 84 h 101"/>
                    <a:gd name="T40" fmla="*/ 76 w 80"/>
                    <a:gd name="T41" fmla="*/ 97 h 101"/>
                    <a:gd name="T42" fmla="*/ 14 w 80"/>
                    <a:gd name="T43" fmla="*/ 43 h 101"/>
                    <a:gd name="T44" fmla="*/ 67 w 80"/>
                    <a:gd name="T45" fmla="*/ 43 h 101"/>
                    <a:gd name="T46" fmla="*/ 58 w 80"/>
                    <a:gd name="T47" fmla="*/ 18 h 101"/>
                    <a:gd name="T48" fmla="*/ 58 w 80"/>
                    <a:gd name="T49" fmla="*/ 18 h 101"/>
                    <a:gd name="T50" fmla="*/ 41 w 80"/>
                    <a:gd name="T51" fmla="*/ 13 h 101"/>
                    <a:gd name="T52" fmla="*/ 24 w 80"/>
                    <a:gd name="T53" fmla="*/ 17 h 101"/>
                    <a:gd name="T54" fmla="*/ 14 w 80"/>
                    <a:gd name="T55" fmla="*/ 43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80" h="101">
                      <a:moveTo>
                        <a:pt x="76" y="97"/>
                      </a:moveTo>
                      <a:cubicBezTo>
                        <a:pt x="72" y="98"/>
                        <a:pt x="72" y="98"/>
                        <a:pt x="72" y="98"/>
                      </a:cubicBezTo>
                      <a:cubicBezTo>
                        <a:pt x="58" y="100"/>
                        <a:pt x="58" y="100"/>
                        <a:pt x="58" y="100"/>
                      </a:cubicBezTo>
                      <a:cubicBezTo>
                        <a:pt x="53" y="101"/>
                        <a:pt x="48" y="101"/>
                        <a:pt x="44" y="101"/>
                      </a:cubicBezTo>
                      <a:cubicBezTo>
                        <a:pt x="38" y="101"/>
                        <a:pt x="32" y="100"/>
                        <a:pt x="27" y="99"/>
                      </a:cubicBezTo>
                      <a:cubicBezTo>
                        <a:pt x="22" y="97"/>
                        <a:pt x="17" y="95"/>
                        <a:pt x="13" y="91"/>
                      </a:cubicBezTo>
                      <a:cubicBezTo>
                        <a:pt x="9" y="87"/>
                        <a:pt x="6" y="82"/>
                        <a:pt x="4" y="76"/>
                      </a:cubicBezTo>
                      <a:cubicBezTo>
                        <a:pt x="1" y="69"/>
                        <a:pt x="0" y="60"/>
                        <a:pt x="1" y="50"/>
                      </a:cubicBezTo>
                      <a:cubicBezTo>
                        <a:pt x="1" y="41"/>
                        <a:pt x="2" y="33"/>
                        <a:pt x="5" y="25"/>
                      </a:cubicBezTo>
                      <a:cubicBezTo>
                        <a:pt x="7" y="17"/>
                        <a:pt x="11" y="11"/>
                        <a:pt x="17" y="7"/>
                      </a:cubicBezTo>
                      <a:cubicBezTo>
                        <a:pt x="24" y="2"/>
                        <a:pt x="32" y="0"/>
                        <a:pt x="41" y="0"/>
                      </a:cubicBezTo>
                      <a:cubicBezTo>
                        <a:pt x="52" y="0"/>
                        <a:pt x="61" y="3"/>
                        <a:pt x="67" y="9"/>
                      </a:cubicBezTo>
                      <a:cubicBezTo>
                        <a:pt x="76" y="18"/>
                        <a:pt x="80" y="33"/>
                        <a:pt x="79" y="56"/>
                      </a:cubicBezTo>
                      <a:cubicBezTo>
                        <a:pt x="13" y="56"/>
                        <a:pt x="13" y="56"/>
                        <a:pt x="13" y="56"/>
                      </a:cubicBezTo>
                      <a:cubicBezTo>
                        <a:pt x="14" y="68"/>
                        <a:pt x="17" y="77"/>
                        <a:pt x="23" y="82"/>
                      </a:cubicBezTo>
                      <a:cubicBezTo>
                        <a:pt x="28" y="86"/>
                        <a:pt x="35" y="88"/>
                        <a:pt x="44" y="88"/>
                      </a:cubicBezTo>
                      <a:cubicBezTo>
                        <a:pt x="48" y="88"/>
                        <a:pt x="52" y="88"/>
                        <a:pt x="57" y="87"/>
                      </a:cubicBezTo>
                      <a:cubicBezTo>
                        <a:pt x="60" y="87"/>
                        <a:pt x="64" y="86"/>
                        <a:pt x="69" y="86"/>
                      </a:cubicBezTo>
                      <a:cubicBezTo>
                        <a:pt x="73" y="85"/>
                        <a:pt x="73" y="85"/>
                        <a:pt x="73" y="85"/>
                      </a:cubicBezTo>
                      <a:cubicBezTo>
                        <a:pt x="73" y="85"/>
                        <a:pt x="74" y="84"/>
                        <a:pt x="74" y="84"/>
                      </a:cubicBezTo>
                      <a:lnTo>
                        <a:pt x="76" y="97"/>
                      </a:lnTo>
                      <a:close/>
                      <a:moveTo>
                        <a:pt x="14" y="43"/>
                      </a:moveTo>
                      <a:cubicBezTo>
                        <a:pt x="67" y="43"/>
                        <a:pt x="67" y="43"/>
                        <a:pt x="67" y="43"/>
                      </a:cubicBezTo>
                      <a:cubicBezTo>
                        <a:pt x="67" y="32"/>
                        <a:pt x="64" y="23"/>
                        <a:pt x="58" y="18"/>
                      </a:cubicBezTo>
                      <a:cubicBezTo>
                        <a:pt x="58" y="18"/>
                        <a:pt x="58" y="18"/>
                        <a:pt x="58" y="18"/>
                      </a:cubicBezTo>
                      <a:cubicBezTo>
                        <a:pt x="54" y="14"/>
                        <a:pt x="49" y="13"/>
                        <a:pt x="41" y="13"/>
                      </a:cubicBezTo>
                      <a:cubicBezTo>
                        <a:pt x="34" y="13"/>
                        <a:pt x="28" y="14"/>
                        <a:pt x="24" y="17"/>
                      </a:cubicBezTo>
                      <a:cubicBezTo>
                        <a:pt x="18" y="21"/>
                        <a:pt x="15" y="30"/>
                        <a:pt x="14" y="4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34" name="Rectangle 12"/>
                <p:cNvSpPr>
                  <a:spLocks noChangeArrowheads="1"/>
                </p:cNvSpPr>
                <p:nvPr/>
              </p:nvSpPr>
              <p:spPr bwMode="auto">
                <a:xfrm>
                  <a:off x="2884843" y="4067323"/>
                  <a:ext cx="14830" cy="23234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35" name="Freeform 13"/>
                <p:cNvSpPr>
                  <a:spLocks/>
                </p:cNvSpPr>
                <p:nvPr/>
              </p:nvSpPr>
              <p:spPr bwMode="auto">
                <a:xfrm>
                  <a:off x="2926863" y="3974386"/>
                  <a:ext cx="76129" cy="118643"/>
                </a:xfrm>
                <a:custGeom>
                  <a:avLst/>
                  <a:gdLst>
                    <a:gd name="T0" fmla="*/ 65 w 65"/>
                    <a:gd name="T1" fmla="*/ 98 h 101"/>
                    <a:gd name="T2" fmla="*/ 42 w 65"/>
                    <a:gd name="T3" fmla="*/ 101 h 101"/>
                    <a:gd name="T4" fmla="*/ 14 w 65"/>
                    <a:gd name="T5" fmla="*/ 92 h 101"/>
                    <a:gd name="T6" fmla="*/ 4 w 65"/>
                    <a:gd name="T7" fmla="*/ 75 h 101"/>
                    <a:gd name="T8" fmla="*/ 0 w 65"/>
                    <a:gd name="T9" fmla="*/ 50 h 101"/>
                    <a:gd name="T10" fmla="*/ 4 w 65"/>
                    <a:gd name="T11" fmla="*/ 25 h 101"/>
                    <a:gd name="T12" fmla="*/ 15 w 65"/>
                    <a:gd name="T13" fmla="*/ 7 h 101"/>
                    <a:gd name="T14" fmla="*/ 40 w 65"/>
                    <a:gd name="T15" fmla="*/ 0 h 101"/>
                    <a:gd name="T16" fmla="*/ 53 w 65"/>
                    <a:gd name="T17" fmla="*/ 1 h 101"/>
                    <a:gd name="T18" fmla="*/ 65 w 65"/>
                    <a:gd name="T19" fmla="*/ 3 h 101"/>
                    <a:gd name="T20" fmla="*/ 62 w 65"/>
                    <a:gd name="T21" fmla="*/ 15 h 101"/>
                    <a:gd name="T22" fmla="*/ 52 w 65"/>
                    <a:gd name="T23" fmla="*/ 13 h 101"/>
                    <a:gd name="T24" fmla="*/ 40 w 65"/>
                    <a:gd name="T25" fmla="*/ 12 h 101"/>
                    <a:gd name="T26" fmla="*/ 23 w 65"/>
                    <a:gd name="T27" fmla="*/ 17 h 101"/>
                    <a:gd name="T28" fmla="*/ 15 w 65"/>
                    <a:gd name="T29" fmla="*/ 31 h 101"/>
                    <a:gd name="T30" fmla="*/ 13 w 65"/>
                    <a:gd name="T31" fmla="*/ 50 h 101"/>
                    <a:gd name="T32" fmla="*/ 21 w 65"/>
                    <a:gd name="T33" fmla="*/ 83 h 101"/>
                    <a:gd name="T34" fmla="*/ 42 w 65"/>
                    <a:gd name="T35" fmla="*/ 88 h 101"/>
                    <a:gd name="T36" fmla="*/ 62 w 65"/>
                    <a:gd name="T37" fmla="*/ 85 h 101"/>
                    <a:gd name="T38" fmla="*/ 65 w 65"/>
                    <a:gd name="T39" fmla="*/ 98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65" h="101">
                      <a:moveTo>
                        <a:pt x="65" y="98"/>
                      </a:moveTo>
                      <a:cubicBezTo>
                        <a:pt x="58" y="100"/>
                        <a:pt x="50" y="101"/>
                        <a:pt x="42" y="101"/>
                      </a:cubicBezTo>
                      <a:cubicBezTo>
                        <a:pt x="30" y="101"/>
                        <a:pt x="20" y="98"/>
                        <a:pt x="14" y="92"/>
                      </a:cubicBezTo>
                      <a:cubicBezTo>
                        <a:pt x="10" y="89"/>
                        <a:pt x="6" y="83"/>
                        <a:pt x="4" y="75"/>
                      </a:cubicBezTo>
                      <a:cubicBezTo>
                        <a:pt x="2" y="68"/>
                        <a:pt x="0" y="59"/>
                        <a:pt x="0" y="50"/>
                      </a:cubicBezTo>
                      <a:cubicBezTo>
                        <a:pt x="0" y="41"/>
                        <a:pt x="2" y="33"/>
                        <a:pt x="4" y="25"/>
                      </a:cubicBezTo>
                      <a:cubicBezTo>
                        <a:pt x="7" y="17"/>
                        <a:pt x="10" y="11"/>
                        <a:pt x="15" y="7"/>
                      </a:cubicBezTo>
                      <a:cubicBezTo>
                        <a:pt x="22" y="2"/>
                        <a:pt x="30" y="0"/>
                        <a:pt x="40" y="0"/>
                      </a:cubicBezTo>
                      <a:cubicBezTo>
                        <a:pt x="44" y="0"/>
                        <a:pt x="49" y="0"/>
                        <a:pt x="53" y="1"/>
                      </a:cubicBezTo>
                      <a:cubicBezTo>
                        <a:pt x="57" y="1"/>
                        <a:pt x="61" y="2"/>
                        <a:pt x="65" y="3"/>
                      </a:cubicBezTo>
                      <a:cubicBezTo>
                        <a:pt x="62" y="15"/>
                        <a:pt x="62" y="15"/>
                        <a:pt x="62" y="15"/>
                      </a:cubicBezTo>
                      <a:cubicBezTo>
                        <a:pt x="59" y="15"/>
                        <a:pt x="55" y="14"/>
                        <a:pt x="52" y="13"/>
                      </a:cubicBezTo>
                      <a:cubicBezTo>
                        <a:pt x="48" y="13"/>
                        <a:pt x="44" y="12"/>
                        <a:pt x="40" y="12"/>
                      </a:cubicBezTo>
                      <a:cubicBezTo>
                        <a:pt x="33" y="12"/>
                        <a:pt x="27" y="14"/>
                        <a:pt x="23" y="17"/>
                      </a:cubicBezTo>
                      <a:cubicBezTo>
                        <a:pt x="20" y="20"/>
                        <a:pt x="17" y="24"/>
                        <a:pt x="15" y="31"/>
                      </a:cubicBezTo>
                      <a:cubicBezTo>
                        <a:pt x="14" y="36"/>
                        <a:pt x="13" y="43"/>
                        <a:pt x="13" y="50"/>
                      </a:cubicBezTo>
                      <a:cubicBezTo>
                        <a:pt x="13" y="67"/>
                        <a:pt x="16" y="78"/>
                        <a:pt x="21" y="83"/>
                      </a:cubicBezTo>
                      <a:cubicBezTo>
                        <a:pt x="25" y="86"/>
                        <a:pt x="32" y="88"/>
                        <a:pt x="42" y="88"/>
                      </a:cubicBezTo>
                      <a:cubicBezTo>
                        <a:pt x="48" y="88"/>
                        <a:pt x="55" y="87"/>
                        <a:pt x="62" y="85"/>
                      </a:cubicBezTo>
                      <a:lnTo>
                        <a:pt x="65" y="9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36" name="Freeform 14"/>
                <p:cNvSpPr>
                  <a:spLocks noEditPoints="1"/>
                </p:cNvSpPr>
                <p:nvPr/>
              </p:nvSpPr>
              <p:spPr bwMode="auto">
                <a:xfrm>
                  <a:off x="3024248" y="3974386"/>
                  <a:ext cx="93431" cy="118643"/>
                </a:xfrm>
                <a:custGeom>
                  <a:avLst/>
                  <a:gdLst>
                    <a:gd name="T0" fmla="*/ 74 w 80"/>
                    <a:gd name="T1" fmla="*/ 20 h 101"/>
                    <a:gd name="T2" fmla="*/ 80 w 80"/>
                    <a:gd name="T3" fmla="*/ 51 h 101"/>
                    <a:gd name="T4" fmla="*/ 74 w 80"/>
                    <a:gd name="T5" fmla="*/ 81 h 101"/>
                    <a:gd name="T6" fmla="*/ 59 w 80"/>
                    <a:gd name="T7" fmla="*/ 97 h 101"/>
                    <a:gd name="T8" fmla="*/ 37 w 80"/>
                    <a:gd name="T9" fmla="*/ 101 h 101"/>
                    <a:gd name="T10" fmla="*/ 5 w 80"/>
                    <a:gd name="T11" fmla="*/ 82 h 101"/>
                    <a:gd name="T12" fmla="*/ 0 w 80"/>
                    <a:gd name="T13" fmla="*/ 51 h 101"/>
                    <a:gd name="T14" fmla="*/ 5 w 80"/>
                    <a:gd name="T15" fmla="*/ 20 h 101"/>
                    <a:gd name="T16" fmla="*/ 21 w 80"/>
                    <a:gd name="T17" fmla="*/ 5 h 101"/>
                    <a:gd name="T18" fmla="*/ 43 w 80"/>
                    <a:gd name="T19" fmla="*/ 1 h 101"/>
                    <a:gd name="T20" fmla="*/ 74 w 80"/>
                    <a:gd name="T21" fmla="*/ 20 h 101"/>
                    <a:gd name="T22" fmla="*/ 27 w 80"/>
                    <a:gd name="T23" fmla="*/ 16 h 101"/>
                    <a:gd name="T24" fmla="*/ 17 w 80"/>
                    <a:gd name="T25" fmla="*/ 25 h 101"/>
                    <a:gd name="T26" fmla="*/ 17 w 80"/>
                    <a:gd name="T27" fmla="*/ 25 h 101"/>
                    <a:gd name="T28" fmla="*/ 13 w 80"/>
                    <a:gd name="T29" fmla="*/ 51 h 101"/>
                    <a:gd name="T30" fmla="*/ 17 w 80"/>
                    <a:gd name="T31" fmla="*/ 77 h 101"/>
                    <a:gd name="T32" fmla="*/ 17 w 80"/>
                    <a:gd name="T33" fmla="*/ 77 h 101"/>
                    <a:gd name="T34" fmla="*/ 37 w 80"/>
                    <a:gd name="T35" fmla="*/ 88 h 101"/>
                    <a:gd name="T36" fmla="*/ 52 w 80"/>
                    <a:gd name="T37" fmla="*/ 85 h 101"/>
                    <a:gd name="T38" fmla="*/ 62 w 80"/>
                    <a:gd name="T39" fmla="*/ 76 h 101"/>
                    <a:gd name="T40" fmla="*/ 67 w 80"/>
                    <a:gd name="T41" fmla="*/ 51 h 101"/>
                    <a:gd name="T42" fmla="*/ 62 w 80"/>
                    <a:gd name="T43" fmla="*/ 24 h 101"/>
                    <a:gd name="T44" fmla="*/ 62 w 80"/>
                    <a:gd name="T45" fmla="*/ 24 h 101"/>
                    <a:gd name="T46" fmla="*/ 42 w 80"/>
                    <a:gd name="T47" fmla="*/ 13 h 101"/>
                    <a:gd name="T48" fmla="*/ 27 w 80"/>
                    <a:gd name="T49" fmla="*/ 16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80" h="101">
                      <a:moveTo>
                        <a:pt x="74" y="20"/>
                      </a:moveTo>
                      <a:cubicBezTo>
                        <a:pt x="78" y="28"/>
                        <a:pt x="80" y="39"/>
                        <a:pt x="80" y="51"/>
                      </a:cubicBezTo>
                      <a:cubicBezTo>
                        <a:pt x="80" y="63"/>
                        <a:pt x="78" y="73"/>
                        <a:pt x="74" y="81"/>
                      </a:cubicBezTo>
                      <a:cubicBezTo>
                        <a:pt x="71" y="88"/>
                        <a:pt x="66" y="93"/>
                        <a:pt x="59" y="97"/>
                      </a:cubicBezTo>
                      <a:cubicBezTo>
                        <a:pt x="53" y="99"/>
                        <a:pt x="45" y="101"/>
                        <a:pt x="37" y="101"/>
                      </a:cubicBezTo>
                      <a:cubicBezTo>
                        <a:pt x="21" y="100"/>
                        <a:pt x="10" y="94"/>
                        <a:pt x="5" y="82"/>
                      </a:cubicBezTo>
                      <a:cubicBezTo>
                        <a:pt x="2" y="73"/>
                        <a:pt x="0" y="63"/>
                        <a:pt x="0" y="51"/>
                      </a:cubicBezTo>
                      <a:cubicBezTo>
                        <a:pt x="0" y="39"/>
                        <a:pt x="2" y="28"/>
                        <a:pt x="5" y="20"/>
                      </a:cubicBezTo>
                      <a:cubicBezTo>
                        <a:pt x="8" y="13"/>
                        <a:pt x="13" y="8"/>
                        <a:pt x="21" y="5"/>
                      </a:cubicBezTo>
                      <a:cubicBezTo>
                        <a:pt x="27" y="2"/>
                        <a:pt x="34" y="0"/>
                        <a:pt x="43" y="1"/>
                      </a:cubicBezTo>
                      <a:cubicBezTo>
                        <a:pt x="58" y="1"/>
                        <a:pt x="69" y="8"/>
                        <a:pt x="74" y="20"/>
                      </a:cubicBezTo>
                      <a:close/>
                      <a:moveTo>
                        <a:pt x="27" y="16"/>
                      </a:moveTo>
                      <a:cubicBezTo>
                        <a:pt x="22" y="18"/>
                        <a:pt x="19" y="21"/>
                        <a:pt x="17" y="25"/>
                      </a:cubicBezTo>
                      <a:cubicBezTo>
                        <a:pt x="17" y="25"/>
                        <a:pt x="17" y="25"/>
                        <a:pt x="17" y="25"/>
                      </a:cubicBezTo>
                      <a:cubicBezTo>
                        <a:pt x="14" y="31"/>
                        <a:pt x="13" y="40"/>
                        <a:pt x="13" y="51"/>
                      </a:cubicBezTo>
                      <a:cubicBezTo>
                        <a:pt x="13" y="61"/>
                        <a:pt x="14" y="70"/>
                        <a:pt x="17" y="77"/>
                      </a:cubicBezTo>
                      <a:cubicBezTo>
                        <a:pt x="17" y="77"/>
                        <a:pt x="17" y="77"/>
                        <a:pt x="17" y="77"/>
                      </a:cubicBezTo>
                      <a:cubicBezTo>
                        <a:pt x="20" y="84"/>
                        <a:pt x="27" y="87"/>
                        <a:pt x="37" y="88"/>
                      </a:cubicBezTo>
                      <a:cubicBezTo>
                        <a:pt x="43" y="88"/>
                        <a:pt x="48" y="87"/>
                        <a:pt x="52" y="85"/>
                      </a:cubicBezTo>
                      <a:cubicBezTo>
                        <a:pt x="57" y="83"/>
                        <a:pt x="60" y="80"/>
                        <a:pt x="62" y="76"/>
                      </a:cubicBezTo>
                      <a:cubicBezTo>
                        <a:pt x="65" y="69"/>
                        <a:pt x="67" y="60"/>
                        <a:pt x="67" y="51"/>
                      </a:cubicBezTo>
                      <a:cubicBezTo>
                        <a:pt x="67" y="41"/>
                        <a:pt x="65" y="32"/>
                        <a:pt x="62" y="24"/>
                      </a:cubicBezTo>
                      <a:cubicBezTo>
                        <a:pt x="62" y="24"/>
                        <a:pt x="62" y="24"/>
                        <a:pt x="62" y="24"/>
                      </a:cubicBezTo>
                      <a:cubicBezTo>
                        <a:pt x="59" y="17"/>
                        <a:pt x="53" y="13"/>
                        <a:pt x="42" y="13"/>
                      </a:cubicBezTo>
                      <a:cubicBezTo>
                        <a:pt x="36" y="13"/>
                        <a:pt x="31" y="14"/>
                        <a:pt x="27" y="1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37" name="Freeform 15"/>
                <p:cNvSpPr>
                  <a:spLocks/>
                </p:cNvSpPr>
                <p:nvPr/>
              </p:nvSpPr>
              <p:spPr bwMode="auto">
                <a:xfrm>
                  <a:off x="3146846" y="3975870"/>
                  <a:ext cx="133967" cy="112710"/>
                </a:xfrm>
                <a:custGeom>
                  <a:avLst/>
                  <a:gdLst>
                    <a:gd name="T0" fmla="*/ 50 w 114"/>
                    <a:gd name="T1" fmla="*/ 96 h 96"/>
                    <a:gd name="T2" fmla="*/ 50 w 114"/>
                    <a:gd name="T3" fmla="*/ 31 h 96"/>
                    <a:gd name="T4" fmla="*/ 38 w 114"/>
                    <a:gd name="T5" fmla="*/ 12 h 96"/>
                    <a:gd name="T6" fmla="*/ 24 w 114"/>
                    <a:gd name="T7" fmla="*/ 16 h 96"/>
                    <a:gd name="T8" fmla="*/ 18 w 114"/>
                    <a:gd name="T9" fmla="*/ 18 h 96"/>
                    <a:gd name="T10" fmla="*/ 12 w 114"/>
                    <a:gd name="T11" fmla="*/ 21 h 96"/>
                    <a:gd name="T12" fmla="*/ 12 w 114"/>
                    <a:gd name="T13" fmla="*/ 96 h 96"/>
                    <a:gd name="T14" fmla="*/ 0 w 114"/>
                    <a:gd name="T15" fmla="*/ 96 h 96"/>
                    <a:gd name="T16" fmla="*/ 0 w 114"/>
                    <a:gd name="T17" fmla="*/ 1 h 96"/>
                    <a:gd name="T18" fmla="*/ 12 w 114"/>
                    <a:gd name="T19" fmla="*/ 1 h 96"/>
                    <a:gd name="T20" fmla="*/ 12 w 114"/>
                    <a:gd name="T21" fmla="*/ 7 h 96"/>
                    <a:gd name="T22" fmla="*/ 25 w 114"/>
                    <a:gd name="T23" fmla="*/ 2 h 96"/>
                    <a:gd name="T24" fmla="*/ 38 w 114"/>
                    <a:gd name="T25" fmla="*/ 0 h 96"/>
                    <a:gd name="T26" fmla="*/ 57 w 114"/>
                    <a:gd name="T27" fmla="*/ 8 h 96"/>
                    <a:gd name="T28" fmla="*/ 71 w 114"/>
                    <a:gd name="T29" fmla="*/ 3 h 96"/>
                    <a:gd name="T30" fmla="*/ 88 w 114"/>
                    <a:gd name="T31" fmla="*/ 0 h 96"/>
                    <a:gd name="T32" fmla="*/ 106 w 114"/>
                    <a:gd name="T33" fmla="*/ 6 h 96"/>
                    <a:gd name="T34" fmla="*/ 114 w 114"/>
                    <a:gd name="T35" fmla="*/ 31 h 96"/>
                    <a:gd name="T36" fmla="*/ 114 w 114"/>
                    <a:gd name="T37" fmla="*/ 96 h 96"/>
                    <a:gd name="T38" fmla="*/ 101 w 114"/>
                    <a:gd name="T39" fmla="*/ 96 h 96"/>
                    <a:gd name="T40" fmla="*/ 101 w 114"/>
                    <a:gd name="T41" fmla="*/ 31 h 96"/>
                    <a:gd name="T42" fmla="*/ 88 w 114"/>
                    <a:gd name="T43" fmla="*/ 12 h 96"/>
                    <a:gd name="T44" fmla="*/ 74 w 114"/>
                    <a:gd name="T45" fmla="*/ 15 h 96"/>
                    <a:gd name="T46" fmla="*/ 62 w 114"/>
                    <a:gd name="T47" fmla="*/ 20 h 96"/>
                    <a:gd name="T48" fmla="*/ 63 w 114"/>
                    <a:gd name="T49" fmla="*/ 31 h 96"/>
                    <a:gd name="T50" fmla="*/ 63 w 114"/>
                    <a:gd name="T51" fmla="*/ 96 h 96"/>
                    <a:gd name="T52" fmla="*/ 50 w 114"/>
                    <a:gd name="T53" fmla="*/ 96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114" h="96">
                      <a:moveTo>
                        <a:pt x="50" y="96"/>
                      </a:moveTo>
                      <a:cubicBezTo>
                        <a:pt x="50" y="31"/>
                        <a:pt x="50" y="31"/>
                        <a:pt x="50" y="31"/>
                      </a:cubicBezTo>
                      <a:cubicBezTo>
                        <a:pt x="50" y="18"/>
                        <a:pt x="46" y="12"/>
                        <a:pt x="38" y="12"/>
                      </a:cubicBezTo>
                      <a:cubicBezTo>
                        <a:pt x="35" y="12"/>
                        <a:pt x="30" y="13"/>
                        <a:pt x="24" y="16"/>
                      </a:cubicBezTo>
                      <a:cubicBezTo>
                        <a:pt x="22" y="16"/>
                        <a:pt x="20" y="17"/>
                        <a:pt x="18" y="18"/>
                      </a:cubicBezTo>
                      <a:cubicBezTo>
                        <a:pt x="12" y="21"/>
                        <a:pt x="12" y="21"/>
                        <a:pt x="12" y="21"/>
                      </a:cubicBezTo>
                      <a:cubicBezTo>
                        <a:pt x="12" y="96"/>
                        <a:pt x="12" y="96"/>
                        <a:pt x="12" y="96"/>
                      </a:cubicBezTo>
                      <a:cubicBezTo>
                        <a:pt x="0" y="96"/>
                        <a:pt x="0" y="96"/>
                        <a:pt x="0" y="96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12" y="1"/>
                        <a:pt x="12" y="1"/>
                        <a:pt x="12" y="1"/>
                      </a:cubicBezTo>
                      <a:cubicBezTo>
                        <a:pt x="12" y="7"/>
                        <a:pt x="12" y="7"/>
                        <a:pt x="12" y="7"/>
                      </a:cubicBezTo>
                      <a:cubicBezTo>
                        <a:pt x="17" y="5"/>
                        <a:pt x="21" y="3"/>
                        <a:pt x="25" y="2"/>
                      </a:cubicBezTo>
                      <a:cubicBezTo>
                        <a:pt x="30" y="1"/>
                        <a:pt x="34" y="0"/>
                        <a:pt x="38" y="0"/>
                      </a:cubicBezTo>
                      <a:cubicBezTo>
                        <a:pt x="47" y="0"/>
                        <a:pt x="53" y="3"/>
                        <a:pt x="57" y="8"/>
                      </a:cubicBezTo>
                      <a:cubicBezTo>
                        <a:pt x="62" y="6"/>
                        <a:pt x="67" y="4"/>
                        <a:pt x="71" y="3"/>
                      </a:cubicBezTo>
                      <a:cubicBezTo>
                        <a:pt x="78" y="1"/>
                        <a:pt x="83" y="0"/>
                        <a:pt x="88" y="0"/>
                      </a:cubicBezTo>
                      <a:cubicBezTo>
                        <a:pt x="96" y="0"/>
                        <a:pt x="102" y="2"/>
                        <a:pt x="106" y="6"/>
                      </a:cubicBezTo>
                      <a:cubicBezTo>
                        <a:pt x="111" y="11"/>
                        <a:pt x="114" y="19"/>
                        <a:pt x="114" y="31"/>
                      </a:cubicBezTo>
                      <a:cubicBezTo>
                        <a:pt x="114" y="96"/>
                        <a:pt x="114" y="96"/>
                        <a:pt x="114" y="96"/>
                      </a:cubicBezTo>
                      <a:cubicBezTo>
                        <a:pt x="101" y="96"/>
                        <a:pt x="101" y="96"/>
                        <a:pt x="101" y="96"/>
                      </a:cubicBezTo>
                      <a:cubicBezTo>
                        <a:pt x="101" y="31"/>
                        <a:pt x="101" y="31"/>
                        <a:pt x="101" y="31"/>
                      </a:cubicBezTo>
                      <a:cubicBezTo>
                        <a:pt x="101" y="18"/>
                        <a:pt x="97" y="12"/>
                        <a:pt x="88" y="12"/>
                      </a:cubicBezTo>
                      <a:cubicBezTo>
                        <a:pt x="84" y="12"/>
                        <a:pt x="80" y="13"/>
                        <a:pt x="74" y="15"/>
                      </a:cubicBezTo>
                      <a:cubicBezTo>
                        <a:pt x="70" y="16"/>
                        <a:pt x="66" y="18"/>
                        <a:pt x="62" y="20"/>
                      </a:cubicBezTo>
                      <a:cubicBezTo>
                        <a:pt x="62" y="24"/>
                        <a:pt x="63" y="27"/>
                        <a:pt x="63" y="31"/>
                      </a:cubicBezTo>
                      <a:cubicBezTo>
                        <a:pt x="63" y="96"/>
                        <a:pt x="63" y="96"/>
                        <a:pt x="63" y="96"/>
                      </a:cubicBezTo>
                      <a:lnTo>
                        <a:pt x="50" y="9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</p:grpSp>
      <p:grpSp>
        <p:nvGrpSpPr>
          <p:cNvPr id="458" name="组合 439"/>
          <p:cNvGrpSpPr/>
          <p:nvPr/>
        </p:nvGrpSpPr>
        <p:grpSpPr>
          <a:xfrm>
            <a:off x="5088530" y="4137714"/>
            <a:ext cx="139873" cy="139873"/>
            <a:chOff x="1088791" y="2987481"/>
            <a:chExt cx="1136651" cy="1136651"/>
          </a:xfrm>
        </p:grpSpPr>
        <p:sp>
          <p:nvSpPr>
            <p:cNvPr id="441" name="圆角矩形 440"/>
            <p:cNvSpPr/>
            <p:nvPr/>
          </p:nvSpPr>
          <p:spPr>
            <a:xfrm>
              <a:off x="1088791" y="2987481"/>
              <a:ext cx="1136651" cy="1136651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grpSp>
          <p:nvGrpSpPr>
            <p:cNvPr id="459" name="组合 441"/>
            <p:cNvGrpSpPr/>
            <p:nvPr/>
          </p:nvGrpSpPr>
          <p:grpSpPr>
            <a:xfrm>
              <a:off x="1217940" y="3279339"/>
              <a:ext cx="878350" cy="620802"/>
              <a:chOff x="2317829" y="3455087"/>
              <a:chExt cx="878350" cy="620802"/>
            </a:xfrm>
          </p:grpSpPr>
          <p:grpSp>
            <p:nvGrpSpPr>
              <p:cNvPr id="460" name="组合 442"/>
              <p:cNvGrpSpPr/>
              <p:nvPr/>
            </p:nvGrpSpPr>
            <p:grpSpPr>
              <a:xfrm>
                <a:off x="2334145" y="3455087"/>
                <a:ext cx="862034" cy="433045"/>
                <a:chOff x="2334145" y="3440495"/>
                <a:chExt cx="862034" cy="433045"/>
              </a:xfrm>
              <a:solidFill>
                <a:schemeClr val="bg1"/>
              </a:solidFill>
            </p:grpSpPr>
            <p:sp>
              <p:nvSpPr>
                <p:cNvPr id="454" name="Freeform 5"/>
                <p:cNvSpPr>
                  <a:spLocks noEditPoints="1"/>
                </p:cNvSpPr>
                <p:nvPr/>
              </p:nvSpPr>
              <p:spPr bwMode="auto">
                <a:xfrm>
                  <a:off x="2334145" y="3447416"/>
                  <a:ext cx="417226" cy="425136"/>
                </a:xfrm>
                <a:custGeom>
                  <a:avLst/>
                  <a:gdLst>
                    <a:gd name="T0" fmla="*/ 294 w 356"/>
                    <a:gd name="T1" fmla="*/ 9 h 362"/>
                    <a:gd name="T2" fmla="*/ 293 w 356"/>
                    <a:gd name="T3" fmla="*/ 13 h 362"/>
                    <a:gd name="T4" fmla="*/ 284 w 356"/>
                    <a:gd name="T5" fmla="*/ 38 h 362"/>
                    <a:gd name="T6" fmla="*/ 272 w 356"/>
                    <a:gd name="T7" fmla="*/ 66 h 362"/>
                    <a:gd name="T8" fmla="*/ 291 w 356"/>
                    <a:gd name="T9" fmla="*/ 66 h 362"/>
                    <a:gd name="T10" fmla="*/ 321 w 356"/>
                    <a:gd name="T11" fmla="*/ 79 h 362"/>
                    <a:gd name="T12" fmla="*/ 334 w 356"/>
                    <a:gd name="T13" fmla="*/ 109 h 362"/>
                    <a:gd name="T14" fmla="*/ 334 w 356"/>
                    <a:gd name="T15" fmla="*/ 179 h 362"/>
                    <a:gd name="T16" fmla="*/ 321 w 356"/>
                    <a:gd name="T17" fmla="*/ 209 h 362"/>
                    <a:gd name="T18" fmla="*/ 291 w 356"/>
                    <a:gd name="T19" fmla="*/ 222 h 362"/>
                    <a:gd name="T20" fmla="*/ 260 w 356"/>
                    <a:gd name="T21" fmla="*/ 222 h 362"/>
                    <a:gd name="T22" fmla="*/ 260 w 356"/>
                    <a:gd name="T23" fmla="*/ 308 h 362"/>
                    <a:gd name="T24" fmla="*/ 283 w 356"/>
                    <a:gd name="T25" fmla="*/ 331 h 362"/>
                    <a:gd name="T26" fmla="*/ 356 w 356"/>
                    <a:gd name="T27" fmla="*/ 331 h 362"/>
                    <a:gd name="T28" fmla="*/ 356 w 356"/>
                    <a:gd name="T29" fmla="*/ 359 h 362"/>
                    <a:gd name="T30" fmla="*/ 283 w 356"/>
                    <a:gd name="T31" fmla="*/ 359 h 362"/>
                    <a:gd name="T32" fmla="*/ 247 w 356"/>
                    <a:gd name="T33" fmla="*/ 344 h 362"/>
                    <a:gd name="T34" fmla="*/ 233 w 356"/>
                    <a:gd name="T35" fmla="*/ 308 h 362"/>
                    <a:gd name="T36" fmla="*/ 233 w 356"/>
                    <a:gd name="T37" fmla="*/ 222 h 362"/>
                    <a:gd name="T38" fmla="*/ 118 w 356"/>
                    <a:gd name="T39" fmla="*/ 222 h 362"/>
                    <a:gd name="T40" fmla="*/ 82 w 356"/>
                    <a:gd name="T41" fmla="*/ 297 h 362"/>
                    <a:gd name="T42" fmla="*/ 16 w 356"/>
                    <a:gd name="T43" fmla="*/ 362 h 362"/>
                    <a:gd name="T44" fmla="*/ 0 w 356"/>
                    <a:gd name="T45" fmla="*/ 340 h 362"/>
                    <a:gd name="T46" fmla="*/ 58 w 356"/>
                    <a:gd name="T47" fmla="*/ 285 h 362"/>
                    <a:gd name="T48" fmla="*/ 89 w 356"/>
                    <a:gd name="T49" fmla="*/ 222 h 362"/>
                    <a:gd name="T50" fmla="*/ 63 w 356"/>
                    <a:gd name="T51" fmla="*/ 222 h 362"/>
                    <a:gd name="T52" fmla="*/ 32 w 356"/>
                    <a:gd name="T53" fmla="*/ 209 h 362"/>
                    <a:gd name="T54" fmla="*/ 20 w 356"/>
                    <a:gd name="T55" fmla="*/ 179 h 362"/>
                    <a:gd name="T56" fmla="*/ 20 w 356"/>
                    <a:gd name="T57" fmla="*/ 109 h 362"/>
                    <a:gd name="T58" fmla="*/ 32 w 356"/>
                    <a:gd name="T59" fmla="*/ 79 h 362"/>
                    <a:gd name="T60" fmla="*/ 63 w 356"/>
                    <a:gd name="T61" fmla="*/ 66 h 362"/>
                    <a:gd name="T62" fmla="*/ 70 w 356"/>
                    <a:gd name="T63" fmla="*/ 66 h 362"/>
                    <a:gd name="T64" fmla="*/ 55 w 356"/>
                    <a:gd name="T65" fmla="*/ 7 h 362"/>
                    <a:gd name="T66" fmla="*/ 81 w 356"/>
                    <a:gd name="T67" fmla="*/ 0 h 362"/>
                    <a:gd name="T68" fmla="*/ 99 w 356"/>
                    <a:gd name="T69" fmla="*/ 66 h 362"/>
                    <a:gd name="T70" fmla="*/ 242 w 356"/>
                    <a:gd name="T71" fmla="*/ 66 h 362"/>
                    <a:gd name="T72" fmla="*/ 256 w 356"/>
                    <a:gd name="T73" fmla="*/ 35 h 362"/>
                    <a:gd name="T74" fmla="*/ 262 w 356"/>
                    <a:gd name="T75" fmla="*/ 18 h 362"/>
                    <a:gd name="T76" fmla="*/ 268 w 356"/>
                    <a:gd name="T77" fmla="*/ 0 h 362"/>
                    <a:gd name="T78" fmla="*/ 294 w 356"/>
                    <a:gd name="T79" fmla="*/ 9 h 362"/>
                    <a:gd name="T80" fmla="*/ 291 w 356"/>
                    <a:gd name="T81" fmla="*/ 195 h 362"/>
                    <a:gd name="T82" fmla="*/ 307 w 356"/>
                    <a:gd name="T83" fmla="*/ 179 h 362"/>
                    <a:gd name="T84" fmla="*/ 307 w 356"/>
                    <a:gd name="T85" fmla="*/ 109 h 362"/>
                    <a:gd name="T86" fmla="*/ 291 w 356"/>
                    <a:gd name="T87" fmla="*/ 94 h 362"/>
                    <a:gd name="T88" fmla="*/ 63 w 356"/>
                    <a:gd name="T89" fmla="*/ 94 h 362"/>
                    <a:gd name="T90" fmla="*/ 47 w 356"/>
                    <a:gd name="T91" fmla="*/ 109 h 362"/>
                    <a:gd name="T92" fmla="*/ 47 w 356"/>
                    <a:gd name="T93" fmla="*/ 179 h 362"/>
                    <a:gd name="T94" fmla="*/ 63 w 356"/>
                    <a:gd name="T95" fmla="*/ 195 h 362"/>
                    <a:gd name="T96" fmla="*/ 291 w 356"/>
                    <a:gd name="T97" fmla="*/ 195 h 3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356" h="362">
                      <a:moveTo>
                        <a:pt x="294" y="9"/>
                      </a:moveTo>
                      <a:cubicBezTo>
                        <a:pt x="294" y="11"/>
                        <a:pt x="293" y="12"/>
                        <a:pt x="293" y="13"/>
                      </a:cubicBezTo>
                      <a:cubicBezTo>
                        <a:pt x="284" y="38"/>
                        <a:pt x="284" y="38"/>
                        <a:pt x="284" y="38"/>
                      </a:cubicBezTo>
                      <a:cubicBezTo>
                        <a:pt x="280" y="49"/>
                        <a:pt x="276" y="58"/>
                        <a:pt x="272" y="66"/>
                      </a:cubicBezTo>
                      <a:cubicBezTo>
                        <a:pt x="291" y="66"/>
                        <a:pt x="291" y="66"/>
                        <a:pt x="291" y="66"/>
                      </a:cubicBezTo>
                      <a:cubicBezTo>
                        <a:pt x="303" y="66"/>
                        <a:pt x="313" y="71"/>
                        <a:pt x="321" y="79"/>
                      </a:cubicBezTo>
                      <a:cubicBezTo>
                        <a:pt x="330" y="87"/>
                        <a:pt x="334" y="98"/>
                        <a:pt x="334" y="109"/>
                      </a:cubicBezTo>
                      <a:cubicBezTo>
                        <a:pt x="334" y="179"/>
                        <a:pt x="334" y="179"/>
                        <a:pt x="334" y="179"/>
                      </a:cubicBezTo>
                      <a:cubicBezTo>
                        <a:pt x="334" y="191"/>
                        <a:pt x="330" y="201"/>
                        <a:pt x="321" y="209"/>
                      </a:cubicBezTo>
                      <a:cubicBezTo>
                        <a:pt x="313" y="218"/>
                        <a:pt x="303" y="222"/>
                        <a:pt x="291" y="222"/>
                      </a:cubicBezTo>
                      <a:cubicBezTo>
                        <a:pt x="260" y="222"/>
                        <a:pt x="260" y="222"/>
                        <a:pt x="260" y="222"/>
                      </a:cubicBezTo>
                      <a:cubicBezTo>
                        <a:pt x="260" y="308"/>
                        <a:pt x="260" y="308"/>
                        <a:pt x="260" y="308"/>
                      </a:cubicBezTo>
                      <a:cubicBezTo>
                        <a:pt x="260" y="323"/>
                        <a:pt x="268" y="331"/>
                        <a:pt x="283" y="331"/>
                      </a:cubicBezTo>
                      <a:cubicBezTo>
                        <a:pt x="356" y="331"/>
                        <a:pt x="356" y="331"/>
                        <a:pt x="356" y="331"/>
                      </a:cubicBezTo>
                      <a:cubicBezTo>
                        <a:pt x="356" y="359"/>
                        <a:pt x="356" y="359"/>
                        <a:pt x="356" y="359"/>
                      </a:cubicBezTo>
                      <a:cubicBezTo>
                        <a:pt x="283" y="359"/>
                        <a:pt x="283" y="359"/>
                        <a:pt x="283" y="359"/>
                      </a:cubicBezTo>
                      <a:cubicBezTo>
                        <a:pt x="269" y="359"/>
                        <a:pt x="257" y="354"/>
                        <a:pt x="247" y="344"/>
                      </a:cubicBezTo>
                      <a:cubicBezTo>
                        <a:pt x="238" y="334"/>
                        <a:pt x="233" y="322"/>
                        <a:pt x="233" y="308"/>
                      </a:cubicBezTo>
                      <a:cubicBezTo>
                        <a:pt x="233" y="222"/>
                        <a:pt x="233" y="222"/>
                        <a:pt x="233" y="222"/>
                      </a:cubicBezTo>
                      <a:cubicBezTo>
                        <a:pt x="118" y="222"/>
                        <a:pt x="118" y="222"/>
                        <a:pt x="118" y="222"/>
                      </a:cubicBezTo>
                      <a:cubicBezTo>
                        <a:pt x="110" y="251"/>
                        <a:pt x="98" y="276"/>
                        <a:pt x="82" y="297"/>
                      </a:cubicBezTo>
                      <a:cubicBezTo>
                        <a:pt x="66" y="320"/>
                        <a:pt x="44" y="341"/>
                        <a:pt x="16" y="362"/>
                      </a:cubicBezTo>
                      <a:cubicBezTo>
                        <a:pt x="0" y="340"/>
                        <a:pt x="0" y="340"/>
                        <a:pt x="0" y="340"/>
                      </a:cubicBezTo>
                      <a:cubicBezTo>
                        <a:pt x="24" y="323"/>
                        <a:pt x="44" y="304"/>
                        <a:pt x="58" y="285"/>
                      </a:cubicBezTo>
                      <a:cubicBezTo>
                        <a:pt x="71" y="267"/>
                        <a:pt x="81" y="246"/>
                        <a:pt x="89" y="222"/>
                      </a:cubicBezTo>
                      <a:cubicBezTo>
                        <a:pt x="63" y="222"/>
                        <a:pt x="63" y="222"/>
                        <a:pt x="63" y="222"/>
                      </a:cubicBezTo>
                      <a:cubicBezTo>
                        <a:pt x="51" y="222"/>
                        <a:pt x="41" y="218"/>
                        <a:pt x="32" y="209"/>
                      </a:cubicBezTo>
                      <a:cubicBezTo>
                        <a:pt x="24" y="201"/>
                        <a:pt x="20" y="191"/>
                        <a:pt x="20" y="179"/>
                      </a:cubicBezTo>
                      <a:cubicBezTo>
                        <a:pt x="20" y="109"/>
                        <a:pt x="20" y="109"/>
                        <a:pt x="20" y="109"/>
                      </a:cubicBezTo>
                      <a:cubicBezTo>
                        <a:pt x="20" y="98"/>
                        <a:pt x="24" y="87"/>
                        <a:pt x="32" y="79"/>
                      </a:cubicBezTo>
                      <a:cubicBezTo>
                        <a:pt x="41" y="71"/>
                        <a:pt x="51" y="66"/>
                        <a:pt x="63" y="66"/>
                      </a:cubicBezTo>
                      <a:cubicBezTo>
                        <a:pt x="70" y="66"/>
                        <a:pt x="70" y="66"/>
                        <a:pt x="70" y="66"/>
                      </a:cubicBezTo>
                      <a:cubicBezTo>
                        <a:pt x="55" y="7"/>
                        <a:pt x="55" y="7"/>
                        <a:pt x="55" y="7"/>
                      </a:cubicBezTo>
                      <a:cubicBezTo>
                        <a:pt x="81" y="0"/>
                        <a:pt x="81" y="0"/>
                        <a:pt x="81" y="0"/>
                      </a:cubicBezTo>
                      <a:cubicBezTo>
                        <a:pt x="99" y="66"/>
                        <a:pt x="99" y="66"/>
                        <a:pt x="99" y="66"/>
                      </a:cubicBezTo>
                      <a:cubicBezTo>
                        <a:pt x="242" y="66"/>
                        <a:pt x="242" y="66"/>
                        <a:pt x="242" y="66"/>
                      </a:cubicBezTo>
                      <a:cubicBezTo>
                        <a:pt x="247" y="57"/>
                        <a:pt x="252" y="47"/>
                        <a:pt x="256" y="35"/>
                      </a:cubicBezTo>
                      <a:cubicBezTo>
                        <a:pt x="258" y="30"/>
                        <a:pt x="260" y="24"/>
                        <a:pt x="262" y="18"/>
                      </a:cubicBezTo>
                      <a:cubicBezTo>
                        <a:pt x="268" y="0"/>
                        <a:pt x="268" y="0"/>
                        <a:pt x="268" y="0"/>
                      </a:cubicBezTo>
                      <a:lnTo>
                        <a:pt x="294" y="9"/>
                      </a:lnTo>
                      <a:close/>
                      <a:moveTo>
                        <a:pt x="291" y="195"/>
                      </a:moveTo>
                      <a:cubicBezTo>
                        <a:pt x="302" y="195"/>
                        <a:pt x="307" y="190"/>
                        <a:pt x="307" y="179"/>
                      </a:cubicBezTo>
                      <a:cubicBezTo>
                        <a:pt x="307" y="109"/>
                        <a:pt x="307" y="109"/>
                        <a:pt x="307" y="109"/>
                      </a:cubicBezTo>
                      <a:cubicBezTo>
                        <a:pt x="307" y="99"/>
                        <a:pt x="302" y="94"/>
                        <a:pt x="291" y="94"/>
                      </a:cubicBezTo>
                      <a:cubicBezTo>
                        <a:pt x="63" y="94"/>
                        <a:pt x="63" y="94"/>
                        <a:pt x="63" y="94"/>
                      </a:cubicBezTo>
                      <a:cubicBezTo>
                        <a:pt x="52" y="94"/>
                        <a:pt x="47" y="99"/>
                        <a:pt x="47" y="109"/>
                      </a:cubicBezTo>
                      <a:cubicBezTo>
                        <a:pt x="47" y="179"/>
                        <a:pt x="47" y="179"/>
                        <a:pt x="47" y="179"/>
                      </a:cubicBezTo>
                      <a:cubicBezTo>
                        <a:pt x="47" y="190"/>
                        <a:pt x="52" y="195"/>
                        <a:pt x="63" y="195"/>
                      </a:cubicBezTo>
                      <a:lnTo>
                        <a:pt x="291" y="19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55" name="Freeform 6"/>
                <p:cNvSpPr>
                  <a:spLocks noEditPoints="1"/>
                </p:cNvSpPr>
                <p:nvPr/>
              </p:nvSpPr>
              <p:spPr bwMode="auto">
                <a:xfrm>
                  <a:off x="2774504" y="3440495"/>
                  <a:ext cx="421675" cy="433045"/>
                </a:xfrm>
                <a:custGeom>
                  <a:avLst/>
                  <a:gdLst>
                    <a:gd name="T0" fmla="*/ 92 w 360"/>
                    <a:gd name="T1" fmla="*/ 76 h 369"/>
                    <a:gd name="T2" fmla="*/ 82 w 360"/>
                    <a:gd name="T3" fmla="*/ 93 h 369"/>
                    <a:gd name="T4" fmla="*/ 329 w 360"/>
                    <a:gd name="T5" fmla="*/ 93 h 369"/>
                    <a:gd name="T6" fmla="*/ 329 w 360"/>
                    <a:gd name="T7" fmla="*/ 70 h 369"/>
                    <a:gd name="T8" fmla="*/ 313 w 360"/>
                    <a:gd name="T9" fmla="*/ 54 h 369"/>
                    <a:gd name="T10" fmla="*/ 48 w 360"/>
                    <a:gd name="T11" fmla="*/ 54 h 369"/>
                    <a:gd name="T12" fmla="*/ 32 w 360"/>
                    <a:gd name="T13" fmla="*/ 70 h 369"/>
                    <a:gd name="T14" fmla="*/ 32 w 360"/>
                    <a:gd name="T15" fmla="*/ 93 h 369"/>
                    <a:gd name="T16" fmla="*/ 4 w 360"/>
                    <a:gd name="T17" fmla="*/ 93 h 369"/>
                    <a:gd name="T18" fmla="*/ 4 w 360"/>
                    <a:gd name="T19" fmla="*/ 70 h 369"/>
                    <a:gd name="T20" fmla="*/ 17 w 360"/>
                    <a:gd name="T21" fmla="*/ 40 h 369"/>
                    <a:gd name="T22" fmla="*/ 48 w 360"/>
                    <a:gd name="T23" fmla="*/ 27 h 369"/>
                    <a:gd name="T24" fmla="*/ 167 w 360"/>
                    <a:gd name="T25" fmla="*/ 27 h 369"/>
                    <a:gd name="T26" fmla="*/ 167 w 360"/>
                    <a:gd name="T27" fmla="*/ 0 h 369"/>
                    <a:gd name="T28" fmla="*/ 194 w 360"/>
                    <a:gd name="T29" fmla="*/ 0 h 369"/>
                    <a:gd name="T30" fmla="*/ 194 w 360"/>
                    <a:gd name="T31" fmla="*/ 27 h 369"/>
                    <a:gd name="T32" fmla="*/ 313 w 360"/>
                    <a:gd name="T33" fmla="*/ 27 h 369"/>
                    <a:gd name="T34" fmla="*/ 344 w 360"/>
                    <a:gd name="T35" fmla="*/ 40 h 369"/>
                    <a:gd name="T36" fmla="*/ 356 w 360"/>
                    <a:gd name="T37" fmla="*/ 70 h 369"/>
                    <a:gd name="T38" fmla="*/ 356 w 360"/>
                    <a:gd name="T39" fmla="*/ 93 h 369"/>
                    <a:gd name="T40" fmla="*/ 337 w 360"/>
                    <a:gd name="T41" fmla="*/ 93 h 369"/>
                    <a:gd name="T42" fmla="*/ 230 w 360"/>
                    <a:gd name="T43" fmla="*/ 181 h 369"/>
                    <a:gd name="T44" fmla="*/ 360 w 360"/>
                    <a:gd name="T45" fmla="*/ 218 h 369"/>
                    <a:gd name="T46" fmla="*/ 353 w 360"/>
                    <a:gd name="T47" fmla="*/ 244 h 369"/>
                    <a:gd name="T48" fmla="*/ 190 w 360"/>
                    <a:gd name="T49" fmla="*/ 198 h 369"/>
                    <a:gd name="T50" fmla="*/ 2 w 360"/>
                    <a:gd name="T51" fmla="*/ 240 h 369"/>
                    <a:gd name="T52" fmla="*/ 0 w 360"/>
                    <a:gd name="T53" fmla="*/ 213 h 369"/>
                    <a:gd name="T54" fmla="*/ 150 w 360"/>
                    <a:gd name="T55" fmla="*/ 187 h 369"/>
                    <a:gd name="T56" fmla="*/ 38 w 360"/>
                    <a:gd name="T57" fmla="*/ 155 h 369"/>
                    <a:gd name="T58" fmla="*/ 45 w 360"/>
                    <a:gd name="T59" fmla="*/ 128 h 369"/>
                    <a:gd name="T60" fmla="*/ 196 w 360"/>
                    <a:gd name="T61" fmla="*/ 171 h 369"/>
                    <a:gd name="T62" fmla="*/ 281 w 360"/>
                    <a:gd name="T63" fmla="*/ 121 h 369"/>
                    <a:gd name="T64" fmla="*/ 34 w 360"/>
                    <a:gd name="T65" fmla="*/ 121 h 369"/>
                    <a:gd name="T66" fmla="*/ 69 w 360"/>
                    <a:gd name="T67" fmla="*/ 61 h 369"/>
                    <a:gd name="T68" fmla="*/ 92 w 360"/>
                    <a:gd name="T69" fmla="*/ 76 h 369"/>
                    <a:gd name="T70" fmla="*/ 73 w 360"/>
                    <a:gd name="T71" fmla="*/ 369 h 369"/>
                    <a:gd name="T72" fmla="*/ 42 w 360"/>
                    <a:gd name="T73" fmla="*/ 356 h 369"/>
                    <a:gd name="T74" fmla="*/ 30 w 360"/>
                    <a:gd name="T75" fmla="*/ 325 h 369"/>
                    <a:gd name="T76" fmla="*/ 30 w 360"/>
                    <a:gd name="T77" fmla="*/ 290 h 369"/>
                    <a:gd name="T78" fmla="*/ 42 w 360"/>
                    <a:gd name="T79" fmla="*/ 260 h 369"/>
                    <a:gd name="T80" fmla="*/ 73 w 360"/>
                    <a:gd name="T81" fmla="*/ 247 h 369"/>
                    <a:gd name="T82" fmla="*/ 288 w 360"/>
                    <a:gd name="T83" fmla="*/ 247 h 369"/>
                    <a:gd name="T84" fmla="*/ 319 w 360"/>
                    <a:gd name="T85" fmla="*/ 260 h 369"/>
                    <a:gd name="T86" fmla="*/ 331 w 360"/>
                    <a:gd name="T87" fmla="*/ 290 h 369"/>
                    <a:gd name="T88" fmla="*/ 331 w 360"/>
                    <a:gd name="T89" fmla="*/ 325 h 369"/>
                    <a:gd name="T90" fmla="*/ 319 w 360"/>
                    <a:gd name="T91" fmla="*/ 356 h 369"/>
                    <a:gd name="T92" fmla="*/ 288 w 360"/>
                    <a:gd name="T93" fmla="*/ 369 h 369"/>
                    <a:gd name="T94" fmla="*/ 73 w 360"/>
                    <a:gd name="T95" fmla="*/ 369 h 369"/>
                    <a:gd name="T96" fmla="*/ 288 w 360"/>
                    <a:gd name="T97" fmla="*/ 341 h 369"/>
                    <a:gd name="T98" fmla="*/ 304 w 360"/>
                    <a:gd name="T99" fmla="*/ 325 h 369"/>
                    <a:gd name="T100" fmla="*/ 304 w 360"/>
                    <a:gd name="T101" fmla="*/ 290 h 369"/>
                    <a:gd name="T102" fmla="*/ 288 w 360"/>
                    <a:gd name="T103" fmla="*/ 274 h 369"/>
                    <a:gd name="T104" fmla="*/ 73 w 360"/>
                    <a:gd name="T105" fmla="*/ 274 h 369"/>
                    <a:gd name="T106" fmla="*/ 57 w 360"/>
                    <a:gd name="T107" fmla="*/ 290 h 369"/>
                    <a:gd name="T108" fmla="*/ 57 w 360"/>
                    <a:gd name="T109" fmla="*/ 325 h 369"/>
                    <a:gd name="T110" fmla="*/ 73 w 360"/>
                    <a:gd name="T111" fmla="*/ 341 h 369"/>
                    <a:gd name="T112" fmla="*/ 288 w 360"/>
                    <a:gd name="T113" fmla="*/ 341 h 3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360" h="369">
                      <a:moveTo>
                        <a:pt x="92" y="76"/>
                      </a:moveTo>
                      <a:cubicBezTo>
                        <a:pt x="82" y="93"/>
                        <a:pt x="82" y="93"/>
                        <a:pt x="82" y="93"/>
                      </a:cubicBezTo>
                      <a:cubicBezTo>
                        <a:pt x="329" y="93"/>
                        <a:pt x="329" y="93"/>
                        <a:pt x="329" y="93"/>
                      </a:cubicBezTo>
                      <a:cubicBezTo>
                        <a:pt x="329" y="70"/>
                        <a:pt x="329" y="70"/>
                        <a:pt x="329" y="70"/>
                      </a:cubicBezTo>
                      <a:cubicBezTo>
                        <a:pt x="329" y="60"/>
                        <a:pt x="324" y="54"/>
                        <a:pt x="313" y="54"/>
                      </a:cubicBezTo>
                      <a:cubicBezTo>
                        <a:pt x="48" y="54"/>
                        <a:pt x="48" y="54"/>
                        <a:pt x="48" y="54"/>
                      </a:cubicBezTo>
                      <a:cubicBezTo>
                        <a:pt x="37" y="54"/>
                        <a:pt x="32" y="60"/>
                        <a:pt x="32" y="70"/>
                      </a:cubicBezTo>
                      <a:cubicBezTo>
                        <a:pt x="32" y="93"/>
                        <a:pt x="32" y="93"/>
                        <a:pt x="32" y="93"/>
                      </a:cubicBezTo>
                      <a:cubicBezTo>
                        <a:pt x="4" y="93"/>
                        <a:pt x="4" y="93"/>
                        <a:pt x="4" y="93"/>
                      </a:cubicBezTo>
                      <a:cubicBezTo>
                        <a:pt x="4" y="70"/>
                        <a:pt x="4" y="70"/>
                        <a:pt x="4" y="70"/>
                      </a:cubicBezTo>
                      <a:cubicBezTo>
                        <a:pt x="4" y="59"/>
                        <a:pt x="9" y="48"/>
                        <a:pt x="17" y="40"/>
                      </a:cubicBezTo>
                      <a:cubicBezTo>
                        <a:pt x="26" y="31"/>
                        <a:pt x="36" y="27"/>
                        <a:pt x="48" y="27"/>
                      </a:cubicBezTo>
                      <a:cubicBezTo>
                        <a:pt x="167" y="27"/>
                        <a:pt x="167" y="27"/>
                        <a:pt x="167" y="27"/>
                      </a:cubicBezTo>
                      <a:cubicBezTo>
                        <a:pt x="167" y="0"/>
                        <a:pt x="167" y="0"/>
                        <a:pt x="167" y="0"/>
                      </a:cubicBezTo>
                      <a:cubicBezTo>
                        <a:pt x="194" y="0"/>
                        <a:pt x="194" y="0"/>
                        <a:pt x="194" y="0"/>
                      </a:cubicBezTo>
                      <a:cubicBezTo>
                        <a:pt x="194" y="27"/>
                        <a:pt x="194" y="27"/>
                        <a:pt x="194" y="27"/>
                      </a:cubicBezTo>
                      <a:cubicBezTo>
                        <a:pt x="313" y="27"/>
                        <a:pt x="313" y="27"/>
                        <a:pt x="313" y="27"/>
                      </a:cubicBezTo>
                      <a:cubicBezTo>
                        <a:pt x="325" y="27"/>
                        <a:pt x="335" y="31"/>
                        <a:pt x="344" y="40"/>
                      </a:cubicBezTo>
                      <a:cubicBezTo>
                        <a:pt x="352" y="48"/>
                        <a:pt x="356" y="59"/>
                        <a:pt x="356" y="70"/>
                      </a:cubicBezTo>
                      <a:cubicBezTo>
                        <a:pt x="356" y="93"/>
                        <a:pt x="356" y="93"/>
                        <a:pt x="356" y="93"/>
                      </a:cubicBezTo>
                      <a:cubicBezTo>
                        <a:pt x="337" y="93"/>
                        <a:pt x="337" y="93"/>
                        <a:pt x="337" y="93"/>
                      </a:cubicBezTo>
                      <a:cubicBezTo>
                        <a:pt x="314" y="127"/>
                        <a:pt x="279" y="156"/>
                        <a:pt x="230" y="181"/>
                      </a:cubicBezTo>
                      <a:cubicBezTo>
                        <a:pt x="360" y="218"/>
                        <a:pt x="360" y="218"/>
                        <a:pt x="360" y="218"/>
                      </a:cubicBezTo>
                      <a:cubicBezTo>
                        <a:pt x="353" y="244"/>
                        <a:pt x="353" y="244"/>
                        <a:pt x="353" y="244"/>
                      </a:cubicBezTo>
                      <a:cubicBezTo>
                        <a:pt x="190" y="198"/>
                        <a:pt x="190" y="198"/>
                        <a:pt x="190" y="198"/>
                      </a:cubicBezTo>
                      <a:cubicBezTo>
                        <a:pt x="134" y="221"/>
                        <a:pt x="71" y="235"/>
                        <a:pt x="2" y="240"/>
                      </a:cubicBezTo>
                      <a:cubicBezTo>
                        <a:pt x="0" y="213"/>
                        <a:pt x="0" y="213"/>
                        <a:pt x="0" y="213"/>
                      </a:cubicBezTo>
                      <a:cubicBezTo>
                        <a:pt x="53" y="209"/>
                        <a:pt x="103" y="200"/>
                        <a:pt x="150" y="187"/>
                      </a:cubicBezTo>
                      <a:cubicBezTo>
                        <a:pt x="38" y="155"/>
                        <a:pt x="38" y="155"/>
                        <a:pt x="38" y="155"/>
                      </a:cubicBezTo>
                      <a:cubicBezTo>
                        <a:pt x="45" y="128"/>
                        <a:pt x="45" y="128"/>
                        <a:pt x="45" y="128"/>
                      </a:cubicBezTo>
                      <a:cubicBezTo>
                        <a:pt x="196" y="171"/>
                        <a:pt x="196" y="171"/>
                        <a:pt x="196" y="171"/>
                      </a:cubicBezTo>
                      <a:cubicBezTo>
                        <a:pt x="232" y="156"/>
                        <a:pt x="261" y="140"/>
                        <a:pt x="281" y="121"/>
                      </a:cubicBezTo>
                      <a:cubicBezTo>
                        <a:pt x="34" y="121"/>
                        <a:pt x="34" y="121"/>
                        <a:pt x="34" y="121"/>
                      </a:cubicBezTo>
                      <a:cubicBezTo>
                        <a:pt x="69" y="61"/>
                        <a:pt x="69" y="61"/>
                        <a:pt x="69" y="61"/>
                      </a:cubicBezTo>
                      <a:lnTo>
                        <a:pt x="92" y="76"/>
                      </a:lnTo>
                      <a:close/>
                      <a:moveTo>
                        <a:pt x="73" y="369"/>
                      </a:moveTo>
                      <a:cubicBezTo>
                        <a:pt x="61" y="369"/>
                        <a:pt x="51" y="364"/>
                        <a:pt x="42" y="356"/>
                      </a:cubicBezTo>
                      <a:cubicBezTo>
                        <a:pt x="34" y="347"/>
                        <a:pt x="30" y="337"/>
                        <a:pt x="30" y="325"/>
                      </a:cubicBezTo>
                      <a:cubicBezTo>
                        <a:pt x="30" y="290"/>
                        <a:pt x="30" y="290"/>
                        <a:pt x="30" y="290"/>
                      </a:cubicBezTo>
                      <a:cubicBezTo>
                        <a:pt x="30" y="278"/>
                        <a:pt x="34" y="268"/>
                        <a:pt x="42" y="260"/>
                      </a:cubicBezTo>
                      <a:cubicBezTo>
                        <a:pt x="51" y="251"/>
                        <a:pt x="61" y="247"/>
                        <a:pt x="73" y="247"/>
                      </a:cubicBezTo>
                      <a:cubicBezTo>
                        <a:pt x="288" y="247"/>
                        <a:pt x="288" y="247"/>
                        <a:pt x="288" y="247"/>
                      </a:cubicBezTo>
                      <a:cubicBezTo>
                        <a:pt x="300" y="247"/>
                        <a:pt x="310" y="251"/>
                        <a:pt x="319" y="260"/>
                      </a:cubicBezTo>
                      <a:cubicBezTo>
                        <a:pt x="327" y="268"/>
                        <a:pt x="331" y="278"/>
                        <a:pt x="331" y="290"/>
                      </a:cubicBezTo>
                      <a:cubicBezTo>
                        <a:pt x="331" y="325"/>
                        <a:pt x="331" y="325"/>
                        <a:pt x="331" y="325"/>
                      </a:cubicBezTo>
                      <a:cubicBezTo>
                        <a:pt x="331" y="337"/>
                        <a:pt x="327" y="347"/>
                        <a:pt x="319" y="356"/>
                      </a:cubicBezTo>
                      <a:cubicBezTo>
                        <a:pt x="310" y="364"/>
                        <a:pt x="300" y="369"/>
                        <a:pt x="288" y="369"/>
                      </a:cubicBezTo>
                      <a:lnTo>
                        <a:pt x="73" y="369"/>
                      </a:lnTo>
                      <a:close/>
                      <a:moveTo>
                        <a:pt x="288" y="341"/>
                      </a:moveTo>
                      <a:cubicBezTo>
                        <a:pt x="299" y="341"/>
                        <a:pt x="304" y="336"/>
                        <a:pt x="304" y="325"/>
                      </a:cubicBezTo>
                      <a:cubicBezTo>
                        <a:pt x="304" y="290"/>
                        <a:pt x="304" y="290"/>
                        <a:pt x="304" y="290"/>
                      </a:cubicBezTo>
                      <a:cubicBezTo>
                        <a:pt x="304" y="279"/>
                        <a:pt x="299" y="274"/>
                        <a:pt x="288" y="274"/>
                      </a:cubicBezTo>
                      <a:cubicBezTo>
                        <a:pt x="73" y="274"/>
                        <a:pt x="73" y="274"/>
                        <a:pt x="73" y="274"/>
                      </a:cubicBezTo>
                      <a:cubicBezTo>
                        <a:pt x="63" y="274"/>
                        <a:pt x="57" y="279"/>
                        <a:pt x="57" y="290"/>
                      </a:cubicBezTo>
                      <a:cubicBezTo>
                        <a:pt x="57" y="325"/>
                        <a:pt x="57" y="325"/>
                        <a:pt x="57" y="325"/>
                      </a:cubicBezTo>
                      <a:cubicBezTo>
                        <a:pt x="57" y="336"/>
                        <a:pt x="63" y="341"/>
                        <a:pt x="73" y="341"/>
                      </a:cubicBezTo>
                      <a:lnTo>
                        <a:pt x="288" y="34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95" name="组合 443"/>
              <p:cNvGrpSpPr/>
              <p:nvPr/>
            </p:nvGrpSpPr>
            <p:grpSpPr>
              <a:xfrm>
                <a:off x="2317829" y="3935828"/>
                <a:ext cx="857985" cy="140061"/>
                <a:chOff x="2317831" y="3935828"/>
                <a:chExt cx="962982" cy="157201"/>
              </a:xfrm>
              <a:solidFill>
                <a:schemeClr val="bg1"/>
              </a:solidFill>
            </p:grpSpPr>
            <p:sp>
              <p:nvSpPr>
                <p:cNvPr id="445" name="Freeform 7"/>
                <p:cNvSpPr>
                  <a:spLocks noEditPoints="1"/>
                </p:cNvSpPr>
                <p:nvPr/>
              </p:nvSpPr>
              <p:spPr bwMode="auto">
                <a:xfrm>
                  <a:off x="2317831" y="3936816"/>
                  <a:ext cx="84038" cy="152752"/>
                </a:xfrm>
                <a:custGeom>
                  <a:avLst/>
                  <a:gdLst>
                    <a:gd name="T0" fmla="*/ 72 w 72"/>
                    <a:gd name="T1" fmla="*/ 0 h 130"/>
                    <a:gd name="T2" fmla="*/ 72 w 72"/>
                    <a:gd name="T3" fmla="*/ 128 h 130"/>
                    <a:gd name="T4" fmla="*/ 65 w 72"/>
                    <a:gd name="T5" fmla="*/ 128 h 130"/>
                    <a:gd name="T6" fmla="*/ 42 w 72"/>
                    <a:gd name="T7" fmla="*/ 130 h 130"/>
                    <a:gd name="T8" fmla="*/ 13 w 72"/>
                    <a:gd name="T9" fmla="*/ 123 h 130"/>
                    <a:gd name="T10" fmla="*/ 0 w 72"/>
                    <a:gd name="T11" fmla="*/ 81 h 130"/>
                    <a:gd name="T12" fmla="*/ 3 w 72"/>
                    <a:gd name="T13" fmla="*/ 55 h 130"/>
                    <a:gd name="T14" fmla="*/ 16 w 72"/>
                    <a:gd name="T15" fmla="*/ 37 h 130"/>
                    <a:gd name="T16" fmla="*/ 38 w 72"/>
                    <a:gd name="T17" fmla="*/ 31 h 130"/>
                    <a:gd name="T18" fmla="*/ 47 w 72"/>
                    <a:gd name="T19" fmla="*/ 31 h 130"/>
                    <a:gd name="T20" fmla="*/ 48 w 72"/>
                    <a:gd name="T21" fmla="*/ 31 h 130"/>
                    <a:gd name="T22" fmla="*/ 60 w 72"/>
                    <a:gd name="T23" fmla="*/ 33 h 130"/>
                    <a:gd name="T24" fmla="*/ 60 w 72"/>
                    <a:gd name="T25" fmla="*/ 0 h 130"/>
                    <a:gd name="T26" fmla="*/ 72 w 72"/>
                    <a:gd name="T27" fmla="*/ 0 h 130"/>
                    <a:gd name="T28" fmla="*/ 60 w 72"/>
                    <a:gd name="T29" fmla="*/ 116 h 130"/>
                    <a:gd name="T30" fmla="*/ 60 w 72"/>
                    <a:gd name="T31" fmla="*/ 46 h 130"/>
                    <a:gd name="T32" fmla="*/ 45 w 72"/>
                    <a:gd name="T33" fmla="*/ 44 h 130"/>
                    <a:gd name="T34" fmla="*/ 38 w 72"/>
                    <a:gd name="T35" fmla="*/ 44 h 130"/>
                    <a:gd name="T36" fmla="*/ 23 w 72"/>
                    <a:gd name="T37" fmla="*/ 47 h 130"/>
                    <a:gd name="T38" fmla="*/ 15 w 72"/>
                    <a:gd name="T39" fmla="*/ 61 h 130"/>
                    <a:gd name="T40" fmla="*/ 12 w 72"/>
                    <a:gd name="T41" fmla="*/ 81 h 130"/>
                    <a:gd name="T42" fmla="*/ 14 w 72"/>
                    <a:gd name="T43" fmla="*/ 100 h 130"/>
                    <a:gd name="T44" fmla="*/ 21 w 72"/>
                    <a:gd name="T45" fmla="*/ 113 h 130"/>
                    <a:gd name="T46" fmla="*/ 42 w 72"/>
                    <a:gd name="T47" fmla="*/ 118 h 130"/>
                    <a:gd name="T48" fmla="*/ 60 w 72"/>
                    <a:gd name="T49" fmla="*/ 116 h 1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72" h="130">
                      <a:moveTo>
                        <a:pt x="72" y="0"/>
                      </a:moveTo>
                      <a:cubicBezTo>
                        <a:pt x="72" y="128"/>
                        <a:pt x="72" y="128"/>
                        <a:pt x="72" y="128"/>
                      </a:cubicBezTo>
                      <a:cubicBezTo>
                        <a:pt x="65" y="128"/>
                        <a:pt x="65" y="128"/>
                        <a:pt x="65" y="128"/>
                      </a:cubicBezTo>
                      <a:cubicBezTo>
                        <a:pt x="57" y="130"/>
                        <a:pt x="49" y="130"/>
                        <a:pt x="42" y="130"/>
                      </a:cubicBezTo>
                      <a:cubicBezTo>
                        <a:pt x="30" y="130"/>
                        <a:pt x="21" y="128"/>
                        <a:pt x="13" y="123"/>
                      </a:cubicBezTo>
                      <a:cubicBezTo>
                        <a:pt x="4" y="115"/>
                        <a:pt x="0" y="101"/>
                        <a:pt x="0" y="81"/>
                      </a:cubicBezTo>
                      <a:cubicBezTo>
                        <a:pt x="0" y="71"/>
                        <a:pt x="1" y="63"/>
                        <a:pt x="3" y="55"/>
                      </a:cubicBezTo>
                      <a:cubicBezTo>
                        <a:pt x="6" y="47"/>
                        <a:pt x="10" y="41"/>
                        <a:pt x="16" y="37"/>
                      </a:cubicBezTo>
                      <a:cubicBezTo>
                        <a:pt x="21" y="33"/>
                        <a:pt x="29" y="31"/>
                        <a:pt x="38" y="31"/>
                      </a:cubicBezTo>
                      <a:cubicBezTo>
                        <a:pt x="41" y="31"/>
                        <a:pt x="43" y="31"/>
                        <a:pt x="47" y="31"/>
                      </a:cubicBezTo>
                      <a:cubicBezTo>
                        <a:pt x="47" y="31"/>
                        <a:pt x="48" y="31"/>
                        <a:pt x="48" y="31"/>
                      </a:cubicBezTo>
                      <a:cubicBezTo>
                        <a:pt x="60" y="33"/>
                        <a:pt x="60" y="33"/>
                        <a:pt x="60" y="33"/>
                      </a:cubicBezTo>
                      <a:cubicBezTo>
                        <a:pt x="60" y="0"/>
                        <a:pt x="60" y="0"/>
                        <a:pt x="60" y="0"/>
                      </a:cubicBezTo>
                      <a:lnTo>
                        <a:pt x="72" y="0"/>
                      </a:lnTo>
                      <a:close/>
                      <a:moveTo>
                        <a:pt x="60" y="116"/>
                      </a:moveTo>
                      <a:cubicBezTo>
                        <a:pt x="60" y="46"/>
                        <a:pt x="60" y="46"/>
                        <a:pt x="60" y="46"/>
                      </a:cubicBezTo>
                      <a:cubicBezTo>
                        <a:pt x="45" y="44"/>
                        <a:pt x="45" y="44"/>
                        <a:pt x="45" y="44"/>
                      </a:cubicBezTo>
                      <a:cubicBezTo>
                        <a:pt x="42" y="44"/>
                        <a:pt x="40" y="44"/>
                        <a:pt x="38" y="44"/>
                      </a:cubicBezTo>
                      <a:cubicBezTo>
                        <a:pt x="32" y="44"/>
                        <a:pt x="27" y="45"/>
                        <a:pt x="23" y="47"/>
                      </a:cubicBezTo>
                      <a:cubicBezTo>
                        <a:pt x="19" y="50"/>
                        <a:pt x="17" y="55"/>
                        <a:pt x="15" y="61"/>
                      </a:cubicBezTo>
                      <a:cubicBezTo>
                        <a:pt x="13" y="67"/>
                        <a:pt x="12" y="73"/>
                        <a:pt x="12" y="81"/>
                      </a:cubicBezTo>
                      <a:cubicBezTo>
                        <a:pt x="12" y="88"/>
                        <a:pt x="13" y="95"/>
                        <a:pt x="14" y="100"/>
                      </a:cubicBezTo>
                      <a:cubicBezTo>
                        <a:pt x="16" y="107"/>
                        <a:pt x="18" y="111"/>
                        <a:pt x="21" y="113"/>
                      </a:cubicBezTo>
                      <a:cubicBezTo>
                        <a:pt x="25" y="116"/>
                        <a:pt x="32" y="118"/>
                        <a:pt x="42" y="118"/>
                      </a:cubicBezTo>
                      <a:cubicBezTo>
                        <a:pt x="47" y="118"/>
                        <a:pt x="53" y="117"/>
                        <a:pt x="60" y="11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46" name="Freeform 8"/>
                <p:cNvSpPr>
                  <a:spLocks/>
                </p:cNvSpPr>
                <p:nvPr/>
              </p:nvSpPr>
              <p:spPr bwMode="auto">
                <a:xfrm>
                  <a:off x="2434991" y="3977847"/>
                  <a:ext cx="85522" cy="114194"/>
                </a:xfrm>
                <a:custGeom>
                  <a:avLst/>
                  <a:gdLst>
                    <a:gd name="T0" fmla="*/ 60 w 73"/>
                    <a:gd name="T1" fmla="*/ 95 h 97"/>
                    <a:gd name="T2" fmla="*/ 60 w 73"/>
                    <a:gd name="T3" fmla="*/ 89 h 97"/>
                    <a:gd name="T4" fmla="*/ 53 w 73"/>
                    <a:gd name="T5" fmla="*/ 91 h 97"/>
                    <a:gd name="T6" fmla="*/ 45 w 73"/>
                    <a:gd name="T7" fmla="*/ 94 h 97"/>
                    <a:gd name="T8" fmla="*/ 28 w 73"/>
                    <a:gd name="T9" fmla="*/ 97 h 97"/>
                    <a:gd name="T10" fmla="*/ 8 w 73"/>
                    <a:gd name="T11" fmla="*/ 90 h 97"/>
                    <a:gd name="T12" fmla="*/ 0 w 73"/>
                    <a:gd name="T13" fmla="*/ 66 h 97"/>
                    <a:gd name="T14" fmla="*/ 0 w 73"/>
                    <a:gd name="T15" fmla="*/ 0 h 97"/>
                    <a:gd name="T16" fmla="*/ 12 w 73"/>
                    <a:gd name="T17" fmla="*/ 0 h 97"/>
                    <a:gd name="T18" fmla="*/ 12 w 73"/>
                    <a:gd name="T19" fmla="*/ 66 h 97"/>
                    <a:gd name="T20" fmla="*/ 17 w 73"/>
                    <a:gd name="T21" fmla="*/ 80 h 97"/>
                    <a:gd name="T22" fmla="*/ 28 w 73"/>
                    <a:gd name="T23" fmla="*/ 84 h 97"/>
                    <a:gd name="T24" fmla="*/ 45 w 73"/>
                    <a:gd name="T25" fmla="*/ 81 h 97"/>
                    <a:gd name="T26" fmla="*/ 53 w 73"/>
                    <a:gd name="T27" fmla="*/ 78 h 97"/>
                    <a:gd name="T28" fmla="*/ 60 w 73"/>
                    <a:gd name="T29" fmla="*/ 75 h 97"/>
                    <a:gd name="T30" fmla="*/ 60 w 73"/>
                    <a:gd name="T31" fmla="*/ 0 h 97"/>
                    <a:gd name="T32" fmla="*/ 73 w 73"/>
                    <a:gd name="T33" fmla="*/ 0 h 97"/>
                    <a:gd name="T34" fmla="*/ 73 w 73"/>
                    <a:gd name="T35" fmla="*/ 95 h 97"/>
                    <a:gd name="T36" fmla="*/ 60 w 73"/>
                    <a:gd name="T37" fmla="*/ 95 h 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73" h="97">
                      <a:moveTo>
                        <a:pt x="60" y="95"/>
                      </a:moveTo>
                      <a:cubicBezTo>
                        <a:pt x="60" y="89"/>
                        <a:pt x="60" y="89"/>
                        <a:pt x="60" y="89"/>
                      </a:cubicBezTo>
                      <a:cubicBezTo>
                        <a:pt x="57" y="90"/>
                        <a:pt x="55" y="91"/>
                        <a:pt x="53" y="91"/>
                      </a:cubicBezTo>
                      <a:cubicBezTo>
                        <a:pt x="45" y="94"/>
                        <a:pt x="45" y="94"/>
                        <a:pt x="45" y="94"/>
                      </a:cubicBezTo>
                      <a:cubicBezTo>
                        <a:pt x="38" y="96"/>
                        <a:pt x="33" y="97"/>
                        <a:pt x="28" y="97"/>
                      </a:cubicBezTo>
                      <a:cubicBezTo>
                        <a:pt x="19" y="97"/>
                        <a:pt x="13" y="94"/>
                        <a:pt x="8" y="90"/>
                      </a:cubicBezTo>
                      <a:cubicBezTo>
                        <a:pt x="3" y="85"/>
                        <a:pt x="0" y="77"/>
                        <a:pt x="0" y="66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2" y="0"/>
                        <a:pt x="12" y="0"/>
                        <a:pt x="12" y="0"/>
                      </a:cubicBezTo>
                      <a:cubicBezTo>
                        <a:pt x="12" y="66"/>
                        <a:pt x="12" y="66"/>
                        <a:pt x="12" y="66"/>
                      </a:cubicBezTo>
                      <a:cubicBezTo>
                        <a:pt x="12" y="72"/>
                        <a:pt x="14" y="77"/>
                        <a:pt x="17" y="80"/>
                      </a:cubicBezTo>
                      <a:cubicBezTo>
                        <a:pt x="19" y="83"/>
                        <a:pt x="23" y="84"/>
                        <a:pt x="28" y="84"/>
                      </a:cubicBezTo>
                      <a:cubicBezTo>
                        <a:pt x="33" y="84"/>
                        <a:pt x="38" y="83"/>
                        <a:pt x="45" y="81"/>
                      </a:cubicBezTo>
                      <a:cubicBezTo>
                        <a:pt x="48" y="80"/>
                        <a:pt x="50" y="79"/>
                        <a:pt x="53" y="78"/>
                      </a:cubicBezTo>
                      <a:cubicBezTo>
                        <a:pt x="60" y="75"/>
                        <a:pt x="60" y="75"/>
                        <a:pt x="60" y="75"/>
                      </a:cubicBezTo>
                      <a:cubicBezTo>
                        <a:pt x="60" y="0"/>
                        <a:pt x="60" y="0"/>
                        <a:pt x="60" y="0"/>
                      </a:cubicBezTo>
                      <a:cubicBezTo>
                        <a:pt x="73" y="0"/>
                        <a:pt x="73" y="0"/>
                        <a:pt x="73" y="0"/>
                      </a:cubicBezTo>
                      <a:cubicBezTo>
                        <a:pt x="73" y="95"/>
                        <a:pt x="73" y="95"/>
                        <a:pt x="73" y="95"/>
                      </a:cubicBezTo>
                      <a:lnTo>
                        <a:pt x="60" y="9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47" name="Freeform 9"/>
                <p:cNvSpPr>
                  <a:spLocks/>
                </p:cNvSpPr>
                <p:nvPr/>
              </p:nvSpPr>
              <p:spPr bwMode="auto">
                <a:xfrm>
                  <a:off x="2555611" y="3935828"/>
                  <a:ext cx="78601" cy="157201"/>
                </a:xfrm>
                <a:custGeom>
                  <a:avLst/>
                  <a:gdLst>
                    <a:gd name="T0" fmla="*/ 137 w 159"/>
                    <a:gd name="T1" fmla="*/ 318 h 318"/>
                    <a:gd name="T2" fmla="*/ 28 w 159"/>
                    <a:gd name="T3" fmla="*/ 211 h 318"/>
                    <a:gd name="T4" fmla="*/ 28 w 159"/>
                    <a:gd name="T5" fmla="*/ 309 h 318"/>
                    <a:gd name="T6" fmla="*/ 0 w 159"/>
                    <a:gd name="T7" fmla="*/ 309 h 318"/>
                    <a:gd name="T8" fmla="*/ 0 w 159"/>
                    <a:gd name="T9" fmla="*/ 0 h 318"/>
                    <a:gd name="T10" fmla="*/ 28 w 159"/>
                    <a:gd name="T11" fmla="*/ 0 h 318"/>
                    <a:gd name="T12" fmla="*/ 28 w 159"/>
                    <a:gd name="T13" fmla="*/ 168 h 318"/>
                    <a:gd name="T14" fmla="*/ 132 w 159"/>
                    <a:gd name="T15" fmla="*/ 73 h 318"/>
                    <a:gd name="T16" fmla="*/ 154 w 159"/>
                    <a:gd name="T17" fmla="*/ 95 h 318"/>
                    <a:gd name="T18" fmla="*/ 50 w 159"/>
                    <a:gd name="T19" fmla="*/ 190 h 318"/>
                    <a:gd name="T20" fmla="*/ 159 w 159"/>
                    <a:gd name="T21" fmla="*/ 297 h 318"/>
                    <a:gd name="T22" fmla="*/ 137 w 159"/>
                    <a:gd name="T23" fmla="*/ 318 h 3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59" h="318">
                      <a:moveTo>
                        <a:pt x="137" y="318"/>
                      </a:moveTo>
                      <a:lnTo>
                        <a:pt x="28" y="211"/>
                      </a:lnTo>
                      <a:lnTo>
                        <a:pt x="28" y="309"/>
                      </a:lnTo>
                      <a:lnTo>
                        <a:pt x="0" y="309"/>
                      </a:lnTo>
                      <a:lnTo>
                        <a:pt x="0" y="0"/>
                      </a:lnTo>
                      <a:lnTo>
                        <a:pt x="28" y="0"/>
                      </a:lnTo>
                      <a:lnTo>
                        <a:pt x="28" y="168"/>
                      </a:lnTo>
                      <a:lnTo>
                        <a:pt x="132" y="73"/>
                      </a:lnTo>
                      <a:lnTo>
                        <a:pt x="154" y="95"/>
                      </a:lnTo>
                      <a:lnTo>
                        <a:pt x="50" y="190"/>
                      </a:lnTo>
                      <a:lnTo>
                        <a:pt x="159" y="297"/>
                      </a:lnTo>
                      <a:lnTo>
                        <a:pt x="137" y="31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48" name="Freeform 10"/>
                <p:cNvSpPr>
                  <a:spLocks noEditPoints="1"/>
                </p:cNvSpPr>
                <p:nvPr/>
              </p:nvSpPr>
              <p:spPr bwMode="auto">
                <a:xfrm>
                  <a:off x="2651513" y="3974386"/>
                  <a:ext cx="93925" cy="118643"/>
                </a:xfrm>
                <a:custGeom>
                  <a:avLst/>
                  <a:gdLst>
                    <a:gd name="T0" fmla="*/ 76 w 80"/>
                    <a:gd name="T1" fmla="*/ 97 h 101"/>
                    <a:gd name="T2" fmla="*/ 71 w 80"/>
                    <a:gd name="T3" fmla="*/ 98 h 101"/>
                    <a:gd name="T4" fmla="*/ 58 w 80"/>
                    <a:gd name="T5" fmla="*/ 100 h 101"/>
                    <a:gd name="T6" fmla="*/ 44 w 80"/>
                    <a:gd name="T7" fmla="*/ 101 h 101"/>
                    <a:gd name="T8" fmla="*/ 27 w 80"/>
                    <a:gd name="T9" fmla="*/ 99 h 101"/>
                    <a:gd name="T10" fmla="*/ 13 w 80"/>
                    <a:gd name="T11" fmla="*/ 91 h 101"/>
                    <a:gd name="T12" fmla="*/ 4 w 80"/>
                    <a:gd name="T13" fmla="*/ 76 h 101"/>
                    <a:gd name="T14" fmla="*/ 0 w 80"/>
                    <a:gd name="T15" fmla="*/ 50 h 101"/>
                    <a:gd name="T16" fmla="*/ 5 w 80"/>
                    <a:gd name="T17" fmla="*/ 25 h 101"/>
                    <a:gd name="T18" fmla="*/ 16 w 80"/>
                    <a:gd name="T19" fmla="*/ 7 h 101"/>
                    <a:gd name="T20" fmla="*/ 41 w 80"/>
                    <a:gd name="T21" fmla="*/ 0 h 101"/>
                    <a:gd name="T22" fmla="*/ 67 w 80"/>
                    <a:gd name="T23" fmla="*/ 9 h 101"/>
                    <a:gd name="T24" fmla="*/ 79 w 80"/>
                    <a:gd name="T25" fmla="*/ 56 h 101"/>
                    <a:gd name="T26" fmla="*/ 13 w 80"/>
                    <a:gd name="T27" fmla="*/ 56 h 101"/>
                    <a:gd name="T28" fmla="*/ 23 w 80"/>
                    <a:gd name="T29" fmla="*/ 82 h 101"/>
                    <a:gd name="T30" fmla="*/ 44 w 80"/>
                    <a:gd name="T31" fmla="*/ 88 h 101"/>
                    <a:gd name="T32" fmla="*/ 57 w 80"/>
                    <a:gd name="T33" fmla="*/ 87 h 101"/>
                    <a:gd name="T34" fmla="*/ 69 w 80"/>
                    <a:gd name="T35" fmla="*/ 86 h 101"/>
                    <a:gd name="T36" fmla="*/ 73 w 80"/>
                    <a:gd name="T37" fmla="*/ 85 h 101"/>
                    <a:gd name="T38" fmla="*/ 74 w 80"/>
                    <a:gd name="T39" fmla="*/ 84 h 101"/>
                    <a:gd name="T40" fmla="*/ 76 w 80"/>
                    <a:gd name="T41" fmla="*/ 97 h 101"/>
                    <a:gd name="T42" fmla="*/ 13 w 80"/>
                    <a:gd name="T43" fmla="*/ 43 h 101"/>
                    <a:gd name="T44" fmla="*/ 67 w 80"/>
                    <a:gd name="T45" fmla="*/ 43 h 101"/>
                    <a:gd name="T46" fmla="*/ 58 w 80"/>
                    <a:gd name="T47" fmla="*/ 18 h 101"/>
                    <a:gd name="T48" fmla="*/ 58 w 80"/>
                    <a:gd name="T49" fmla="*/ 18 h 101"/>
                    <a:gd name="T50" fmla="*/ 41 w 80"/>
                    <a:gd name="T51" fmla="*/ 13 h 101"/>
                    <a:gd name="T52" fmla="*/ 23 w 80"/>
                    <a:gd name="T53" fmla="*/ 17 h 101"/>
                    <a:gd name="T54" fmla="*/ 13 w 80"/>
                    <a:gd name="T55" fmla="*/ 43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80" h="101">
                      <a:moveTo>
                        <a:pt x="76" y="97"/>
                      </a:moveTo>
                      <a:cubicBezTo>
                        <a:pt x="71" y="98"/>
                        <a:pt x="71" y="98"/>
                        <a:pt x="71" y="98"/>
                      </a:cubicBezTo>
                      <a:cubicBezTo>
                        <a:pt x="58" y="100"/>
                        <a:pt x="58" y="100"/>
                        <a:pt x="58" y="100"/>
                      </a:cubicBezTo>
                      <a:cubicBezTo>
                        <a:pt x="53" y="101"/>
                        <a:pt x="48" y="101"/>
                        <a:pt x="44" y="101"/>
                      </a:cubicBezTo>
                      <a:cubicBezTo>
                        <a:pt x="38" y="101"/>
                        <a:pt x="32" y="100"/>
                        <a:pt x="27" y="99"/>
                      </a:cubicBezTo>
                      <a:cubicBezTo>
                        <a:pt x="22" y="97"/>
                        <a:pt x="17" y="95"/>
                        <a:pt x="13" y="91"/>
                      </a:cubicBezTo>
                      <a:cubicBezTo>
                        <a:pt x="9" y="87"/>
                        <a:pt x="6" y="82"/>
                        <a:pt x="4" y="76"/>
                      </a:cubicBezTo>
                      <a:cubicBezTo>
                        <a:pt x="1" y="69"/>
                        <a:pt x="0" y="60"/>
                        <a:pt x="0" y="50"/>
                      </a:cubicBezTo>
                      <a:cubicBezTo>
                        <a:pt x="1" y="41"/>
                        <a:pt x="2" y="33"/>
                        <a:pt x="5" y="25"/>
                      </a:cubicBezTo>
                      <a:cubicBezTo>
                        <a:pt x="7" y="17"/>
                        <a:pt x="11" y="11"/>
                        <a:pt x="16" y="7"/>
                      </a:cubicBezTo>
                      <a:cubicBezTo>
                        <a:pt x="23" y="2"/>
                        <a:pt x="32" y="0"/>
                        <a:pt x="41" y="0"/>
                      </a:cubicBezTo>
                      <a:cubicBezTo>
                        <a:pt x="52" y="0"/>
                        <a:pt x="61" y="3"/>
                        <a:pt x="67" y="9"/>
                      </a:cubicBezTo>
                      <a:cubicBezTo>
                        <a:pt x="76" y="18"/>
                        <a:pt x="80" y="33"/>
                        <a:pt x="79" y="56"/>
                      </a:cubicBezTo>
                      <a:cubicBezTo>
                        <a:pt x="13" y="56"/>
                        <a:pt x="13" y="56"/>
                        <a:pt x="13" y="56"/>
                      </a:cubicBezTo>
                      <a:cubicBezTo>
                        <a:pt x="14" y="68"/>
                        <a:pt x="17" y="77"/>
                        <a:pt x="23" y="82"/>
                      </a:cubicBezTo>
                      <a:cubicBezTo>
                        <a:pt x="28" y="86"/>
                        <a:pt x="35" y="88"/>
                        <a:pt x="44" y="88"/>
                      </a:cubicBezTo>
                      <a:cubicBezTo>
                        <a:pt x="48" y="88"/>
                        <a:pt x="52" y="88"/>
                        <a:pt x="57" y="87"/>
                      </a:cubicBezTo>
                      <a:cubicBezTo>
                        <a:pt x="60" y="87"/>
                        <a:pt x="64" y="86"/>
                        <a:pt x="69" y="86"/>
                      </a:cubicBezTo>
                      <a:cubicBezTo>
                        <a:pt x="73" y="85"/>
                        <a:pt x="73" y="85"/>
                        <a:pt x="73" y="85"/>
                      </a:cubicBezTo>
                      <a:cubicBezTo>
                        <a:pt x="73" y="85"/>
                        <a:pt x="74" y="84"/>
                        <a:pt x="74" y="84"/>
                      </a:cubicBezTo>
                      <a:lnTo>
                        <a:pt x="76" y="97"/>
                      </a:lnTo>
                      <a:close/>
                      <a:moveTo>
                        <a:pt x="13" y="43"/>
                      </a:moveTo>
                      <a:cubicBezTo>
                        <a:pt x="67" y="43"/>
                        <a:pt x="67" y="43"/>
                        <a:pt x="67" y="43"/>
                      </a:cubicBezTo>
                      <a:cubicBezTo>
                        <a:pt x="67" y="32"/>
                        <a:pt x="64" y="23"/>
                        <a:pt x="58" y="18"/>
                      </a:cubicBezTo>
                      <a:cubicBezTo>
                        <a:pt x="58" y="18"/>
                        <a:pt x="58" y="18"/>
                        <a:pt x="58" y="18"/>
                      </a:cubicBezTo>
                      <a:cubicBezTo>
                        <a:pt x="54" y="14"/>
                        <a:pt x="49" y="13"/>
                        <a:pt x="41" y="13"/>
                      </a:cubicBezTo>
                      <a:cubicBezTo>
                        <a:pt x="34" y="13"/>
                        <a:pt x="28" y="14"/>
                        <a:pt x="23" y="17"/>
                      </a:cubicBezTo>
                      <a:cubicBezTo>
                        <a:pt x="18" y="21"/>
                        <a:pt x="15" y="30"/>
                        <a:pt x="13" y="4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49" name="Freeform 11"/>
                <p:cNvSpPr>
                  <a:spLocks noEditPoints="1"/>
                </p:cNvSpPr>
                <p:nvPr/>
              </p:nvSpPr>
              <p:spPr bwMode="auto">
                <a:xfrm>
                  <a:off x="2765212" y="3974386"/>
                  <a:ext cx="93925" cy="118643"/>
                </a:xfrm>
                <a:custGeom>
                  <a:avLst/>
                  <a:gdLst>
                    <a:gd name="T0" fmla="*/ 76 w 80"/>
                    <a:gd name="T1" fmla="*/ 97 h 101"/>
                    <a:gd name="T2" fmla="*/ 72 w 80"/>
                    <a:gd name="T3" fmla="*/ 98 h 101"/>
                    <a:gd name="T4" fmla="*/ 58 w 80"/>
                    <a:gd name="T5" fmla="*/ 100 h 101"/>
                    <a:gd name="T6" fmla="*/ 44 w 80"/>
                    <a:gd name="T7" fmla="*/ 101 h 101"/>
                    <a:gd name="T8" fmla="*/ 27 w 80"/>
                    <a:gd name="T9" fmla="*/ 99 h 101"/>
                    <a:gd name="T10" fmla="*/ 13 w 80"/>
                    <a:gd name="T11" fmla="*/ 91 h 101"/>
                    <a:gd name="T12" fmla="*/ 4 w 80"/>
                    <a:gd name="T13" fmla="*/ 76 h 101"/>
                    <a:gd name="T14" fmla="*/ 1 w 80"/>
                    <a:gd name="T15" fmla="*/ 50 h 101"/>
                    <a:gd name="T16" fmla="*/ 5 w 80"/>
                    <a:gd name="T17" fmla="*/ 25 h 101"/>
                    <a:gd name="T18" fmla="*/ 17 w 80"/>
                    <a:gd name="T19" fmla="*/ 7 h 101"/>
                    <a:gd name="T20" fmla="*/ 41 w 80"/>
                    <a:gd name="T21" fmla="*/ 0 h 101"/>
                    <a:gd name="T22" fmla="*/ 67 w 80"/>
                    <a:gd name="T23" fmla="*/ 9 h 101"/>
                    <a:gd name="T24" fmla="*/ 79 w 80"/>
                    <a:gd name="T25" fmla="*/ 56 h 101"/>
                    <a:gd name="T26" fmla="*/ 13 w 80"/>
                    <a:gd name="T27" fmla="*/ 56 h 101"/>
                    <a:gd name="T28" fmla="*/ 23 w 80"/>
                    <a:gd name="T29" fmla="*/ 82 h 101"/>
                    <a:gd name="T30" fmla="*/ 44 w 80"/>
                    <a:gd name="T31" fmla="*/ 88 h 101"/>
                    <a:gd name="T32" fmla="*/ 57 w 80"/>
                    <a:gd name="T33" fmla="*/ 87 h 101"/>
                    <a:gd name="T34" fmla="*/ 69 w 80"/>
                    <a:gd name="T35" fmla="*/ 86 h 101"/>
                    <a:gd name="T36" fmla="*/ 73 w 80"/>
                    <a:gd name="T37" fmla="*/ 85 h 101"/>
                    <a:gd name="T38" fmla="*/ 74 w 80"/>
                    <a:gd name="T39" fmla="*/ 84 h 101"/>
                    <a:gd name="T40" fmla="*/ 76 w 80"/>
                    <a:gd name="T41" fmla="*/ 97 h 101"/>
                    <a:gd name="T42" fmla="*/ 14 w 80"/>
                    <a:gd name="T43" fmla="*/ 43 h 101"/>
                    <a:gd name="T44" fmla="*/ 67 w 80"/>
                    <a:gd name="T45" fmla="*/ 43 h 101"/>
                    <a:gd name="T46" fmla="*/ 58 w 80"/>
                    <a:gd name="T47" fmla="*/ 18 h 101"/>
                    <a:gd name="T48" fmla="*/ 58 w 80"/>
                    <a:gd name="T49" fmla="*/ 18 h 101"/>
                    <a:gd name="T50" fmla="*/ 41 w 80"/>
                    <a:gd name="T51" fmla="*/ 13 h 101"/>
                    <a:gd name="T52" fmla="*/ 24 w 80"/>
                    <a:gd name="T53" fmla="*/ 17 h 101"/>
                    <a:gd name="T54" fmla="*/ 14 w 80"/>
                    <a:gd name="T55" fmla="*/ 43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80" h="101">
                      <a:moveTo>
                        <a:pt x="76" y="97"/>
                      </a:moveTo>
                      <a:cubicBezTo>
                        <a:pt x="72" y="98"/>
                        <a:pt x="72" y="98"/>
                        <a:pt x="72" y="98"/>
                      </a:cubicBezTo>
                      <a:cubicBezTo>
                        <a:pt x="58" y="100"/>
                        <a:pt x="58" y="100"/>
                        <a:pt x="58" y="100"/>
                      </a:cubicBezTo>
                      <a:cubicBezTo>
                        <a:pt x="53" y="101"/>
                        <a:pt x="48" y="101"/>
                        <a:pt x="44" y="101"/>
                      </a:cubicBezTo>
                      <a:cubicBezTo>
                        <a:pt x="38" y="101"/>
                        <a:pt x="32" y="100"/>
                        <a:pt x="27" y="99"/>
                      </a:cubicBezTo>
                      <a:cubicBezTo>
                        <a:pt x="22" y="97"/>
                        <a:pt x="17" y="95"/>
                        <a:pt x="13" y="91"/>
                      </a:cubicBezTo>
                      <a:cubicBezTo>
                        <a:pt x="9" y="87"/>
                        <a:pt x="6" y="82"/>
                        <a:pt x="4" y="76"/>
                      </a:cubicBezTo>
                      <a:cubicBezTo>
                        <a:pt x="1" y="69"/>
                        <a:pt x="0" y="60"/>
                        <a:pt x="1" y="50"/>
                      </a:cubicBezTo>
                      <a:cubicBezTo>
                        <a:pt x="1" y="41"/>
                        <a:pt x="2" y="33"/>
                        <a:pt x="5" y="25"/>
                      </a:cubicBezTo>
                      <a:cubicBezTo>
                        <a:pt x="7" y="17"/>
                        <a:pt x="11" y="11"/>
                        <a:pt x="17" y="7"/>
                      </a:cubicBezTo>
                      <a:cubicBezTo>
                        <a:pt x="24" y="2"/>
                        <a:pt x="32" y="0"/>
                        <a:pt x="41" y="0"/>
                      </a:cubicBezTo>
                      <a:cubicBezTo>
                        <a:pt x="52" y="0"/>
                        <a:pt x="61" y="3"/>
                        <a:pt x="67" y="9"/>
                      </a:cubicBezTo>
                      <a:cubicBezTo>
                        <a:pt x="76" y="18"/>
                        <a:pt x="80" y="33"/>
                        <a:pt x="79" y="56"/>
                      </a:cubicBezTo>
                      <a:cubicBezTo>
                        <a:pt x="13" y="56"/>
                        <a:pt x="13" y="56"/>
                        <a:pt x="13" y="56"/>
                      </a:cubicBezTo>
                      <a:cubicBezTo>
                        <a:pt x="14" y="68"/>
                        <a:pt x="17" y="77"/>
                        <a:pt x="23" y="82"/>
                      </a:cubicBezTo>
                      <a:cubicBezTo>
                        <a:pt x="28" y="86"/>
                        <a:pt x="35" y="88"/>
                        <a:pt x="44" y="88"/>
                      </a:cubicBezTo>
                      <a:cubicBezTo>
                        <a:pt x="48" y="88"/>
                        <a:pt x="52" y="88"/>
                        <a:pt x="57" y="87"/>
                      </a:cubicBezTo>
                      <a:cubicBezTo>
                        <a:pt x="60" y="87"/>
                        <a:pt x="64" y="86"/>
                        <a:pt x="69" y="86"/>
                      </a:cubicBezTo>
                      <a:cubicBezTo>
                        <a:pt x="73" y="85"/>
                        <a:pt x="73" y="85"/>
                        <a:pt x="73" y="85"/>
                      </a:cubicBezTo>
                      <a:cubicBezTo>
                        <a:pt x="73" y="85"/>
                        <a:pt x="74" y="84"/>
                        <a:pt x="74" y="84"/>
                      </a:cubicBezTo>
                      <a:lnTo>
                        <a:pt x="76" y="97"/>
                      </a:lnTo>
                      <a:close/>
                      <a:moveTo>
                        <a:pt x="14" y="43"/>
                      </a:moveTo>
                      <a:cubicBezTo>
                        <a:pt x="67" y="43"/>
                        <a:pt x="67" y="43"/>
                        <a:pt x="67" y="43"/>
                      </a:cubicBezTo>
                      <a:cubicBezTo>
                        <a:pt x="67" y="32"/>
                        <a:pt x="64" y="23"/>
                        <a:pt x="58" y="18"/>
                      </a:cubicBezTo>
                      <a:cubicBezTo>
                        <a:pt x="58" y="18"/>
                        <a:pt x="58" y="18"/>
                        <a:pt x="58" y="18"/>
                      </a:cubicBezTo>
                      <a:cubicBezTo>
                        <a:pt x="54" y="14"/>
                        <a:pt x="49" y="13"/>
                        <a:pt x="41" y="13"/>
                      </a:cubicBezTo>
                      <a:cubicBezTo>
                        <a:pt x="34" y="13"/>
                        <a:pt x="28" y="14"/>
                        <a:pt x="24" y="17"/>
                      </a:cubicBezTo>
                      <a:cubicBezTo>
                        <a:pt x="18" y="21"/>
                        <a:pt x="15" y="30"/>
                        <a:pt x="14" y="4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50" name="Rectangle 12"/>
                <p:cNvSpPr>
                  <a:spLocks noChangeArrowheads="1"/>
                </p:cNvSpPr>
                <p:nvPr/>
              </p:nvSpPr>
              <p:spPr bwMode="auto">
                <a:xfrm>
                  <a:off x="2884843" y="4067323"/>
                  <a:ext cx="14830" cy="23234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51" name="Freeform 13"/>
                <p:cNvSpPr>
                  <a:spLocks/>
                </p:cNvSpPr>
                <p:nvPr/>
              </p:nvSpPr>
              <p:spPr bwMode="auto">
                <a:xfrm>
                  <a:off x="2926863" y="3974386"/>
                  <a:ext cx="76129" cy="118643"/>
                </a:xfrm>
                <a:custGeom>
                  <a:avLst/>
                  <a:gdLst>
                    <a:gd name="T0" fmla="*/ 65 w 65"/>
                    <a:gd name="T1" fmla="*/ 98 h 101"/>
                    <a:gd name="T2" fmla="*/ 42 w 65"/>
                    <a:gd name="T3" fmla="*/ 101 h 101"/>
                    <a:gd name="T4" fmla="*/ 14 w 65"/>
                    <a:gd name="T5" fmla="*/ 92 h 101"/>
                    <a:gd name="T6" fmla="*/ 4 w 65"/>
                    <a:gd name="T7" fmla="*/ 75 h 101"/>
                    <a:gd name="T8" fmla="*/ 0 w 65"/>
                    <a:gd name="T9" fmla="*/ 50 h 101"/>
                    <a:gd name="T10" fmla="*/ 4 w 65"/>
                    <a:gd name="T11" fmla="*/ 25 h 101"/>
                    <a:gd name="T12" fmla="*/ 15 w 65"/>
                    <a:gd name="T13" fmla="*/ 7 h 101"/>
                    <a:gd name="T14" fmla="*/ 40 w 65"/>
                    <a:gd name="T15" fmla="*/ 0 h 101"/>
                    <a:gd name="T16" fmla="*/ 53 w 65"/>
                    <a:gd name="T17" fmla="*/ 1 h 101"/>
                    <a:gd name="T18" fmla="*/ 65 w 65"/>
                    <a:gd name="T19" fmla="*/ 3 h 101"/>
                    <a:gd name="T20" fmla="*/ 62 w 65"/>
                    <a:gd name="T21" fmla="*/ 15 h 101"/>
                    <a:gd name="T22" fmla="*/ 52 w 65"/>
                    <a:gd name="T23" fmla="*/ 13 h 101"/>
                    <a:gd name="T24" fmla="*/ 40 w 65"/>
                    <a:gd name="T25" fmla="*/ 12 h 101"/>
                    <a:gd name="T26" fmla="*/ 23 w 65"/>
                    <a:gd name="T27" fmla="*/ 17 h 101"/>
                    <a:gd name="T28" fmla="*/ 15 w 65"/>
                    <a:gd name="T29" fmla="*/ 31 h 101"/>
                    <a:gd name="T30" fmla="*/ 13 w 65"/>
                    <a:gd name="T31" fmla="*/ 50 h 101"/>
                    <a:gd name="T32" fmla="*/ 21 w 65"/>
                    <a:gd name="T33" fmla="*/ 83 h 101"/>
                    <a:gd name="T34" fmla="*/ 42 w 65"/>
                    <a:gd name="T35" fmla="*/ 88 h 101"/>
                    <a:gd name="T36" fmla="*/ 62 w 65"/>
                    <a:gd name="T37" fmla="*/ 85 h 101"/>
                    <a:gd name="T38" fmla="*/ 65 w 65"/>
                    <a:gd name="T39" fmla="*/ 98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65" h="101">
                      <a:moveTo>
                        <a:pt x="65" y="98"/>
                      </a:moveTo>
                      <a:cubicBezTo>
                        <a:pt x="58" y="100"/>
                        <a:pt x="50" y="101"/>
                        <a:pt x="42" y="101"/>
                      </a:cubicBezTo>
                      <a:cubicBezTo>
                        <a:pt x="30" y="101"/>
                        <a:pt x="20" y="98"/>
                        <a:pt x="14" y="92"/>
                      </a:cubicBezTo>
                      <a:cubicBezTo>
                        <a:pt x="10" y="89"/>
                        <a:pt x="6" y="83"/>
                        <a:pt x="4" y="75"/>
                      </a:cubicBezTo>
                      <a:cubicBezTo>
                        <a:pt x="2" y="68"/>
                        <a:pt x="0" y="59"/>
                        <a:pt x="0" y="50"/>
                      </a:cubicBezTo>
                      <a:cubicBezTo>
                        <a:pt x="0" y="41"/>
                        <a:pt x="2" y="33"/>
                        <a:pt x="4" y="25"/>
                      </a:cubicBezTo>
                      <a:cubicBezTo>
                        <a:pt x="7" y="17"/>
                        <a:pt x="10" y="11"/>
                        <a:pt x="15" y="7"/>
                      </a:cubicBezTo>
                      <a:cubicBezTo>
                        <a:pt x="22" y="2"/>
                        <a:pt x="30" y="0"/>
                        <a:pt x="40" y="0"/>
                      </a:cubicBezTo>
                      <a:cubicBezTo>
                        <a:pt x="44" y="0"/>
                        <a:pt x="49" y="0"/>
                        <a:pt x="53" y="1"/>
                      </a:cubicBezTo>
                      <a:cubicBezTo>
                        <a:pt x="57" y="1"/>
                        <a:pt x="61" y="2"/>
                        <a:pt x="65" y="3"/>
                      </a:cubicBezTo>
                      <a:cubicBezTo>
                        <a:pt x="62" y="15"/>
                        <a:pt x="62" y="15"/>
                        <a:pt x="62" y="15"/>
                      </a:cubicBezTo>
                      <a:cubicBezTo>
                        <a:pt x="59" y="15"/>
                        <a:pt x="55" y="14"/>
                        <a:pt x="52" y="13"/>
                      </a:cubicBezTo>
                      <a:cubicBezTo>
                        <a:pt x="48" y="13"/>
                        <a:pt x="44" y="12"/>
                        <a:pt x="40" y="12"/>
                      </a:cubicBezTo>
                      <a:cubicBezTo>
                        <a:pt x="33" y="12"/>
                        <a:pt x="27" y="14"/>
                        <a:pt x="23" y="17"/>
                      </a:cubicBezTo>
                      <a:cubicBezTo>
                        <a:pt x="20" y="20"/>
                        <a:pt x="17" y="24"/>
                        <a:pt x="15" y="31"/>
                      </a:cubicBezTo>
                      <a:cubicBezTo>
                        <a:pt x="14" y="36"/>
                        <a:pt x="13" y="43"/>
                        <a:pt x="13" y="50"/>
                      </a:cubicBezTo>
                      <a:cubicBezTo>
                        <a:pt x="13" y="67"/>
                        <a:pt x="16" y="78"/>
                        <a:pt x="21" y="83"/>
                      </a:cubicBezTo>
                      <a:cubicBezTo>
                        <a:pt x="25" y="86"/>
                        <a:pt x="32" y="88"/>
                        <a:pt x="42" y="88"/>
                      </a:cubicBezTo>
                      <a:cubicBezTo>
                        <a:pt x="48" y="88"/>
                        <a:pt x="55" y="87"/>
                        <a:pt x="62" y="85"/>
                      </a:cubicBezTo>
                      <a:lnTo>
                        <a:pt x="65" y="9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52" name="Freeform 14"/>
                <p:cNvSpPr>
                  <a:spLocks noEditPoints="1"/>
                </p:cNvSpPr>
                <p:nvPr/>
              </p:nvSpPr>
              <p:spPr bwMode="auto">
                <a:xfrm>
                  <a:off x="3024248" y="3974386"/>
                  <a:ext cx="93431" cy="118643"/>
                </a:xfrm>
                <a:custGeom>
                  <a:avLst/>
                  <a:gdLst>
                    <a:gd name="T0" fmla="*/ 74 w 80"/>
                    <a:gd name="T1" fmla="*/ 20 h 101"/>
                    <a:gd name="T2" fmla="*/ 80 w 80"/>
                    <a:gd name="T3" fmla="*/ 51 h 101"/>
                    <a:gd name="T4" fmla="*/ 74 w 80"/>
                    <a:gd name="T5" fmla="*/ 81 h 101"/>
                    <a:gd name="T6" fmla="*/ 59 w 80"/>
                    <a:gd name="T7" fmla="*/ 97 h 101"/>
                    <a:gd name="T8" fmla="*/ 37 w 80"/>
                    <a:gd name="T9" fmla="*/ 101 h 101"/>
                    <a:gd name="T10" fmla="*/ 5 w 80"/>
                    <a:gd name="T11" fmla="*/ 82 h 101"/>
                    <a:gd name="T12" fmla="*/ 0 w 80"/>
                    <a:gd name="T13" fmla="*/ 51 h 101"/>
                    <a:gd name="T14" fmla="*/ 5 w 80"/>
                    <a:gd name="T15" fmla="*/ 20 h 101"/>
                    <a:gd name="T16" fmla="*/ 21 w 80"/>
                    <a:gd name="T17" fmla="*/ 5 h 101"/>
                    <a:gd name="T18" fmla="*/ 43 w 80"/>
                    <a:gd name="T19" fmla="*/ 1 h 101"/>
                    <a:gd name="T20" fmla="*/ 74 w 80"/>
                    <a:gd name="T21" fmla="*/ 20 h 101"/>
                    <a:gd name="T22" fmla="*/ 27 w 80"/>
                    <a:gd name="T23" fmla="*/ 16 h 101"/>
                    <a:gd name="T24" fmla="*/ 17 w 80"/>
                    <a:gd name="T25" fmla="*/ 25 h 101"/>
                    <a:gd name="T26" fmla="*/ 17 w 80"/>
                    <a:gd name="T27" fmla="*/ 25 h 101"/>
                    <a:gd name="T28" fmla="*/ 13 w 80"/>
                    <a:gd name="T29" fmla="*/ 51 h 101"/>
                    <a:gd name="T30" fmla="*/ 17 w 80"/>
                    <a:gd name="T31" fmla="*/ 77 h 101"/>
                    <a:gd name="T32" fmla="*/ 17 w 80"/>
                    <a:gd name="T33" fmla="*/ 77 h 101"/>
                    <a:gd name="T34" fmla="*/ 37 w 80"/>
                    <a:gd name="T35" fmla="*/ 88 h 101"/>
                    <a:gd name="T36" fmla="*/ 52 w 80"/>
                    <a:gd name="T37" fmla="*/ 85 h 101"/>
                    <a:gd name="T38" fmla="*/ 62 w 80"/>
                    <a:gd name="T39" fmla="*/ 76 h 101"/>
                    <a:gd name="T40" fmla="*/ 67 w 80"/>
                    <a:gd name="T41" fmla="*/ 51 h 101"/>
                    <a:gd name="T42" fmla="*/ 62 w 80"/>
                    <a:gd name="T43" fmla="*/ 24 h 101"/>
                    <a:gd name="T44" fmla="*/ 62 w 80"/>
                    <a:gd name="T45" fmla="*/ 24 h 101"/>
                    <a:gd name="T46" fmla="*/ 42 w 80"/>
                    <a:gd name="T47" fmla="*/ 13 h 101"/>
                    <a:gd name="T48" fmla="*/ 27 w 80"/>
                    <a:gd name="T49" fmla="*/ 16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80" h="101">
                      <a:moveTo>
                        <a:pt x="74" y="20"/>
                      </a:moveTo>
                      <a:cubicBezTo>
                        <a:pt x="78" y="28"/>
                        <a:pt x="80" y="39"/>
                        <a:pt x="80" y="51"/>
                      </a:cubicBezTo>
                      <a:cubicBezTo>
                        <a:pt x="80" y="63"/>
                        <a:pt x="78" y="73"/>
                        <a:pt x="74" y="81"/>
                      </a:cubicBezTo>
                      <a:cubicBezTo>
                        <a:pt x="71" y="88"/>
                        <a:pt x="66" y="93"/>
                        <a:pt x="59" y="97"/>
                      </a:cubicBezTo>
                      <a:cubicBezTo>
                        <a:pt x="53" y="99"/>
                        <a:pt x="45" y="101"/>
                        <a:pt x="37" y="101"/>
                      </a:cubicBezTo>
                      <a:cubicBezTo>
                        <a:pt x="21" y="100"/>
                        <a:pt x="10" y="94"/>
                        <a:pt x="5" y="82"/>
                      </a:cubicBezTo>
                      <a:cubicBezTo>
                        <a:pt x="2" y="73"/>
                        <a:pt x="0" y="63"/>
                        <a:pt x="0" y="51"/>
                      </a:cubicBezTo>
                      <a:cubicBezTo>
                        <a:pt x="0" y="39"/>
                        <a:pt x="2" y="28"/>
                        <a:pt x="5" y="20"/>
                      </a:cubicBezTo>
                      <a:cubicBezTo>
                        <a:pt x="8" y="13"/>
                        <a:pt x="13" y="8"/>
                        <a:pt x="21" y="5"/>
                      </a:cubicBezTo>
                      <a:cubicBezTo>
                        <a:pt x="27" y="2"/>
                        <a:pt x="34" y="0"/>
                        <a:pt x="43" y="1"/>
                      </a:cubicBezTo>
                      <a:cubicBezTo>
                        <a:pt x="58" y="1"/>
                        <a:pt x="69" y="8"/>
                        <a:pt x="74" y="20"/>
                      </a:cubicBezTo>
                      <a:close/>
                      <a:moveTo>
                        <a:pt x="27" y="16"/>
                      </a:moveTo>
                      <a:cubicBezTo>
                        <a:pt x="22" y="18"/>
                        <a:pt x="19" y="21"/>
                        <a:pt x="17" y="25"/>
                      </a:cubicBezTo>
                      <a:cubicBezTo>
                        <a:pt x="17" y="25"/>
                        <a:pt x="17" y="25"/>
                        <a:pt x="17" y="25"/>
                      </a:cubicBezTo>
                      <a:cubicBezTo>
                        <a:pt x="14" y="31"/>
                        <a:pt x="13" y="40"/>
                        <a:pt x="13" y="51"/>
                      </a:cubicBezTo>
                      <a:cubicBezTo>
                        <a:pt x="13" y="61"/>
                        <a:pt x="14" y="70"/>
                        <a:pt x="17" y="77"/>
                      </a:cubicBezTo>
                      <a:cubicBezTo>
                        <a:pt x="17" y="77"/>
                        <a:pt x="17" y="77"/>
                        <a:pt x="17" y="77"/>
                      </a:cubicBezTo>
                      <a:cubicBezTo>
                        <a:pt x="20" y="84"/>
                        <a:pt x="27" y="87"/>
                        <a:pt x="37" y="88"/>
                      </a:cubicBezTo>
                      <a:cubicBezTo>
                        <a:pt x="43" y="88"/>
                        <a:pt x="48" y="87"/>
                        <a:pt x="52" y="85"/>
                      </a:cubicBezTo>
                      <a:cubicBezTo>
                        <a:pt x="57" y="83"/>
                        <a:pt x="60" y="80"/>
                        <a:pt x="62" y="76"/>
                      </a:cubicBezTo>
                      <a:cubicBezTo>
                        <a:pt x="65" y="69"/>
                        <a:pt x="67" y="60"/>
                        <a:pt x="67" y="51"/>
                      </a:cubicBezTo>
                      <a:cubicBezTo>
                        <a:pt x="67" y="41"/>
                        <a:pt x="65" y="32"/>
                        <a:pt x="62" y="24"/>
                      </a:cubicBezTo>
                      <a:cubicBezTo>
                        <a:pt x="62" y="24"/>
                        <a:pt x="62" y="24"/>
                        <a:pt x="62" y="24"/>
                      </a:cubicBezTo>
                      <a:cubicBezTo>
                        <a:pt x="59" y="17"/>
                        <a:pt x="53" y="13"/>
                        <a:pt x="42" y="13"/>
                      </a:cubicBezTo>
                      <a:cubicBezTo>
                        <a:pt x="36" y="13"/>
                        <a:pt x="31" y="14"/>
                        <a:pt x="27" y="1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53" name="Freeform 15"/>
                <p:cNvSpPr>
                  <a:spLocks/>
                </p:cNvSpPr>
                <p:nvPr/>
              </p:nvSpPr>
              <p:spPr bwMode="auto">
                <a:xfrm>
                  <a:off x="3146846" y="3975870"/>
                  <a:ext cx="133967" cy="112710"/>
                </a:xfrm>
                <a:custGeom>
                  <a:avLst/>
                  <a:gdLst>
                    <a:gd name="T0" fmla="*/ 50 w 114"/>
                    <a:gd name="T1" fmla="*/ 96 h 96"/>
                    <a:gd name="T2" fmla="*/ 50 w 114"/>
                    <a:gd name="T3" fmla="*/ 31 h 96"/>
                    <a:gd name="T4" fmla="*/ 38 w 114"/>
                    <a:gd name="T5" fmla="*/ 12 h 96"/>
                    <a:gd name="T6" fmla="*/ 24 w 114"/>
                    <a:gd name="T7" fmla="*/ 16 h 96"/>
                    <a:gd name="T8" fmla="*/ 18 w 114"/>
                    <a:gd name="T9" fmla="*/ 18 h 96"/>
                    <a:gd name="T10" fmla="*/ 12 w 114"/>
                    <a:gd name="T11" fmla="*/ 21 h 96"/>
                    <a:gd name="T12" fmla="*/ 12 w 114"/>
                    <a:gd name="T13" fmla="*/ 96 h 96"/>
                    <a:gd name="T14" fmla="*/ 0 w 114"/>
                    <a:gd name="T15" fmla="*/ 96 h 96"/>
                    <a:gd name="T16" fmla="*/ 0 w 114"/>
                    <a:gd name="T17" fmla="*/ 1 h 96"/>
                    <a:gd name="T18" fmla="*/ 12 w 114"/>
                    <a:gd name="T19" fmla="*/ 1 h 96"/>
                    <a:gd name="T20" fmla="*/ 12 w 114"/>
                    <a:gd name="T21" fmla="*/ 7 h 96"/>
                    <a:gd name="T22" fmla="*/ 25 w 114"/>
                    <a:gd name="T23" fmla="*/ 2 h 96"/>
                    <a:gd name="T24" fmla="*/ 38 w 114"/>
                    <a:gd name="T25" fmla="*/ 0 h 96"/>
                    <a:gd name="T26" fmla="*/ 57 w 114"/>
                    <a:gd name="T27" fmla="*/ 8 h 96"/>
                    <a:gd name="T28" fmla="*/ 71 w 114"/>
                    <a:gd name="T29" fmla="*/ 3 h 96"/>
                    <a:gd name="T30" fmla="*/ 88 w 114"/>
                    <a:gd name="T31" fmla="*/ 0 h 96"/>
                    <a:gd name="T32" fmla="*/ 106 w 114"/>
                    <a:gd name="T33" fmla="*/ 6 h 96"/>
                    <a:gd name="T34" fmla="*/ 114 w 114"/>
                    <a:gd name="T35" fmla="*/ 31 h 96"/>
                    <a:gd name="T36" fmla="*/ 114 w 114"/>
                    <a:gd name="T37" fmla="*/ 96 h 96"/>
                    <a:gd name="T38" fmla="*/ 101 w 114"/>
                    <a:gd name="T39" fmla="*/ 96 h 96"/>
                    <a:gd name="T40" fmla="*/ 101 w 114"/>
                    <a:gd name="T41" fmla="*/ 31 h 96"/>
                    <a:gd name="T42" fmla="*/ 88 w 114"/>
                    <a:gd name="T43" fmla="*/ 12 h 96"/>
                    <a:gd name="T44" fmla="*/ 74 w 114"/>
                    <a:gd name="T45" fmla="*/ 15 h 96"/>
                    <a:gd name="T46" fmla="*/ 62 w 114"/>
                    <a:gd name="T47" fmla="*/ 20 h 96"/>
                    <a:gd name="T48" fmla="*/ 63 w 114"/>
                    <a:gd name="T49" fmla="*/ 31 h 96"/>
                    <a:gd name="T50" fmla="*/ 63 w 114"/>
                    <a:gd name="T51" fmla="*/ 96 h 96"/>
                    <a:gd name="T52" fmla="*/ 50 w 114"/>
                    <a:gd name="T53" fmla="*/ 96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114" h="96">
                      <a:moveTo>
                        <a:pt x="50" y="96"/>
                      </a:moveTo>
                      <a:cubicBezTo>
                        <a:pt x="50" y="31"/>
                        <a:pt x="50" y="31"/>
                        <a:pt x="50" y="31"/>
                      </a:cubicBezTo>
                      <a:cubicBezTo>
                        <a:pt x="50" y="18"/>
                        <a:pt x="46" y="12"/>
                        <a:pt x="38" y="12"/>
                      </a:cubicBezTo>
                      <a:cubicBezTo>
                        <a:pt x="35" y="12"/>
                        <a:pt x="30" y="13"/>
                        <a:pt x="24" y="16"/>
                      </a:cubicBezTo>
                      <a:cubicBezTo>
                        <a:pt x="22" y="16"/>
                        <a:pt x="20" y="17"/>
                        <a:pt x="18" y="18"/>
                      </a:cubicBezTo>
                      <a:cubicBezTo>
                        <a:pt x="12" y="21"/>
                        <a:pt x="12" y="21"/>
                        <a:pt x="12" y="21"/>
                      </a:cubicBezTo>
                      <a:cubicBezTo>
                        <a:pt x="12" y="96"/>
                        <a:pt x="12" y="96"/>
                        <a:pt x="12" y="96"/>
                      </a:cubicBezTo>
                      <a:cubicBezTo>
                        <a:pt x="0" y="96"/>
                        <a:pt x="0" y="96"/>
                        <a:pt x="0" y="96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12" y="1"/>
                        <a:pt x="12" y="1"/>
                        <a:pt x="12" y="1"/>
                      </a:cubicBezTo>
                      <a:cubicBezTo>
                        <a:pt x="12" y="7"/>
                        <a:pt x="12" y="7"/>
                        <a:pt x="12" y="7"/>
                      </a:cubicBezTo>
                      <a:cubicBezTo>
                        <a:pt x="17" y="5"/>
                        <a:pt x="21" y="3"/>
                        <a:pt x="25" y="2"/>
                      </a:cubicBezTo>
                      <a:cubicBezTo>
                        <a:pt x="30" y="1"/>
                        <a:pt x="34" y="0"/>
                        <a:pt x="38" y="0"/>
                      </a:cubicBezTo>
                      <a:cubicBezTo>
                        <a:pt x="47" y="0"/>
                        <a:pt x="53" y="3"/>
                        <a:pt x="57" y="8"/>
                      </a:cubicBezTo>
                      <a:cubicBezTo>
                        <a:pt x="62" y="6"/>
                        <a:pt x="67" y="4"/>
                        <a:pt x="71" y="3"/>
                      </a:cubicBezTo>
                      <a:cubicBezTo>
                        <a:pt x="78" y="1"/>
                        <a:pt x="83" y="0"/>
                        <a:pt x="88" y="0"/>
                      </a:cubicBezTo>
                      <a:cubicBezTo>
                        <a:pt x="96" y="0"/>
                        <a:pt x="102" y="2"/>
                        <a:pt x="106" y="6"/>
                      </a:cubicBezTo>
                      <a:cubicBezTo>
                        <a:pt x="111" y="11"/>
                        <a:pt x="114" y="19"/>
                        <a:pt x="114" y="31"/>
                      </a:cubicBezTo>
                      <a:cubicBezTo>
                        <a:pt x="114" y="96"/>
                        <a:pt x="114" y="96"/>
                        <a:pt x="114" y="96"/>
                      </a:cubicBezTo>
                      <a:cubicBezTo>
                        <a:pt x="101" y="96"/>
                        <a:pt x="101" y="96"/>
                        <a:pt x="101" y="96"/>
                      </a:cubicBezTo>
                      <a:cubicBezTo>
                        <a:pt x="101" y="31"/>
                        <a:pt x="101" y="31"/>
                        <a:pt x="101" y="31"/>
                      </a:cubicBezTo>
                      <a:cubicBezTo>
                        <a:pt x="101" y="18"/>
                        <a:pt x="97" y="12"/>
                        <a:pt x="88" y="12"/>
                      </a:cubicBezTo>
                      <a:cubicBezTo>
                        <a:pt x="84" y="12"/>
                        <a:pt x="80" y="13"/>
                        <a:pt x="74" y="15"/>
                      </a:cubicBezTo>
                      <a:cubicBezTo>
                        <a:pt x="70" y="16"/>
                        <a:pt x="66" y="18"/>
                        <a:pt x="62" y="20"/>
                      </a:cubicBezTo>
                      <a:cubicBezTo>
                        <a:pt x="62" y="24"/>
                        <a:pt x="63" y="27"/>
                        <a:pt x="63" y="31"/>
                      </a:cubicBezTo>
                      <a:cubicBezTo>
                        <a:pt x="63" y="96"/>
                        <a:pt x="63" y="96"/>
                        <a:pt x="63" y="96"/>
                      </a:cubicBezTo>
                      <a:lnTo>
                        <a:pt x="50" y="9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</p:grpSp>
      <p:grpSp>
        <p:nvGrpSpPr>
          <p:cNvPr id="497" name="组合 455"/>
          <p:cNvGrpSpPr/>
          <p:nvPr/>
        </p:nvGrpSpPr>
        <p:grpSpPr>
          <a:xfrm>
            <a:off x="5042001" y="2736673"/>
            <a:ext cx="139873" cy="139873"/>
            <a:chOff x="1088791" y="2987481"/>
            <a:chExt cx="1136651" cy="1136651"/>
          </a:xfrm>
        </p:grpSpPr>
        <p:sp>
          <p:nvSpPr>
            <p:cNvPr id="457" name="圆角矩形 456"/>
            <p:cNvSpPr/>
            <p:nvPr/>
          </p:nvSpPr>
          <p:spPr>
            <a:xfrm>
              <a:off x="1088791" y="2987481"/>
              <a:ext cx="1136651" cy="1136651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grpSp>
          <p:nvGrpSpPr>
            <p:cNvPr id="498" name="组合 457"/>
            <p:cNvGrpSpPr/>
            <p:nvPr/>
          </p:nvGrpSpPr>
          <p:grpSpPr>
            <a:xfrm>
              <a:off x="1217940" y="3279339"/>
              <a:ext cx="878350" cy="620802"/>
              <a:chOff x="2317829" y="3455087"/>
              <a:chExt cx="878350" cy="620802"/>
            </a:xfrm>
          </p:grpSpPr>
          <p:grpSp>
            <p:nvGrpSpPr>
              <p:cNvPr id="499" name="组合 458"/>
              <p:cNvGrpSpPr/>
              <p:nvPr/>
            </p:nvGrpSpPr>
            <p:grpSpPr>
              <a:xfrm>
                <a:off x="2334145" y="3455087"/>
                <a:ext cx="862034" cy="433045"/>
                <a:chOff x="2334145" y="3440495"/>
                <a:chExt cx="862034" cy="433045"/>
              </a:xfrm>
              <a:solidFill>
                <a:schemeClr val="bg1"/>
              </a:solidFill>
            </p:grpSpPr>
            <p:sp>
              <p:nvSpPr>
                <p:cNvPr id="470" name="Freeform 5"/>
                <p:cNvSpPr>
                  <a:spLocks noEditPoints="1"/>
                </p:cNvSpPr>
                <p:nvPr/>
              </p:nvSpPr>
              <p:spPr bwMode="auto">
                <a:xfrm>
                  <a:off x="2334145" y="3447416"/>
                  <a:ext cx="417226" cy="425136"/>
                </a:xfrm>
                <a:custGeom>
                  <a:avLst/>
                  <a:gdLst>
                    <a:gd name="T0" fmla="*/ 294 w 356"/>
                    <a:gd name="T1" fmla="*/ 9 h 362"/>
                    <a:gd name="T2" fmla="*/ 293 w 356"/>
                    <a:gd name="T3" fmla="*/ 13 h 362"/>
                    <a:gd name="T4" fmla="*/ 284 w 356"/>
                    <a:gd name="T5" fmla="*/ 38 h 362"/>
                    <a:gd name="T6" fmla="*/ 272 w 356"/>
                    <a:gd name="T7" fmla="*/ 66 h 362"/>
                    <a:gd name="T8" fmla="*/ 291 w 356"/>
                    <a:gd name="T9" fmla="*/ 66 h 362"/>
                    <a:gd name="T10" fmla="*/ 321 w 356"/>
                    <a:gd name="T11" fmla="*/ 79 h 362"/>
                    <a:gd name="T12" fmla="*/ 334 w 356"/>
                    <a:gd name="T13" fmla="*/ 109 h 362"/>
                    <a:gd name="T14" fmla="*/ 334 w 356"/>
                    <a:gd name="T15" fmla="*/ 179 h 362"/>
                    <a:gd name="T16" fmla="*/ 321 w 356"/>
                    <a:gd name="T17" fmla="*/ 209 h 362"/>
                    <a:gd name="T18" fmla="*/ 291 w 356"/>
                    <a:gd name="T19" fmla="*/ 222 h 362"/>
                    <a:gd name="T20" fmla="*/ 260 w 356"/>
                    <a:gd name="T21" fmla="*/ 222 h 362"/>
                    <a:gd name="T22" fmla="*/ 260 w 356"/>
                    <a:gd name="T23" fmla="*/ 308 h 362"/>
                    <a:gd name="T24" fmla="*/ 283 w 356"/>
                    <a:gd name="T25" fmla="*/ 331 h 362"/>
                    <a:gd name="T26" fmla="*/ 356 w 356"/>
                    <a:gd name="T27" fmla="*/ 331 h 362"/>
                    <a:gd name="T28" fmla="*/ 356 w 356"/>
                    <a:gd name="T29" fmla="*/ 359 h 362"/>
                    <a:gd name="T30" fmla="*/ 283 w 356"/>
                    <a:gd name="T31" fmla="*/ 359 h 362"/>
                    <a:gd name="T32" fmla="*/ 247 w 356"/>
                    <a:gd name="T33" fmla="*/ 344 h 362"/>
                    <a:gd name="T34" fmla="*/ 233 w 356"/>
                    <a:gd name="T35" fmla="*/ 308 h 362"/>
                    <a:gd name="T36" fmla="*/ 233 w 356"/>
                    <a:gd name="T37" fmla="*/ 222 h 362"/>
                    <a:gd name="T38" fmla="*/ 118 w 356"/>
                    <a:gd name="T39" fmla="*/ 222 h 362"/>
                    <a:gd name="T40" fmla="*/ 82 w 356"/>
                    <a:gd name="T41" fmla="*/ 297 h 362"/>
                    <a:gd name="T42" fmla="*/ 16 w 356"/>
                    <a:gd name="T43" fmla="*/ 362 h 362"/>
                    <a:gd name="T44" fmla="*/ 0 w 356"/>
                    <a:gd name="T45" fmla="*/ 340 h 362"/>
                    <a:gd name="T46" fmla="*/ 58 w 356"/>
                    <a:gd name="T47" fmla="*/ 285 h 362"/>
                    <a:gd name="T48" fmla="*/ 89 w 356"/>
                    <a:gd name="T49" fmla="*/ 222 h 362"/>
                    <a:gd name="T50" fmla="*/ 63 w 356"/>
                    <a:gd name="T51" fmla="*/ 222 h 362"/>
                    <a:gd name="T52" fmla="*/ 32 w 356"/>
                    <a:gd name="T53" fmla="*/ 209 h 362"/>
                    <a:gd name="T54" fmla="*/ 20 w 356"/>
                    <a:gd name="T55" fmla="*/ 179 h 362"/>
                    <a:gd name="T56" fmla="*/ 20 w 356"/>
                    <a:gd name="T57" fmla="*/ 109 h 362"/>
                    <a:gd name="T58" fmla="*/ 32 w 356"/>
                    <a:gd name="T59" fmla="*/ 79 h 362"/>
                    <a:gd name="T60" fmla="*/ 63 w 356"/>
                    <a:gd name="T61" fmla="*/ 66 h 362"/>
                    <a:gd name="T62" fmla="*/ 70 w 356"/>
                    <a:gd name="T63" fmla="*/ 66 h 362"/>
                    <a:gd name="T64" fmla="*/ 55 w 356"/>
                    <a:gd name="T65" fmla="*/ 7 h 362"/>
                    <a:gd name="T66" fmla="*/ 81 w 356"/>
                    <a:gd name="T67" fmla="*/ 0 h 362"/>
                    <a:gd name="T68" fmla="*/ 99 w 356"/>
                    <a:gd name="T69" fmla="*/ 66 h 362"/>
                    <a:gd name="T70" fmla="*/ 242 w 356"/>
                    <a:gd name="T71" fmla="*/ 66 h 362"/>
                    <a:gd name="T72" fmla="*/ 256 w 356"/>
                    <a:gd name="T73" fmla="*/ 35 h 362"/>
                    <a:gd name="T74" fmla="*/ 262 w 356"/>
                    <a:gd name="T75" fmla="*/ 18 h 362"/>
                    <a:gd name="T76" fmla="*/ 268 w 356"/>
                    <a:gd name="T77" fmla="*/ 0 h 362"/>
                    <a:gd name="T78" fmla="*/ 294 w 356"/>
                    <a:gd name="T79" fmla="*/ 9 h 362"/>
                    <a:gd name="T80" fmla="*/ 291 w 356"/>
                    <a:gd name="T81" fmla="*/ 195 h 362"/>
                    <a:gd name="T82" fmla="*/ 307 w 356"/>
                    <a:gd name="T83" fmla="*/ 179 h 362"/>
                    <a:gd name="T84" fmla="*/ 307 w 356"/>
                    <a:gd name="T85" fmla="*/ 109 h 362"/>
                    <a:gd name="T86" fmla="*/ 291 w 356"/>
                    <a:gd name="T87" fmla="*/ 94 h 362"/>
                    <a:gd name="T88" fmla="*/ 63 w 356"/>
                    <a:gd name="T89" fmla="*/ 94 h 362"/>
                    <a:gd name="T90" fmla="*/ 47 w 356"/>
                    <a:gd name="T91" fmla="*/ 109 h 362"/>
                    <a:gd name="T92" fmla="*/ 47 w 356"/>
                    <a:gd name="T93" fmla="*/ 179 h 362"/>
                    <a:gd name="T94" fmla="*/ 63 w 356"/>
                    <a:gd name="T95" fmla="*/ 195 h 362"/>
                    <a:gd name="T96" fmla="*/ 291 w 356"/>
                    <a:gd name="T97" fmla="*/ 195 h 3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356" h="362">
                      <a:moveTo>
                        <a:pt x="294" y="9"/>
                      </a:moveTo>
                      <a:cubicBezTo>
                        <a:pt x="294" y="11"/>
                        <a:pt x="293" y="12"/>
                        <a:pt x="293" y="13"/>
                      </a:cubicBezTo>
                      <a:cubicBezTo>
                        <a:pt x="284" y="38"/>
                        <a:pt x="284" y="38"/>
                        <a:pt x="284" y="38"/>
                      </a:cubicBezTo>
                      <a:cubicBezTo>
                        <a:pt x="280" y="49"/>
                        <a:pt x="276" y="58"/>
                        <a:pt x="272" y="66"/>
                      </a:cubicBezTo>
                      <a:cubicBezTo>
                        <a:pt x="291" y="66"/>
                        <a:pt x="291" y="66"/>
                        <a:pt x="291" y="66"/>
                      </a:cubicBezTo>
                      <a:cubicBezTo>
                        <a:pt x="303" y="66"/>
                        <a:pt x="313" y="71"/>
                        <a:pt x="321" y="79"/>
                      </a:cubicBezTo>
                      <a:cubicBezTo>
                        <a:pt x="330" y="87"/>
                        <a:pt x="334" y="98"/>
                        <a:pt x="334" y="109"/>
                      </a:cubicBezTo>
                      <a:cubicBezTo>
                        <a:pt x="334" y="179"/>
                        <a:pt x="334" y="179"/>
                        <a:pt x="334" y="179"/>
                      </a:cubicBezTo>
                      <a:cubicBezTo>
                        <a:pt x="334" y="191"/>
                        <a:pt x="330" y="201"/>
                        <a:pt x="321" y="209"/>
                      </a:cubicBezTo>
                      <a:cubicBezTo>
                        <a:pt x="313" y="218"/>
                        <a:pt x="303" y="222"/>
                        <a:pt x="291" y="222"/>
                      </a:cubicBezTo>
                      <a:cubicBezTo>
                        <a:pt x="260" y="222"/>
                        <a:pt x="260" y="222"/>
                        <a:pt x="260" y="222"/>
                      </a:cubicBezTo>
                      <a:cubicBezTo>
                        <a:pt x="260" y="308"/>
                        <a:pt x="260" y="308"/>
                        <a:pt x="260" y="308"/>
                      </a:cubicBezTo>
                      <a:cubicBezTo>
                        <a:pt x="260" y="323"/>
                        <a:pt x="268" y="331"/>
                        <a:pt x="283" y="331"/>
                      </a:cubicBezTo>
                      <a:cubicBezTo>
                        <a:pt x="356" y="331"/>
                        <a:pt x="356" y="331"/>
                        <a:pt x="356" y="331"/>
                      </a:cubicBezTo>
                      <a:cubicBezTo>
                        <a:pt x="356" y="359"/>
                        <a:pt x="356" y="359"/>
                        <a:pt x="356" y="359"/>
                      </a:cubicBezTo>
                      <a:cubicBezTo>
                        <a:pt x="283" y="359"/>
                        <a:pt x="283" y="359"/>
                        <a:pt x="283" y="359"/>
                      </a:cubicBezTo>
                      <a:cubicBezTo>
                        <a:pt x="269" y="359"/>
                        <a:pt x="257" y="354"/>
                        <a:pt x="247" y="344"/>
                      </a:cubicBezTo>
                      <a:cubicBezTo>
                        <a:pt x="238" y="334"/>
                        <a:pt x="233" y="322"/>
                        <a:pt x="233" y="308"/>
                      </a:cubicBezTo>
                      <a:cubicBezTo>
                        <a:pt x="233" y="222"/>
                        <a:pt x="233" y="222"/>
                        <a:pt x="233" y="222"/>
                      </a:cubicBezTo>
                      <a:cubicBezTo>
                        <a:pt x="118" y="222"/>
                        <a:pt x="118" y="222"/>
                        <a:pt x="118" y="222"/>
                      </a:cubicBezTo>
                      <a:cubicBezTo>
                        <a:pt x="110" y="251"/>
                        <a:pt x="98" y="276"/>
                        <a:pt x="82" y="297"/>
                      </a:cubicBezTo>
                      <a:cubicBezTo>
                        <a:pt x="66" y="320"/>
                        <a:pt x="44" y="341"/>
                        <a:pt x="16" y="362"/>
                      </a:cubicBezTo>
                      <a:cubicBezTo>
                        <a:pt x="0" y="340"/>
                        <a:pt x="0" y="340"/>
                        <a:pt x="0" y="340"/>
                      </a:cubicBezTo>
                      <a:cubicBezTo>
                        <a:pt x="24" y="323"/>
                        <a:pt x="44" y="304"/>
                        <a:pt x="58" y="285"/>
                      </a:cubicBezTo>
                      <a:cubicBezTo>
                        <a:pt x="71" y="267"/>
                        <a:pt x="81" y="246"/>
                        <a:pt x="89" y="222"/>
                      </a:cubicBezTo>
                      <a:cubicBezTo>
                        <a:pt x="63" y="222"/>
                        <a:pt x="63" y="222"/>
                        <a:pt x="63" y="222"/>
                      </a:cubicBezTo>
                      <a:cubicBezTo>
                        <a:pt x="51" y="222"/>
                        <a:pt x="41" y="218"/>
                        <a:pt x="32" y="209"/>
                      </a:cubicBezTo>
                      <a:cubicBezTo>
                        <a:pt x="24" y="201"/>
                        <a:pt x="20" y="191"/>
                        <a:pt x="20" y="179"/>
                      </a:cubicBezTo>
                      <a:cubicBezTo>
                        <a:pt x="20" y="109"/>
                        <a:pt x="20" y="109"/>
                        <a:pt x="20" y="109"/>
                      </a:cubicBezTo>
                      <a:cubicBezTo>
                        <a:pt x="20" y="98"/>
                        <a:pt x="24" y="87"/>
                        <a:pt x="32" y="79"/>
                      </a:cubicBezTo>
                      <a:cubicBezTo>
                        <a:pt x="41" y="71"/>
                        <a:pt x="51" y="66"/>
                        <a:pt x="63" y="66"/>
                      </a:cubicBezTo>
                      <a:cubicBezTo>
                        <a:pt x="70" y="66"/>
                        <a:pt x="70" y="66"/>
                        <a:pt x="70" y="66"/>
                      </a:cubicBezTo>
                      <a:cubicBezTo>
                        <a:pt x="55" y="7"/>
                        <a:pt x="55" y="7"/>
                        <a:pt x="55" y="7"/>
                      </a:cubicBezTo>
                      <a:cubicBezTo>
                        <a:pt x="81" y="0"/>
                        <a:pt x="81" y="0"/>
                        <a:pt x="81" y="0"/>
                      </a:cubicBezTo>
                      <a:cubicBezTo>
                        <a:pt x="99" y="66"/>
                        <a:pt x="99" y="66"/>
                        <a:pt x="99" y="66"/>
                      </a:cubicBezTo>
                      <a:cubicBezTo>
                        <a:pt x="242" y="66"/>
                        <a:pt x="242" y="66"/>
                        <a:pt x="242" y="66"/>
                      </a:cubicBezTo>
                      <a:cubicBezTo>
                        <a:pt x="247" y="57"/>
                        <a:pt x="252" y="47"/>
                        <a:pt x="256" y="35"/>
                      </a:cubicBezTo>
                      <a:cubicBezTo>
                        <a:pt x="258" y="30"/>
                        <a:pt x="260" y="24"/>
                        <a:pt x="262" y="18"/>
                      </a:cubicBezTo>
                      <a:cubicBezTo>
                        <a:pt x="268" y="0"/>
                        <a:pt x="268" y="0"/>
                        <a:pt x="268" y="0"/>
                      </a:cubicBezTo>
                      <a:lnTo>
                        <a:pt x="294" y="9"/>
                      </a:lnTo>
                      <a:close/>
                      <a:moveTo>
                        <a:pt x="291" y="195"/>
                      </a:moveTo>
                      <a:cubicBezTo>
                        <a:pt x="302" y="195"/>
                        <a:pt x="307" y="190"/>
                        <a:pt x="307" y="179"/>
                      </a:cubicBezTo>
                      <a:cubicBezTo>
                        <a:pt x="307" y="109"/>
                        <a:pt x="307" y="109"/>
                        <a:pt x="307" y="109"/>
                      </a:cubicBezTo>
                      <a:cubicBezTo>
                        <a:pt x="307" y="99"/>
                        <a:pt x="302" y="94"/>
                        <a:pt x="291" y="94"/>
                      </a:cubicBezTo>
                      <a:cubicBezTo>
                        <a:pt x="63" y="94"/>
                        <a:pt x="63" y="94"/>
                        <a:pt x="63" y="94"/>
                      </a:cubicBezTo>
                      <a:cubicBezTo>
                        <a:pt x="52" y="94"/>
                        <a:pt x="47" y="99"/>
                        <a:pt x="47" y="109"/>
                      </a:cubicBezTo>
                      <a:cubicBezTo>
                        <a:pt x="47" y="179"/>
                        <a:pt x="47" y="179"/>
                        <a:pt x="47" y="179"/>
                      </a:cubicBezTo>
                      <a:cubicBezTo>
                        <a:pt x="47" y="190"/>
                        <a:pt x="52" y="195"/>
                        <a:pt x="63" y="195"/>
                      </a:cubicBezTo>
                      <a:lnTo>
                        <a:pt x="291" y="19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71" name="Freeform 6"/>
                <p:cNvSpPr>
                  <a:spLocks noEditPoints="1"/>
                </p:cNvSpPr>
                <p:nvPr/>
              </p:nvSpPr>
              <p:spPr bwMode="auto">
                <a:xfrm>
                  <a:off x="2774504" y="3440495"/>
                  <a:ext cx="421675" cy="433045"/>
                </a:xfrm>
                <a:custGeom>
                  <a:avLst/>
                  <a:gdLst>
                    <a:gd name="T0" fmla="*/ 92 w 360"/>
                    <a:gd name="T1" fmla="*/ 76 h 369"/>
                    <a:gd name="T2" fmla="*/ 82 w 360"/>
                    <a:gd name="T3" fmla="*/ 93 h 369"/>
                    <a:gd name="T4" fmla="*/ 329 w 360"/>
                    <a:gd name="T5" fmla="*/ 93 h 369"/>
                    <a:gd name="T6" fmla="*/ 329 w 360"/>
                    <a:gd name="T7" fmla="*/ 70 h 369"/>
                    <a:gd name="T8" fmla="*/ 313 w 360"/>
                    <a:gd name="T9" fmla="*/ 54 h 369"/>
                    <a:gd name="T10" fmla="*/ 48 w 360"/>
                    <a:gd name="T11" fmla="*/ 54 h 369"/>
                    <a:gd name="T12" fmla="*/ 32 w 360"/>
                    <a:gd name="T13" fmla="*/ 70 h 369"/>
                    <a:gd name="T14" fmla="*/ 32 w 360"/>
                    <a:gd name="T15" fmla="*/ 93 h 369"/>
                    <a:gd name="T16" fmla="*/ 4 w 360"/>
                    <a:gd name="T17" fmla="*/ 93 h 369"/>
                    <a:gd name="T18" fmla="*/ 4 w 360"/>
                    <a:gd name="T19" fmla="*/ 70 h 369"/>
                    <a:gd name="T20" fmla="*/ 17 w 360"/>
                    <a:gd name="T21" fmla="*/ 40 h 369"/>
                    <a:gd name="T22" fmla="*/ 48 w 360"/>
                    <a:gd name="T23" fmla="*/ 27 h 369"/>
                    <a:gd name="T24" fmla="*/ 167 w 360"/>
                    <a:gd name="T25" fmla="*/ 27 h 369"/>
                    <a:gd name="T26" fmla="*/ 167 w 360"/>
                    <a:gd name="T27" fmla="*/ 0 h 369"/>
                    <a:gd name="T28" fmla="*/ 194 w 360"/>
                    <a:gd name="T29" fmla="*/ 0 h 369"/>
                    <a:gd name="T30" fmla="*/ 194 w 360"/>
                    <a:gd name="T31" fmla="*/ 27 h 369"/>
                    <a:gd name="T32" fmla="*/ 313 w 360"/>
                    <a:gd name="T33" fmla="*/ 27 h 369"/>
                    <a:gd name="T34" fmla="*/ 344 w 360"/>
                    <a:gd name="T35" fmla="*/ 40 h 369"/>
                    <a:gd name="T36" fmla="*/ 356 w 360"/>
                    <a:gd name="T37" fmla="*/ 70 h 369"/>
                    <a:gd name="T38" fmla="*/ 356 w 360"/>
                    <a:gd name="T39" fmla="*/ 93 h 369"/>
                    <a:gd name="T40" fmla="*/ 337 w 360"/>
                    <a:gd name="T41" fmla="*/ 93 h 369"/>
                    <a:gd name="T42" fmla="*/ 230 w 360"/>
                    <a:gd name="T43" fmla="*/ 181 h 369"/>
                    <a:gd name="T44" fmla="*/ 360 w 360"/>
                    <a:gd name="T45" fmla="*/ 218 h 369"/>
                    <a:gd name="T46" fmla="*/ 353 w 360"/>
                    <a:gd name="T47" fmla="*/ 244 h 369"/>
                    <a:gd name="T48" fmla="*/ 190 w 360"/>
                    <a:gd name="T49" fmla="*/ 198 h 369"/>
                    <a:gd name="T50" fmla="*/ 2 w 360"/>
                    <a:gd name="T51" fmla="*/ 240 h 369"/>
                    <a:gd name="T52" fmla="*/ 0 w 360"/>
                    <a:gd name="T53" fmla="*/ 213 h 369"/>
                    <a:gd name="T54" fmla="*/ 150 w 360"/>
                    <a:gd name="T55" fmla="*/ 187 h 369"/>
                    <a:gd name="T56" fmla="*/ 38 w 360"/>
                    <a:gd name="T57" fmla="*/ 155 h 369"/>
                    <a:gd name="T58" fmla="*/ 45 w 360"/>
                    <a:gd name="T59" fmla="*/ 128 h 369"/>
                    <a:gd name="T60" fmla="*/ 196 w 360"/>
                    <a:gd name="T61" fmla="*/ 171 h 369"/>
                    <a:gd name="T62" fmla="*/ 281 w 360"/>
                    <a:gd name="T63" fmla="*/ 121 h 369"/>
                    <a:gd name="T64" fmla="*/ 34 w 360"/>
                    <a:gd name="T65" fmla="*/ 121 h 369"/>
                    <a:gd name="T66" fmla="*/ 69 w 360"/>
                    <a:gd name="T67" fmla="*/ 61 h 369"/>
                    <a:gd name="T68" fmla="*/ 92 w 360"/>
                    <a:gd name="T69" fmla="*/ 76 h 369"/>
                    <a:gd name="T70" fmla="*/ 73 w 360"/>
                    <a:gd name="T71" fmla="*/ 369 h 369"/>
                    <a:gd name="T72" fmla="*/ 42 w 360"/>
                    <a:gd name="T73" fmla="*/ 356 h 369"/>
                    <a:gd name="T74" fmla="*/ 30 w 360"/>
                    <a:gd name="T75" fmla="*/ 325 h 369"/>
                    <a:gd name="T76" fmla="*/ 30 w 360"/>
                    <a:gd name="T77" fmla="*/ 290 h 369"/>
                    <a:gd name="T78" fmla="*/ 42 w 360"/>
                    <a:gd name="T79" fmla="*/ 260 h 369"/>
                    <a:gd name="T80" fmla="*/ 73 w 360"/>
                    <a:gd name="T81" fmla="*/ 247 h 369"/>
                    <a:gd name="T82" fmla="*/ 288 w 360"/>
                    <a:gd name="T83" fmla="*/ 247 h 369"/>
                    <a:gd name="T84" fmla="*/ 319 w 360"/>
                    <a:gd name="T85" fmla="*/ 260 h 369"/>
                    <a:gd name="T86" fmla="*/ 331 w 360"/>
                    <a:gd name="T87" fmla="*/ 290 h 369"/>
                    <a:gd name="T88" fmla="*/ 331 w 360"/>
                    <a:gd name="T89" fmla="*/ 325 h 369"/>
                    <a:gd name="T90" fmla="*/ 319 w 360"/>
                    <a:gd name="T91" fmla="*/ 356 h 369"/>
                    <a:gd name="T92" fmla="*/ 288 w 360"/>
                    <a:gd name="T93" fmla="*/ 369 h 369"/>
                    <a:gd name="T94" fmla="*/ 73 w 360"/>
                    <a:gd name="T95" fmla="*/ 369 h 369"/>
                    <a:gd name="T96" fmla="*/ 288 w 360"/>
                    <a:gd name="T97" fmla="*/ 341 h 369"/>
                    <a:gd name="T98" fmla="*/ 304 w 360"/>
                    <a:gd name="T99" fmla="*/ 325 h 369"/>
                    <a:gd name="T100" fmla="*/ 304 w 360"/>
                    <a:gd name="T101" fmla="*/ 290 h 369"/>
                    <a:gd name="T102" fmla="*/ 288 w 360"/>
                    <a:gd name="T103" fmla="*/ 274 h 369"/>
                    <a:gd name="T104" fmla="*/ 73 w 360"/>
                    <a:gd name="T105" fmla="*/ 274 h 369"/>
                    <a:gd name="T106" fmla="*/ 57 w 360"/>
                    <a:gd name="T107" fmla="*/ 290 h 369"/>
                    <a:gd name="T108" fmla="*/ 57 w 360"/>
                    <a:gd name="T109" fmla="*/ 325 h 369"/>
                    <a:gd name="T110" fmla="*/ 73 w 360"/>
                    <a:gd name="T111" fmla="*/ 341 h 369"/>
                    <a:gd name="T112" fmla="*/ 288 w 360"/>
                    <a:gd name="T113" fmla="*/ 341 h 3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360" h="369">
                      <a:moveTo>
                        <a:pt x="92" y="76"/>
                      </a:moveTo>
                      <a:cubicBezTo>
                        <a:pt x="82" y="93"/>
                        <a:pt x="82" y="93"/>
                        <a:pt x="82" y="93"/>
                      </a:cubicBezTo>
                      <a:cubicBezTo>
                        <a:pt x="329" y="93"/>
                        <a:pt x="329" y="93"/>
                        <a:pt x="329" y="93"/>
                      </a:cubicBezTo>
                      <a:cubicBezTo>
                        <a:pt x="329" y="70"/>
                        <a:pt x="329" y="70"/>
                        <a:pt x="329" y="70"/>
                      </a:cubicBezTo>
                      <a:cubicBezTo>
                        <a:pt x="329" y="60"/>
                        <a:pt x="324" y="54"/>
                        <a:pt x="313" y="54"/>
                      </a:cubicBezTo>
                      <a:cubicBezTo>
                        <a:pt x="48" y="54"/>
                        <a:pt x="48" y="54"/>
                        <a:pt x="48" y="54"/>
                      </a:cubicBezTo>
                      <a:cubicBezTo>
                        <a:pt x="37" y="54"/>
                        <a:pt x="32" y="60"/>
                        <a:pt x="32" y="70"/>
                      </a:cubicBezTo>
                      <a:cubicBezTo>
                        <a:pt x="32" y="93"/>
                        <a:pt x="32" y="93"/>
                        <a:pt x="32" y="93"/>
                      </a:cubicBezTo>
                      <a:cubicBezTo>
                        <a:pt x="4" y="93"/>
                        <a:pt x="4" y="93"/>
                        <a:pt x="4" y="93"/>
                      </a:cubicBezTo>
                      <a:cubicBezTo>
                        <a:pt x="4" y="70"/>
                        <a:pt x="4" y="70"/>
                        <a:pt x="4" y="70"/>
                      </a:cubicBezTo>
                      <a:cubicBezTo>
                        <a:pt x="4" y="59"/>
                        <a:pt x="9" y="48"/>
                        <a:pt x="17" y="40"/>
                      </a:cubicBezTo>
                      <a:cubicBezTo>
                        <a:pt x="26" y="31"/>
                        <a:pt x="36" y="27"/>
                        <a:pt x="48" y="27"/>
                      </a:cubicBezTo>
                      <a:cubicBezTo>
                        <a:pt x="167" y="27"/>
                        <a:pt x="167" y="27"/>
                        <a:pt x="167" y="27"/>
                      </a:cubicBezTo>
                      <a:cubicBezTo>
                        <a:pt x="167" y="0"/>
                        <a:pt x="167" y="0"/>
                        <a:pt x="167" y="0"/>
                      </a:cubicBezTo>
                      <a:cubicBezTo>
                        <a:pt x="194" y="0"/>
                        <a:pt x="194" y="0"/>
                        <a:pt x="194" y="0"/>
                      </a:cubicBezTo>
                      <a:cubicBezTo>
                        <a:pt x="194" y="27"/>
                        <a:pt x="194" y="27"/>
                        <a:pt x="194" y="27"/>
                      </a:cubicBezTo>
                      <a:cubicBezTo>
                        <a:pt x="313" y="27"/>
                        <a:pt x="313" y="27"/>
                        <a:pt x="313" y="27"/>
                      </a:cubicBezTo>
                      <a:cubicBezTo>
                        <a:pt x="325" y="27"/>
                        <a:pt x="335" y="31"/>
                        <a:pt x="344" y="40"/>
                      </a:cubicBezTo>
                      <a:cubicBezTo>
                        <a:pt x="352" y="48"/>
                        <a:pt x="356" y="59"/>
                        <a:pt x="356" y="70"/>
                      </a:cubicBezTo>
                      <a:cubicBezTo>
                        <a:pt x="356" y="93"/>
                        <a:pt x="356" y="93"/>
                        <a:pt x="356" y="93"/>
                      </a:cubicBezTo>
                      <a:cubicBezTo>
                        <a:pt x="337" y="93"/>
                        <a:pt x="337" y="93"/>
                        <a:pt x="337" y="93"/>
                      </a:cubicBezTo>
                      <a:cubicBezTo>
                        <a:pt x="314" y="127"/>
                        <a:pt x="279" y="156"/>
                        <a:pt x="230" y="181"/>
                      </a:cubicBezTo>
                      <a:cubicBezTo>
                        <a:pt x="360" y="218"/>
                        <a:pt x="360" y="218"/>
                        <a:pt x="360" y="218"/>
                      </a:cubicBezTo>
                      <a:cubicBezTo>
                        <a:pt x="353" y="244"/>
                        <a:pt x="353" y="244"/>
                        <a:pt x="353" y="244"/>
                      </a:cubicBezTo>
                      <a:cubicBezTo>
                        <a:pt x="190" y="198"/>
                        <a:pt x="190" y="198"/>
                        <a:pt x="190" y="198"/>
                      </a:cubicBezTo>
                      <a:cubicBezTo>
                        <a:pt x="134" y="221"/>
                        <a:pt x="71" y="235"/>
                        <a:pt x="2" y="240"/>
                      </a:cubicBezTo>
                      <a:cubicBezTo>
                        <a:pt x="0" y="213"/>
                        <a:pt x="0" y="213"/>
                        <a:pt x="0" y="213"/>
                      </a:cubicBezTo>
                      <a:cubicBezTo>
                        <a:pt x="53" y="209"/>
                        <a:pt x="103" y="200"/>
                        <a:pt x="150" y="187"/>
                      </a:cubicBezTo>
                      <a:cubicBezTo>
                        <a:pt x="38" y="155"/>
                        <a:pt x="38" y="155"/>
                        <a:pt x="38" y="155"/>
                      </a:cubicBezTo>
                      <a:cubicBezTo>
                        <a:pt x="45" y="128"/>
                        <a:pt x="45" y="128"/>
                        <a:pt x="45" y="128"/>
                      </a:cubicBezTo>
                      <a:cubicBezTo>
                        <a:pt x="196" y="171"/>
                        <a:pt x="196" y="171"/>
                        <a:pt x="196" y="171"/>
                      </a:cubicBezTo>
                      <a:cubicBezTo>
                        <a:pt x="232" y="156"/>
                        <a:pt x="261" y="140"/>
                        <a:pt x="281" y="121"/>
                      </a:cubicBezTo>
                      <a:cubicBezTo>
                        <a:pt x="34" y="121"/>
                        <a:pt x="34" y="121"/>
                        <a:pt x="34" y="121"/>
                      </a:cubicBezTo>
                      <a:cubicBezTo>
                        <a:pt x="69" y="61"/>
                        <a:pt x="69" y="61"/>
                        <a:pt x="69" y="61"/>
                      </a:cubicBezTo>
                      <a:lnTo>
                        <a:pt x="92" y="76"/>
                      </a:lnTo>
                      <a:close/>
                      <a:moveTo>
                        <a:pt x="73" y="369"/>
                      </a:moveTo>
                      <a:cubicBezTo>
                        <a:pt x="61" y="369"/>
                        <a:pt x="51" y="364"/>
                        <a:pt x="42" y="356"/>
                      </a:cubicBezTo>
                      <a:cubicBezTo>
                        <a:pt x="34" y="347"/>
                        <a:pt x="30" y="337"/>
                        <a:pt x="30" y="325"/>
                      </a:cubicBezTo>
                      <a:cubicBezTo>
                        <a:pt x="30" y="290"/>
                        <a:pt x="30" y="290"/>
                        <a:pt x="30" y="290"/>
                      </a:cubicBezTo>
                      <a:cubicBezTo>
                        <a:pt x="30" y="278"/>
                        <a:pt x="34" y="268"/>
                        <a:pt x="42" y="260"/>
                      </a:cubicBezTo>
                      <a:cubicBezTo>
                        <a:pt x="51" y="251"/>
                        <a:pt x="61" y="247"/>
                        <a:pt x="73" y="247"/>
                      </a:cubicBezTo>
                      <a:cubicBezTo>
                        <a:pt x="288" y="247"/>
                        <a:pt x="288" y="247"/>
                        <a:pt x="288" y="247"/>
                      </a:cubicBezTo>
                      <a:cubicBezTo>
                        <a:pt x="300" y="247"/>
                        <a:pt x="310" y="251"/>
                        <a:pt x="319" y="260"/>
                      </a:cubicBezTo>
                      <a:cubicBezTo>
                        <a:pt x="327" y="268"/>
                        <a:pt x="331" y="278"/>
                        <a:pt x="331" y="290"/>
                      </a:cubicBezTo>
                      <a:cubicBezTo>
                        <a:pt x="331" y="325"/>
                        <a:pt x="331" y="325"/>
                        <a:pt x="331" y="325"/>
                      </a:cubicBezTo>
                      <a:cubicBezTo>
                        <a:pt x="331" y="337"/>
                        <a:pt x="327" y="347"/>
                        <a:pt x="319" y="356"/>
                      </a:cubicBezTo>
                      <a:cubicBezTo>
                        <a:pt x="310" y="364"/>
                        <a:pt x="300" y="369"/>
                        <a:pt x="288" y="369"/>
                      </a:cubicBezTo>
                      <a:lnTo>
                        <a:pt x="73" y="369"/>
                      </a:lnTo>
                      <a:close/>
                      <a:moveTo>
                        <a:pt x="288" y="341"/>
                      </a:moveTo>
                      <a:cubicBezTo>
                        <a:pt x="299" y="341"/>
                        <a:pt x="304" y="336"/>
                        <a:pt x="304" y="325"/>
                      </a:cubicBezTo>
                      <a:cubicBezTo>
                        <a:pt x="304" y="290"/>
                        <a:pt x="304" y="290"/>
                        <a:pt x="304" y="290"/>
                      </a:cubicBezTo>
                      <a:cubicBezTo>
                        <a:pt x="304" y="279"/>
                        <a:pt x="299" y="274"/>
                        <a:pt x="288" y="274"/>
                      </a:cubicBezTo>
                      <a:cubicBezTo>
                        <a:pt x="73" y="274"/>
                        <a:pt x="73" y="274"/>
                        <a:pt x="73" y="274"/>
                      </a:cubicBezTo>
                      <a:cubicBezTo>
                        <a:pt x="63" y="274"/>
                        <a:pt x="57" y="279"/>
                        <a:pt x="57" y="290"/>
                      </a:cubicBezTo>
                      <a:cubicBezTo>
                        <a:pt x="57" y="325"/>
                        <a:pt x="57" y="325"/>
                        <a:pt x="57" y="325"/>
                      </a:cubicBezTo>
                      <a:cubicBezTo>
                        <a:pt x="57" y="336"/>
                        <a:pt x="63" y="341"/>
                        <a:pt x="73" y="341"/>
                      </a:cubicBezTo>
                      <a:lnTo>
                        <a:pt x="288" y="34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56" name="组合 459"/>
              <p:cNvGrpSpPr/>
              <p:nvPr/>
            </p:nvGrpSpPr>
            <p:grpSpPr>
              <a:xfrm>
                <a:off x="2317829" y="3935828"/>
                <a:ext cx="857985" cy="140061"/>
                <a:chOff x="2317831" y="3935828"/>
                <a:chExt cx="962982" cy="157201"/>
              </a:xfrm>
              <a:solidFill>
                <a:schemeClr val="bg1"/>
              </a:solidFill>
            </p:grpSpPr>
            <p:sp>
              <p:nvSpPr>
                <p:cNvPr id="461" name="Freeform 7"/>
                <p:cNvSpPr>
                  <a:spLocks noEditPoints="1"/>
                </p:cNvSpPr>
                <p:nvPr/>
              </p:nvSpPr>
              <p:spPr bwMode="auto">
                <a:xfrm>
                  <a:off x="2317831" y="3936816"/>
                  <a:ext cx="84038" cy="152752"/>
                </a:xfrm>
                <a:custGeom>
                  <a:avLst/>
                  <a:gdLst>
                    <a:gd name="T0" fmla="*/ 72 w 72"/>
                    <a:gd name="T1" fmla="*/ 0 h 130"/>
                    <a:gd name="T2" fmla="*/ 72 w 72"/>
                    <a:gd name="T3" fmla="*/ 128 h 130"/>
                    <a:gd name="T4" fmla="*/ 65 w 72"/>
                    <a:gd name="T5" fmla="*/ 128 h 130"/>
                    <a:gd name="T6" fmla="*/ 42 w 72"/>
                    <a:gd name="T7" fmla="*/ 130 h 130"/>
                    <a:gd name="T8" fmla="*/ 13 w 72"/>
                    <a:gd name="T9" fmla="*/ 123 h 130"/>
                    <a:gd name="T10" fmla="*/ 0 w 72"/>
                    <a:gd name="T11" fmla="*/ 81 h 130"/>
                    <a:gd name="T12" fmla="*/ 3 w 72"/>
                    <a:gd name="T13" fmla="*/ 55 h 130"/>
                    <a:gd name="T14" fmla="*/ 16 w 72"/>
                    <a:gd name="T15" fmla="*/ 37 h 130"/>
                    <a:gd name="T16" fmla="*/ 38 w 72"/>
                    <a:gd name="T17" fmla="*/ 31 h 130"/>
                    <a:gd name="T18" fmla="*/ 47 w 72"/>
                    <a:gd name="T19" fmla="*/ 31 h 130"/>
                    <a:gd name="T20" fmla="*/ 48 w 72"/>
                    <a:gd name="T21" fmla="*/ 31 h 130"/>
                    <a:gd name="T22" fmla="*/ 60 w 72"/>
                    <a:gd name="T23" fmla="*/ 33 h 130"/>
                    <a:gd name="T24" fmla="*/ 60 w 72"/>
                    <a:gd name="T25" fmla="*/ 0 h 130"/>
                    <a:gd name="T26" fmla="*/ 72 w 72"/>
                    <a:gd name="T27" fmla="*/ 0 h 130"/>
                    <a:gd name="T28" fmla="*/ 60 w 72"/>
                    <a:gd name="T29" fmla="*/ 116 h 130"/>
                    <a:gd name="T30" fmla="*/ 60 w 72"/>
                    <a:gd name="T31" fmla="*/ 46 h 130"/>
                    <a:gd name="T32" fmla="*/ 45 w 72"/>
                    <a:gd name="T33" fmla="*/ 44 h 130"/>
                    <a:gd name="T34" fmla="*/ 38 w 72"/>
                    <a:gd name="T35" fmla="*/ 44 h 130"/>
                    <a:gd name="T36" fmla="*/ 23 w 72"/>
                    <a:gd name="T37" fmla="*/ 47 h 130"/>
                    <a:gd name="T38" fmla="*/ 15 w 72"/>
                    <a:gd name="T39" fmla="*/ 61 h 130"/>
                    <a:gd name="T40" fmla="*/ 12 w 72"/>
                    <a:gd name="T41" fmla="*/ 81 h 130"/>
                    <a:gd name="T42" fmla="*/ 14 w 72"/>
                    <a:gd name="T43" fmla="*/ 100 h 130"/>
                    <a:gd name="T44" fmla="*/ 21 w 72"/>
                    <a:gd name="T45" fmla="*/ 113 h 130"/>
                    <a:gd name="T46" fmla="*/ 42 w 72"/>
                    <a:gd name="T47" fmla="*/ 118 h 130"/>
                    <a:gd name="T48" fmla="*/ 60 w 72"/>
                    <a:gd name="T49" fmla="*/ 116 h 1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72" h="130">
                      <a:moveTo>
                        <a:pt x="72" y="0"/>
                      </a:moveTo>
                      <a:cubicBezTo>
                        <a:pt x="72" y="128"/>
                        <a:pt x="72" y="128"/>
                        <a:pt x="72" y="128"/>
                      </a:cubicBezTo>
                      <a:cubicBezTo>
                        <a:pt x="65" y="128"/>
                        <a:pt x="65" y="128"/>
                        <a:pt x="65" y="128"/>
                      </a:cubicBezTo>
                      <a:cubicBezTo>
                        <a:pt x="57" y="130"/>
                        <a:pt x="49" y="130"/>
                        <a:pt x="42" y="130"/>
                      </a:cubicBezTo>
                      <a:cubicBezTo>
                        <a:pt x="30" y="130"/>
                        <a:pt x="21" y="128"/>
                        <a:pt x="13" y="123"/>
                      </a:cubicBezTo>
                      <a:cubicBezTo>
                        <a:pt x="4" y="115"/>
                        <a:pt x="0" y="101"/>
                        <a:pt x="0" y="81"/>
                      </a:cubicBezTo>
                      <a:cubicBezTo>
                        <a:pt x="0" y="71"/>
                        <a:pt x="1" y="63"/>
                        <a:pt x="3" y="55"/>
                      </a:cubicBezTo>
                      <a:cubicBezTo>
                        <a:pt x="6" y="47"/>
                        <a:pt x="10" y="41"/>
                        <a:pt x="16" y="37"/>
                      </a:cubicBezTo>
                      <a:cubicBezTo>
                        <a:pt x="21" y="33"/>
                        <a:pt x="29" y="31"/>
                        <a:pt x="38" y="31"/>
                      </a:cubicBezTo>
                      <a:cubicBezTo>
                        <a:pt x="41" y="31"/>
                        <a:pt x="43" y="31"/>
                        <a:pt x="47" y="31"/>
                      </a:cubicBezTo>
                      <a:cubicBezTo>
                        <a:pt x="47" y="31"/>
                        <a:pt x="48" y="31"/>
                        <a:pt x="48" y="31"/>
                      </a:cubicBezTo>
                      <a:cubicBezTo>
                        <a:pt x="60" y="33"/>
                        <a:pt x="60" y="33"/>
                        <a:pt x="60" y="33"/>
                      </a:cubicBezTo>
                      <a:cubicBezTo>
                        <a:pt x="60" y="0"/>
                        <a:pt x="60" y="0"/>
                        <a:pt x="60" y="0"/>
                      </a:cubicBezTo>
                      <a:lnTo>
                        <a:pt x="72" y="0"/>
                      </a:lnTo>
                      <a:close/>
                      <a:moveTo>
                        <a:pt x="60" y="116"/>
                      </a:moveTo>
                      <a:cubicBezTo>
                        <a:pt x="60" y="46"/>
                        <a:pt x="60" y="46"/>
                        <a:pt x="60" y="46"/>
                      </a:cubicBezTo>
                      <a:cubicBezTo>
                        <a:pt x="45" y="44"/>
                        <a:pt x="45" y="44"/>
                        <a:pt x="45" y="44"/>
                      </a:cubicBezTo>
                      <a:cubicBezTo>
                        <a:pt x="42" y="44"/>
                        <a:pt x="40" y="44"/>
                        <a:pt x="38" y="44"/>
                      </a:cubicBezTo>
                      <a:cubicBezTo>
                        <a:pt x="32" y="44"/>
                        <a:pt x="27" y="45"/>
                        <a:pt x="23" y="47"/>
                      </a:cubicBezTo>
                      <a:cubicBezTo>
                        <a:pt x="19" y="50"/>
                        <a:pt x="17" y="55"/>
                        <a:pt x="15" y="61"/>
                      </a:cubicBezTo>
                      <a:cubicBezTo>
                        <a:pt x="13" y="67"/>
                        <a:pt x="12" y="73"/>
                        <a:pt x="12" y="81"/>
                      </a:cubicBezTo>
                      <a:cubicBezTo>
                        <a:pt x="12" y="88"/>
                        <a:pt x="13" y="95"/>
                        <a:pt x="14" y="100"/>
                      </a:cubicBezTo>
                      <a:cubicBezTo>
                        <a:pt x="16" y="107"/>
                        <a:pt x="18" y="111"/>
                        <a:pt x="21" y="113"/>
                      </a:cubicBezTo>
                      <a:cubicBezTo>
                        <a:pt x="25" y="116"/>
                        <a:pt x="32" y="118"/>
                        <a:pt x="42" y="118"/>
                      </a:cubicBezTo>
                      <a:cubicBezTo>
                        <a:pt x="47" y="118"/>
                        <a:pt x="53" y="117"/>
                        <a:pt x="60" y="11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62" name="Freeform 8"/>
                <p:cNvSpPr>
                  <a:spLocks/>
                </p:cNvSpPr>
                <p:nvPr/>
              </p:nvSpPr>
              <p:spPr bwMode="auto">
                <a:xfrm>
                  <a:off x="2434991" y="3977847"/>
                  <a:ext cx="85522" cy="114194"/>
                </a:xfrm>
                <a:custGeom>
                  <a:avLst/>
                  <a:gdLst>
                    <a:gd name="T0" fmla="*/ 60 w 73"/>
                    <a:gd name="T1" fmla="*/ 95 h 97"/>
                    <a:gd name="T2" fmla="*/ 60 w 73"/>
                    <a:gd name="T3" fmla="*/ 89 h 97"/>
                    <a:gd name="T4" fmla="*/ 53 w 73"/>
                    <a:gd name="T5" fmla="*/ 91 h 97"/>
                    <a:gd name="T6" fmla="*/ 45 w 73"/>
                    <a:gd name="T7" fmla="*/ 94 h 97"/>
                    <a:gd name="T8" fmla="*/ 28 w 73"/>
                    <a:gd name="T9" fmla="*/ 97 h 97"/>
                    <a:gd name="T10" fmla="*/ 8 w 73"/>
                    <a:gd name="T11" fmla="*/ 90 h 97"/>
                    <a:gd name="T12" fmla="*/ 0 w 73"/>
                    <a:gd name="T13" fmla="*/ 66 h 97"/>
                    <a:gd name="T14" fmla="*/ 0 w 73"/>
                    <a:gd name="T15" fmla="*/ 0 h 97"/>
                    <a:gd name="T16" fmla="*/ 12 w 73"/>
                    <a:gd name="T17" fmla="*/ 0 h 97"/>
                    <a:gd name="T18" fmla="*/ 12 w 73"/>
                    <a:gd name="T19" fmla="*/ 66 h 97"/>
                    <a:gd name="T20" fmla="*/ 17 w 73"/>
                    <a:gd name="T21" fmla="*/ 80 h 97"/>
                    <a:gd name="T22" fmla="*/ 28 w 73"/>
                    <a:gd name="T23" fmla="*/ 84 h 97"/>
                    <a:gd name="T24" fmla="*/ 45 w 73"/>
                    <a:gd name="T25" fmla="*/ 81 h 97"/>
                    <a:gd name="T26" fmla="*/ 53 w 73"/>
                    <a:gd name="T27" fmla="*/ 78 h 97"/>
                    <a:gd name="T28" fmla="*/ 60 w 73"/>
                    <a:gd name="T29" fmla="*/ 75 h 97"/>
                    <a:gd name="T30" fmla="*/ 60 w 73"/>
                    <a:gd name="T31" fmla="*/ 0 h 97"/>
                    <a:gd name="T32" fmla="*/ 73 w 73"/>
                    <a:gd name="T33" fmla="*/ 0 h 97"/>
                    <a:gd name="T34" fmla="*/ 73 w 73"/>
                    <a:gd name="T35" fmla="*/ 95 h 97"/>
                    <a:gd name="T36" fmla="*/ 60 w 73"/>
                    <a:gd name="T37" fmla="*/ 95 h 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73" h="97">
                      <a:moveTo>
                        <a:pt x="60" y="95"/>
                      </a:moveTo>
                      <a:cubicBezTo>
                        <a:pt x="60" y="89"/>
                        <a:pt x="60" y="89"/>
                        <a:pt x="60" y="89"/>
                      </a:cubicBezTo>
                      <a:cubicBezTo>
                        <a:pt x="57" y="90"/>
                        <a:pt x="55" y="91"/>
                        <a:pt x="53" y="91"/>
                      </a:cubicBezTo>
                      <a:cubicBezTo>
                        <a:pt x="45" y="94"/>
                        <a:pt x="45" y="94"/>
                        <a:pt x="45" y="94"/>
                      </a:cubicBezTo>
                      <a:cubicBezTo>
                        <a:pt x="38" y="96"/>
                        <a:pt x="33" y="97"/>
                        <a:pt x="28" y="97"/>
                      </a:cubicBezTo>
                      <a:cubicBezTo>
                        <a:pt x="19" y="97"/>
                        <a:pt x="13" y="94"/>
                        <a:pt x="8" y="90"/>
                      </a:cubicBezTo>
                      <a:cubicBezTo>
                        <a:pt x="3" y="85"/>
                        <a:pt x="0" y="77"/>
                        <a:pt x="0" y="66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2" y="0"/>
                        <a:pt x="12" y="0"/>
                        <a:pt x="12" y="0"/>
                      </a:cubicBezTo>
                      <a:cubicBezTo>
                        <a:pt x="12" y="66"/>
                        <a:pt x="12" y="66"/>
                        <a:pt x="12" y="66"/>
                      </a:cubicBezTo>
                      <a:cubicBezTo>
                        <a:pt x="12" y="72"/>
                        <a:pt x="14" y="77"/>
                        <a:pt x="17" y="80"/>
                      </a:cubicBezTo>
                      <a:cubicBezTo>
                        <a:pt x="19" y="83"/>
                        <a:pt x="23" y="84"/>
                        <a:pt x="28" y="84"/>
                      </a:cubicBezTo>
                      <a:cubicBezTo>
                        <a:pt x="33" y="84"/>
                        <a:pt x="38" y="83"/>
                        <a:pt x="45" y="81"/>
                      </a:cubicBezTo>
                      <a:cubicBezTo>
                        <a:pt x="48" y="80"/>
                        <a:pt x="50" y="79"/>
                        <a:pt x="53" y="78"/>
                      </a:cubicBezTo>
                      <a:cubicBezTo>
                        <a:pt x="60" y="75"/>
                        <a:pt x="60" y="75"/>
                        <a:pt x="60" y="75"/>
                      </a:cubicBezTo>
                      <a:cubicBezTo>
                        <a:pt x="60" y="0"/>
                        <a:pt x="60" y="0"/>
                        <a:pt x="60" y="0"/>
                      </a:cubicBezTo>
                      <a:cubicBezTo>
                        <a:pt x="73" y="0"/>
                        <a:pt x="73" y="0"/>
                        <a:pt x="73" y="0"/>
                      </a:cubicBezTo>
                      <a:cubicBezTo>
                        <a:pt x="73" y="95"/>
                        <a:pt x="73" y="95"/>
                        <a:pt x="73" y="95"/>
                      </a:cubicBezTo>
                      <a:lnTo>
                        <a:pt x="60" y="9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63" name="Freeform 9"/>
                <p:cNvSpPr>
                  <a:spLocks/>
                </p:cNvSpPr>
                <p:nvPr/>
              </p:nvSpPr>
              <p:spPr bwMode="auto">
                <a:xfrm>
                  <a:off x="2555611" y="3935828"/>
                  <a:ext cx="78601" cy="157201"/>
                </a:xfrm>
                <a:custGeom>
                  <a:avLst/>
                  <a:gdLst>
                    <a:gd name="T0" fmla="*/ 137 w 159"/>
                    <a:gd name="T1" fmla="*/ 318 h 318"/>
                    <a:gd name="T2" fmla="*/ 28 w 159"/>
                    <a:gd name="T3" fmla="*/ 211 h 318"/>
                    <a:gd name="T4" fmla="*/ 28 w 159"/>
                    <a:gd name="T5" fmla="*/ 309 h 318"/>
                    <a:gd name="T6" fmla="*/ 0 w 159"/>
                    <a:gd name="T7" fmla="*/ 309 h 318"/>
                    <a:gd name="T8" fmla="*/ 0 w 159"/>
                    <a:gd name="T9" fmla="*/ 0 h 318"/>
                    <a:gd name="T10" fmla="*/ 28 w 159"/>
                    <a:gd name="T11" fmla="*/ 0 h 318"/>
                    <a:gd name="T12" fmla="*/ 28 w 159"/>
                    <a:gd name="T13" fmla="*/ 168 h 318"/>
                    <a:gd name="T14" fmla="*/ 132 w 159"/>
                    <a:gd name="T15" fmla="*/ 73 h 318"/>
                    <a:gd name="T16" fmla="*/ 154 w 159"/>
                    <a:gd name="T17" fmla="*/ 95 h 318"/>
                    <a:gd name="T18" fmla="*/ 50 w 159"/>
                    <a:gd name="T19" fmla="*/ 190 h 318"/>
                    <a:gd name="T20" fmla="*/ 159 w 159"/>
                    <a:gd name="T21" fmla="*/ 297 h 318"/>
                    <a:gd name="T22" fmla="*/ 137 w 159"/>
                    <a:gd name="T23" fmla="*/ 318 h 3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59" h="318">
                      <a:moveTo>
                        <a:pt x="137" y="318"/>
                      </a:moveTo>
                      <a:lnTo>
                        <a:pt x="28" y="211"/>
                      </a:lnTo>
                      <a:lnTo>
                        <a:pt x="28" y="309"/>
                      </a:lnTo>
                      <a:lnTo>
                        <a:pt x="0" y="309"/>
                      </a:lnTo>
                      <a:lnTo>
                        <a:pt x="0" y="0"/>
                      </a:lnTo>
                      <a:lnTo>
                        <a:pt x="28" y="0"/>
                      </a:lnTo>
                      <a:lnTo>
                        <a:pt x="28" y="168"/>
                      </a:lnTo>
                      <a:lnTo>
                        <a:pt x="132" y="73"/>
                      </a:lnTo>
                      <a:lnTo>
                        <a:pt x="154" y="95"/>
                      </a:lnTo>
                      <a:lnTo>
                        <a:pt x="50" y="190"/>
                      </a:lnTo>
                      <a:lnTo>
                        <a:pt x="159" y="297"/>
                      </a:lnTo>
                      <a:lnTo>
                        <a:pt x="137" y="31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64" name="Freeform 10"/>
                <p:cNvSpPr>
                  <a:spLocks noEditPoints="1"/>
                </p:cNvSpPr>
                <p:nvPr/>
              </p:nvSpPr>
              <p:spPr bwMode="auto">
                <a:xfrm>
                  <a:off x="2651513" y="3974386"/>
                  <a:ext cx="93925" cy="118643"/>
                </a:xfrm>
                <a:custGeom>
                  <a:avLst/>
                  <a:gdLst>
                    <a:gd name="T0" fmla="*/ 76 w 80"/>
                    <a:gd name="T1" fmla="*/ 97 h 101"/>
                    <a:gd name="T2" fmla="*/ 71 w 80"/>
                    <a:gd name="T3" fmla="*/ 98 h 101"/>
                    <a:gd name="T4" fmla="*/ 58 w 80"/>
                    <a:gd name="T5" fmla="*/ 100 h 101"/>
                    <a:gd name="T6" fmla="*/ 44 w 80"/>
                    <a:gd name="T7" fmla="*/ 101 h 101"/>
                    <a:gd name="T8" fmla="*/ 27 w 80"/>
                    <a:gd name="T9" fmla="*/ 99 h 101"/>
                    <a:gd name="T10" fmla="*/ 13 w 80"/>
                    <a:gd name="T11" fmla="*/ 91 h 101"/>
                    <a:gd name="T12" fmla="*/ 4 w 80"/>
                    <a:gd name="T13" fmla="*/ 76 h 101"/>
                    <a:gd name="T14" fmla="*/ 0 w 80"/>
                    <a:gd name="T15" fmla="*/ 50 h 101"/>
                    <a:gd name="T16" fmla="*/ 5 w 80"/>
                    <a:gd name="T17" fmla="*/ 25 h 101"/>
                    <a:gd name="T18" fmla="*/ 16 w 80"/>
                    <a:gd name="T19" fmla="*/ 7 h 101"/>
                    <a:gd name="T20" fmla="*/ 41 w 80"/>
                    <a:gd name="T21" fmla="*/ 0 h 101"/>
                    <a:gd name="T22" fmla="*/ 67 w 80"/>
                    <a:gd name="T23" fmla="*/ 9 h 101"/>
                    <a:gd name="T24" fmla="*/ 79 w 80"/>
                    <a:gd name="T25" fmla="*/ 56 h 101"/>
                    <a:gd name="T26" fmla="*/ 13 w 80"/>
                    <a:gd name="T27" fmla="*/ 56 h 101"/>
                    <a:gd name="T28" fmla="*/ 23 w 80"/>
                    <a:gd name="T29" fmla="*/ 82 h 101"/>
                    <a:gd name="T30" fmla="*/ 44 w 80"/>
                    <a:gd name="T31" fmla="*/ 88 h 101"/>
                    <a:gd name="T32" fmla="*/ 57 w 80"/>
                    <a:gd name="T33" fmla="*/ 87 h 101"/>
                    <a:gd name="T34" fmla="*/ 69 w 80"/>
                    <a:gd name="T35" fmla="*/ 86 h 101"/>
                    <a:gd name="T36" fmla="*/ 73 w 80"/>
                    <a:gd name="T37" fmla="*/ 85 h 101"/>
                    <a:gd name="T38" fmla="*/ 74 w 80"/>
                    <a:gd name="T39" fmla="*/ 84 h 101"/>
                    <a:gd name="T40" fmla="*/ 76 w 80"/>
                    <a:gd name="T41" fmla="*/ 97 h 101"/>
                    <a:gd name="T42" fmla="*/ 13 w 80"/>
                    <a:gd name="T43" fmla="*/ 43 h 101"/>
                    <a:gd name="T44" fmla="*/ 67 w 80"/>
                    <a:gd name="T45" fmla="*/ 43 h 101"/>
                    <a:gd name="T46" fmla="*/ 58 w 80"/>
                    <a:gd name="T47" fmla="*/ 18 h 101"/>
                    <a:gd name="T48" fmla="*/ 58 w 80"/>
                    <a:gd name="T49" fmla="*/ 18 h 101"/>
                    <a:gd name="T50" fmla="*/ 41 w 80"/>
                    <a:gd name="T51" fmla="*/ 13 h 101"/>
                    <a:gd name="T52" fmla="*/ 23 w 80"/>
                    <a:gd name="T53" fmla="*/ 17 h 101"/>
                    <a:gd name="T54" fmla="*/ 13 w 80"/>
                    <a:gd name="T55" fmla="*/ 43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80" h="101">
                      <a:moveTo>
                        <a:pt x="76" y="97"/>
                      </a:moveTo>
                      <a:cubicBezTo>
                        <a:pt x="71" y="98"/>
                        <a:pt x="71" y="98"/>
                        <a:pt x="71" y="98"/>
                      </a:cubicBezTo>
                      <a:cubicBezTo>
                        <a:pt x="58" y="100"/>
                        <a:pt x="58" y="100"/>
                        <a:pt x="58" y="100"/>
                      </a:cubicBezTo>
                      <a:cubicBezTo>
                        <a:pt x="53" y="101"/>
                        <a:pt x="48" y="101"/>
                        <a:pt x="44" y="101"/>
                      </a:cubicBezTo>
                      <a:cubicBezTo>
                        <a:pt x="38" y="101"/>
                        <a:pt x="32" y="100"/>
                        <a:pt x="27" y="99"/>
                      </a:cubicBezTo>
                      <a:cubicBezTo>
                        <a:pt x="22" y="97"/>
                        <a:pt x="17" y="95"/>
                        <a:pt x="13" y="91"/>
                      </a:cubicBezTo>
                      <a:cubicBezTo>
                        <a:pt x="9" y="87"/>
                        <a:pt x="6" y="82"/>
                        <a:pt x="4" y="76"/>
                      </a:cubicBezTo>
                      <a:cubicBezTo>
                        <a:pt x="1" y="69"/>
                        <a:pt x="0" y="60"/>
                        <a:pt x="0" y="50"/>
                      </a:cubicBezTo>
                      <a:cubicBezTo>
                        <a:pt x="1" y="41"/>
                        <a:pt x="2" y="33"/>
                        <a:pt x="5" y="25"/>
                      </a:cubicBezTo>
                      <a:cubicBezTo>
                        <a:pt x="7" y="17"/>
                        <a:pt x="11" y="11"/>
                        <a:pt x="16" y="7"/>
                      </a:cubicBezTo>
                      <a:cubicBezTo>
                        <a:pt x="23" y="2"/>
                        <a:pt x="32" y="0"/>
                        <a:pt x="41" y="0"/>
                      </a:cubicBezTo>
                      <a:cubicBezTo>
                        <a:pt x="52" y="0"/>
                        <a:pt x="61" y="3"/>
                        <a:pt x="67" y="9"/>
                      </a:cubicBezTo>
                      <a:cubicBezTo>
                        <a:pt x="76" y="18"/>
                        <a:pt x="80" y="33"/>
                        <a:pt x="79" y="56"/>
                      </a:cubicBezTo>
                      <a:cubicBezTo>
                        <a:pt x="13" y="56"/>
                        <a:pt x="13" y="56"/>
                        <a:pt x="13" y="56"/>
                      </a:cubicBezTo>
                      <a:cubicBezTo>
                        <a:pt x="14" y="68"/>
                        <a:pt x="17" y="77"/>
                        <a:pt x="23" y="82"/>
                      </a:cubicBezTo>
                      <a:cubicBezTo>
                        <a:pt x="28" y="86"/>
                        <a:pt x="35" y="88"/>
                        <a:pt x="44" y="88"/>
                      </a:cubicBezTo>
                      <a:cubicBezTo>
                        <a:pt x="48" y="88"/>
                        <a:pt x="52" y="88"/>
                        <a:pt x="57" y="87"/>
                      </a:cubicBezTo>
                      <a:cubicBezTo>
                        <a:pt x="60" y="87"/>
                        <a:pt x="64" y="86"/>
                        <a:pt x="69" y="86"/>
                      </a:cubicBezTo>
                      <a:cubicBezTo>
                        <a:pt x="73" y="85"/>
                        <a:pt x="73" y="85"/>
                        <a:pt x="73" y="85"/>
                      </a:cubicBezTo>
                      <a:cubicBezTo>
                        <a:pt x="73" y="85"/>
                        <a:pt x="74" y="84"/>
                        <a:pt x="74" y="84"/>
                      </a:cubicBezTo>
                      <a:lnTo>
                        <a:pt x="76" y="97"/>
                      </a:lnTo>
                      <a:close/>
                      <a:moveTo>
                        <a:pt x="13" y="43"/>
                      </a:moveTo>
                      <a:cubicBezTo>
                        <a:pt x="67" y="43"/>
                        <a:pt x="67" y="43"/>
                        <a:pt x="67" y="43"/>
                      </a:cubicBezTo>
                      <a:cubicBezTo>
                        <a:pt x="67" y="32"/>
                        <a:pt x="64" y="23"/>
                        <a:pt x="58" y="18"/>
                      </a:cubicBezTo>
                      <a:cubicBezTo>
                        <a:pt x="58" y="18"/>
                        <a:pt x="58" y="18"/>
                        <a:pt x="58" y="18"/>
                      </a:cubicBezTo>
                      <a:cubicBezTo>
                        <a:pt x="54" y="14"/>
                        <a:pt x="49" y="13"/>
                        <a:pt x="41" y="13"/>
                      </a:cubicBezTo>
                      <a:cubicBezTo>
                        <a:pt x="34" y="13"/>
                        <a:pt x="28" y="14"/>
                        <a:pt x="23" y="17"/>
                      </a:cubicBezTo>
                      <a:cubicBezTo>
                        <a:pt x="18" y="21"/>
                        <a:pt x="15" y="30"/>
                        <a:pt x="13" y="4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65" name="Freeform 11"/>
                <p:cNvSpPr>
                  <a:spLocks noEditPoints="1"/>
                </p:cNvSpPr>
                <p:nvPr/>
              </p:nvSpPr>
              <p:spPr bwMode="auto">
                <a:xfrm>
                  <a:off x="2765212" y="3974386"/>
                  <a:ext cx="93925" cy="118643"/>
                </a:xfrm>
                <a:custGeom>
                  <a:avLst/>
                  <a:gdLst>
                    <a:gd name="T0" fmla="*/ 76 w 80"/>
                    <a:gd name="T1" fmla="*/ 97 h 101"/>
                    <a:gd name="T2" fmla="*/ 72 w 80"/>
                    <a:gd name="T3" fmla="*/ 98 h 101"/>
                    <a:gd name="T4" fmla="*/ 58 w 80"/>
                    <a:gd name="T5" fmla="*/ 100 h 101"/>
                    <a:gd name="T6" fmla="*/ 44 w 80"/>
                    <a:gd name="T7" fmla="*/ 101 h 101"/>
                    <a:gd name="T8" fmla="*/ 27 w 80"/>
                    <a:gd name="T9" fmla="*/ 99 h 101"/>
                    <a:gd name="T10" fmla="*/ 13 w 80"/>
                    <a:gd name="T11" fmla="*/ 91 h 101"/>
                    <a:gd name="T12" fmla="*/ 4 w 80"/>
                    <a:gd name="T13" fmla="*/ 76 h 101"/>
                    <a:gd name="T14" fmla="*/ 1 w 80"/>
                    <a:gd name="T15" fmla="*/ 50 h 101"/>
                    <a:gd name="T16" fmla="*/ 5 w 80"/>
                    <a:gd name="T17" fmla="*/ 25 h 101"/>
                    <a:gd name="T18" fmla="*/ 17 w 80"/>
                    <a:gd name="T19" fmla="*/ 7 h 101"/>
                    <a:gd name="T20" fmla="*/ 41 w 80"/>
                    <a:gd name="T21" fmla="*/ 0 h 101"/>
                    <a:gd name="T22" fmla="*/ 67 w 80"/>
                    <a:gd name="T23" fmla="*/ 9 h 101"/>
                    <a:gd name="T24" fmla="*/ 79 w 80"/>
                    <a:gd name="T25" fmla="*/ 56 h 101"/>
                    <a:gd name="T26" fmla="*/ 13 w 80"/>
                    <a:gd name="T27" fmla="*/ 56 h 101"/>
                    <a:gd name="T28" fmla="*/ 23 w 80"/>
                    <a:gd name="T29" fmla="*/ 82 h 101"/>
                    <a:gd name="T30" fmla="*/ 44 w 80"/>
                    <a:gd name="T31" fmla="*/ 88 h 101"/>
                    <a:gd name="T32" fmla="*/ 57 w 80"/>
                    <a:gd name="T33" fmla="*/ 87 h 101"/>
                    <a:gd name="T34" fmla="*/ 69 w 80"/>
                    <a:gd name="T35" fmla="*/ 86 h 101"/>
                    <a:gd name="T36" fmla="*/ 73 w 80"/>
                    <a:gd name="T37" fmla="*/ 85 h 101"/>
                    <a:gd name="T38" fmla="*/ 74 w 80"/>
                    <a:gd name="T39" fmla="*/ 84 h 101"/>
                    <a:gd name="T40" fmla="*/ 76 w 80"/>
                    <a:gd name="T41" fmla="*/ 97 h 101"/>
                    <a:gd name="T42" fmla="*/ 14 w 80"/>
                    <a:gd name="T43" fmla="*/ 43 h 101"/>
                    <a:gd name="T44" fmla="*/ 67 w 80"/>
                    <a:gd name="T45" fmla="*/ 43 h 101"/>
                    <a:gd name="T46" fmla="*/ 58 w 80"/>
                    <a:gd name="T47" fmla="*/ 18 h 101"/>
                    <a:gd name="T48" fmla="*/ 58 w 80"/>
                    <a:gd name="T49" fmla="*/ 18 h 101"/>
                    <a:gd name="T50" fmla="*/ 41 w 80"/>
                    <a:gd name="T51" fmla="*/ 13 h 101"/>
                    <a:gd name="T52" fmla="*/ 24 w 80"/>
                    <a:gd name="T53" fmla="*/ 17 h 101"/>
                    <a:gd name="T54" fmla="*/ 14 w 80"/>
                    <a:gd name="T55" fmla="*/ 43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80" h="101">
                      <a:moveTo>
                        <a:pt x="76" y="97"/>
                      </a:moveTo>
                      <a:cubicBezTo>
                        <a:pt x="72" y="98"/>
                        <a:pt x="72" y="98"/>
                        <a:pt x="72" y="98"/>
                      </a:cubicBezTo>
                      <a:cubicBezTo>
                        <a:pt x="58" y="100"/>
                        <a:pt x="58" y="100"/>
                        <a:pt x="58" y="100"/>
                      </a:cubicBezTo>
                      <a:cubicBezTo>
                        <a:pt x="53" y="101"/>
                        <a:pt x="48" y="101"/>
                        <a:pt x="44" y="101"/>
                      </a:cubicBezTo>
                      <a:cubicBezTo>
                        <a:pt x="38" y="101"/>
                        <a:pt x="32" y="100"/>
                        <a:pt x="27" y="99"/>
                      </a:cubicBezTo>
                      <a:cubicBezTo>
                        <a:pt x="22" y="97"/>
                        <a:pt x="17" y="95"/>
                        <a:pt x="13" y="91"/>
                      </a:cubicBezTo>
                      <a:cubicBezTo>
                        <a:pt x="9" y="87"/>
                        <a:pt x="6" y="82"/>
                        <a:pt x="4" y="76"/>
                      </a:cubicBezTo>
                      <a:cubicBezTo>
                        <a:pt x="1" y="69"/>
                        <a:pt x="0" y="60"/>
                        <a:pt x="1" y="50"/>
                      </a:cubicBezTo>
                      <a:cubicBezTo>
                        <a:pt x="1" y="41"/>
                        <a:pt x="2" y="33"/>
                        <a:pt x="5" y="25"/>
                      </a:cubicBezTo>
                      <a:cubicBezTo>
                        <a:pt x="7" y="17"/>
                        <a:pt x="11" y="11"/>
                        <a:pt x="17" y="7"/>
                      </a:cubicBezTo>
                      <a:cubicBezTo>
                        <a:pt x="24" y="2"/>
                        <a:pt x="32" y="0"/>
                        <a:pt x="41" y="0"/>
                      </a:cubicBezTo>
                      <a:cubicBezTo>
                        <a:pt x="52" y="0"/>
                        <a:pt x="61" y="3"/>
                        <a:pt x="67" y="9"/>
                      </a:cubicBezTo>
                      <a:cubicBezTo>
                        <a:pt x="76" y="18"/>
                        <a:pt x="80" y="33"/>
                        <a:pt x="79" y="56"/>
                      </a:cubicBezTo>
                      <a:cubicBezTo>
                        <a:pt x="13" y="56"/>
                        <a:pt x="13" y="56"/>
                        <a:pt x="13" y="56"/>
                      </a:cubicBezTo>
                      <a:cubicBezTo>
                        <a:pt x="14" y="68"/>
                        <a:pt x="17" y="77"/>
                        <a:pt x="23" y="82"/>
                      </a:cubicBezTo>
                      <a:cubicBezTo>
                        <a:pt x="28" y="86"/>
                        <a:pt x="35" y="88"/>
                        <a:pt x="44" y="88"/>
                      </a:cubicBezTo>
                      <a:cubicBezTo>
                        <a:pt x="48" y="88"/>
                        <a:pt x="52" y="88"/>
                        <a:pt x="57" y="87"/>
                      </a:cubicBezTo>
                      <a:cubicBezTo>
                        <a:pt x="60" y="87"/>
                        <a:pt x="64" y="86"/>
                        <a:pt x="69" y="86"/>
                      </a:cubicBezTo>
                      <a:cubicBezTo>
                        <a:pt x="73" y="85"/>
                        <a:pt x="73" y="85"/>
                        <a:pt x="73" y="85"/>
                      </a:cubicBezTo>
                      <a:cubicBezTo>
                        <a:pt x="73" y="85"/>
                        <a:pt x="74" y="84"/>
                        <a:pt x="74" y="84"/>
                      </a:cubicBezTo>
                      <a:lnTo>
                        <a:pt x="76" y="97"/>
                      </a:lnTo>
                      <a:close/>
                      <a:moveTo>
                        <a:pt x="14" y="43"/>
                      </a:moveTo>
                      <a:cubicBezTo>
                        <a:pt x="67" y="43"/>
                        <a:pt x="67" y="43"/>
                        <a:pt x="67" y="43"/>
                      </a:cubicBezTo>
                      <a:cubicBezTo>
                        <a:pt x="67" y="32"/>
                        <a:pt x="64" y="23"/>
                        <a:pt x="58" y="18"/>
                      </a:cubicBezTo>
                      <a:cubicBezTo>
                        <a:pt x="58" y="18"/>
                        <a:pt x="58" y="18"/>
                        <a:pt x="58" y="18"/>
                      </a:cubicBezTo>
                      <a:cubicBezTo>
                        <a:pt x="54" y="14"/>
                        <a:pt x="49" y="13"/>
                        <a:pt x="41" y="13"/>
                      </a:cubicBezTo>
                      <a:cubicBezTo>
                        <a:pt x="34" y="13"/>
                        <a:pt x="28" y="14"/>
                        <a:pt x="24" y="17"/>
                      </a:cubicBezTo>
                      <a:cubicBezTo>
                        <a:pt x="18" y="21"/>
                        <a:pt x="15" y="30"/>
                        <a:pt x="14" y="4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66" name="Rectangle 12"/>
                <p:cNvSpPr>
                  <a:spLocks noChangeArrowheads="1"/>
                </p:cNvSpPr>
                <p:nvPr/>
              </p:nvSpPr>
              <p:spPr bwMode="auto">
                <a:xfrm>
                  <a:off x="2884843" y="4067323"/>
                  <a:ext cx="14830" cy="23234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67" name="Freeform 13"/>
                <p:cNvSpPr>
                  <a:spLocks/>
                </p:cNvSpPr>
                <p:nvPr/>
              </p:nvSpPr>
              <p:spPr bwMode="auto">
                <a:xfrm>
                  <a:off x="2926863" y="3974386"/>
                  <a:ext cx="76129" cy="118643"/>
                </a:xfrm>
                <a:custGeom>
                  <a:avLst/>
                  <a:gdLst>
                    <a:gd name="T0" fmla="*/ 65 w 65"/>
                    <a:gd name="T1" fmla="*/ 98 h 101"/>
                    <a:gd name="T2" fmla="*/ 42 w 65"/>
                    <a:gd name="T3" fmla="*/ 101 h 101"/>
                    <a:gd name="T4" fmla="*/ 14 w 65"/>
                    <a:gd name="T5" fmla="*/ 92 h 101"/>
                    <a:gd name="T6" fmla="*/ 4 w 65"/>
                    <a:gd name="T7" fmla="*/ 75 h 101"/>
                    <a:gd name="T8" fmla="*/ 0 w 65"/>
                    <a:gd name="T9" fmla="*/ 50 h 101"/>
                    <a:gd name="T10" fmla="*/ 4 w 65"/>
                    <a:gd name="T11" fmla="*/ 25 h 101"/>
                    <a:gd name="T12" fmla="*/ 15 w 65"/>
                    <a:gd name="T13" fmla="*/ 7 h 101"/>
                    <a:gd name="T14" fmla="*/ 40 w 65"/>
                    <a:gd name="T15" fmla="*/ 0 h 101"/>
                    <a:gd name="T16" fmla="*/ 53 w 65"/>
                    <a:gd name="T17" fmla="*/ 1 h 101"/>
                    <a:gd name="T18" fmla="*/ 65 w 65"/>
                    <a:gd name="T19" fmla="*/ 3 h 101"/>
                    <a:gd name="T20" fmla="*/ 62 w 65"/>
                    <a:gd name="T21" fmla="*/ 15 h 101"/>
                    <a:gd name="T22" fmla="*/ 52 w 65"/>
                    <a:gd name="T23" fmla="*/ 13 h 101"/>
                    <a:gd name="T24" fmla="*/ 40 w 65"/>
                    <a:gd name="T25" fmla="*/ 12 h 101"/>
                    <a:gd name="T26" fmla="*/ 23 w 65"/>
                    <a:gd name="T27" fmla="*/ 17 h 101"/>
                    <a:gd name="T28" fmla="*/ 15 w 65"/>
                    <a:gd name="T29" fmla="*/ 31 h 101"/>
                    <a:gd name="T30" fmla="*/ 13 w 65"/>
                    <a:gd name="T31" fmla="*/ 50 h 101"/>
                    <a:gd name="T32" fmla="*/ 21 w 65"/>
                    <a:gd name="T33" fmla="*/ 83 h 101"/>
                    <a:gd name="T34" fmla="*/ 42 w 65"/>
                    <a:gd name="T35" fmla="*/ 88 h 101"/>
                    <a:gd name="T36" fmla="*/ 62 w 65"/>
                    <a:gd name="T37" fmla="*/ 85 h 101"/>
                    <a:gd name="T38" fmla="*/ 65 w 65"/>
                    <a:gd name="T39" fmla="*/ 98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65" h="101">
                      <a:moveTo>
                        <a:pt x="65" y="98"/>
                      </a:moveTo>
                      <a:cubicBezTo>
                        <a:pt x="58" y="100"/>
                        <a:pt x="50" y="101"/>
                        <a:pt x="42" y="101"/>
                      </a:cubicBezTo>
                      <a:cubicBezTo>
                        <a:pt x="30" y="101"/>
                        <a:pt x="20" y="98"/>
                        <a:pt x="14" y="92"/>
                      </a:cubicBezTo>
                      <a:cubicBezTo>
                        <a:pt x="10" y="89"/>
                        <a:pt x="6" y="83"/>
                        <a:pt x="4" y="75"/>
                      </a:cubicBezTo>
                      <a:cubicBezTo>
                        <a:pt x="2" y="68"/>
                        <a:pt x="0" y="59"/>
                        <a:pt x="0" y="50"/>
                      </a:cubicBezTo>
                      <a:cubicBezTo>
                        <a:pt x="0" y="41"/>
                        <a:pt x="2" y="33"/>
                        <a:pt x="4" y="25"/>
                      </a:cubicBezTo>
                      <a:cubicBezTo>
                        <a:pt x="7" y="17"/>
                        <a:pt x="10" y="11"/>
                        <a:pt x="15" y="7"/>
                      </a:cubicBezTo>
                      <a:cubicBezTo>
                        <a:pt x="22" y="2"/>
                        <a:pt x="30" y="0"/>
                        <a:pt x="40" y="0"/>
                      </a:cubicBezTo>
                      <a:cubicBezTo>
                        <a:pt x="44" y="0"/>
                        <a:pt x="49" y="0"/>
                        <a:pt x="53" y="1"/>
                      </a:cubicBezTo>
                      <a:cubicBezTo>
                        <a:pt x="57" y="1"/>
                        <a:pt x="61" y="2"/>
                        <a:pt x="65" y="3"/>
                      </a:cubicBezTo>
                      <a:cubicBezTo>
                        <a:pt x="62" y="15"/>
                        <a:pt x="62" y="15"/>
                        <a:pt x="62" y="15"/>
                      </a:cubicBezTo>
                      <a:cubicBezTo>
                        <a:pt x="59" y="15"/>
                        <a:pt x="55" y="14"/>
                        <a:pt x="52" y="13"/>
                      </a:cubicBezTo>
                      <a:cubicBezTo>
                        <a:pt x="48" y="13"/>
                        <a:pt x="44" y="12"/>
                        <a:pt x="40" y="12"/>
                      </a:cubicBezTo>
                      <a:cubicBezTo>
                        <a:pt x="33" y="12"/>
                        <a:pt x="27" y="14"/>
                        <a:pt x="23" y="17"/>
                      </a:cubicBezTo>
                      <a:cubicBezTo>
                        <a:pt x="20" y="20"/>
                        <a:pt x="17" y="24"/>
                        <a:pt x="15" y="31"/>
                      </a:cubicBezTo>
                      <a:cubicBezTo>
                        <a:pt x="14" y="36"/>
                        <a:pt x="13" y="43"/>
                        <a:pt x="13" y="50"/>
                      </a:cubicBezTo>
                      <a:cubicBezTo>
                        <a:pt x="13" y="67"/>
                        <a:pt x="16" y="78"/>
                        <a:pt x="21" y="83"/>
                      </a:cubicBezTo>
                      <a:cubicBezTo>
                        <a:pt x="25" y="86"/>
                        <a:pt x="32" y="88"/>
                        <a:pt x="42" y="88"/>
                      </a:cubicBezTo>
                      <a:cubicBezTo>
                        <a:pt x="48" y="88"/>
                        <a:pt x="55" y="87"/>
                        <a:pt x="62" y="85"/>
                      </a:cubicBezTo>
                      <a:lnTo>
                        <a:pt x="65" y="9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68" name="Freeform 14"/>
                <p:cNvSpPr>
                  <a:spLocks noEditPoints="1"/>
                </p:cNvSpPr>
                <p:nvPr/>
              </p:nvSpPr>
              <p:spPr bwMode="auto">
                <a:xfrm>
                  <a:off x="3024248" y="3974386"/>
                  <a:ext cx="93431" cy="118643"/>
                </a:xfrm>
                <a:custGeom>
                  <a:avLst/>
                  <a:gdLst>
                    <a:gd name="T0" fmla="*/ 74 w 80"/>
                    <a:gd name="T1" fmla="*/ 20 h 101"/>
                    <a:gd name="T2" fmla="*/ 80 w 80"/>
                    <a:gd name="T3" fmla="*/ 51 h 101"/>
                    <a:gd name="T4" fmla="*/ 74 w 80"/>
                    <a:gd name="T5" fmla="*/ 81 h 101"/>
                    <a:gd name="T6" fmla="*/ 59 w 80"/>
                    <a:gd name="T7" fmla="*/ 97 h 101"/>
                    <a:gd name="T8" fmla="*/ 37 w 80"/>
                    <a:gd name="T9" fmla="*/ 101 h 101"/>
                    <a:gd name="T10" fmla="*/ 5 w 80"/>
                    <a:gd name="T11" fmla="*/ 82 h 101"/>
                    <a:gd name="T12" fmla="*/ 0 w 80"/>
                    <a:gd name="T13" fmla="*/ 51 h 101"/>
                    <a:gd name="T14" fmla="*/ 5 w 80"/>
                    <a:gd name="T15" fmla="*/ 20 h 101"/>
                    <a:gd name="T16" fmla="*/ 21 w 80"/>
                    <a:gd name="T17" fmla="*/ 5 h 101"/>
                    <a:gd name="T18" fmla="*/ 43 w 80"/>
                    <a:gd name="T19" fmla="*/ 1 h 101"/>
                    <a:gd name="T20" fmla="*/ 74 w 80"/>
                    <a:gd name="T21" fmla="*/ 20 h 101"/>
                    <a:gd name="T22" fmla="*/ 27 w 80"/>
                    <a:gd name="T23" fmla="*/ 16 h 101"/>
                    <a:gd name="T24" fmla="*/ 17 w 80"/>
                    <a:gd name="T25" fmla="*/ 25 h 101"/>
                    <a:gd name="T26" fmla="*/ 17 w 80"/>
                    <a:gd name="T27" fmla="*/ 25 h 101"/>
                    <a:gd name="T28" fmla="*/ 13 w 80"/>
                    <a:gd name="T29" fmla="*/ 51 h 101"/>
                    <a:gd name="T30" fmla="*/ 17 w 80"/>
                    <a:gd name="T31" fmla="*/ 77 h 101"/>
                    <a:gd name="T32" fmla="*/ 17 w 80"/>
                    <a:gd name="T33" fmla="*/ 77 h 101"/>
                    <a:gd name="T34" fmla="*/ 37 w 80"/>
                    <a:gd name="T35" fmla="*/ 88 h 101"/>
                    <a:gd name="T36" fmla="*/ 52 w 80"/>
                    <a:gd name="T37" fmla="*/ 85 h 101"/>
                    <a:gd name="T38" fmla="*/ 62 w 80"/>
                    <a:gd name="T39" fmla="*/ 76 h 101"/>
                    <a:gd name="T40" fmla="*/ 67 w 80"/>
                    <a:gd name="T41" fmla="*/ 51 h 101"/>
                    <a:gd name="T42" fmla="*/ 62 w 80"/>
                    <a:gd name="T43" fmla="*/ 24 h 101"/>
                    <a:gd name="T44" fmla="*/ 62 w 80"/>
                    <a:gd name="T45" fmla="*/ 24 h 101"/>
                    <a:gd name="T46" fmla="*/ 42 w 80"/>
                    <a:gd name="T47" fmla="*/ 13 h 101"/>
                    <a:gd name="T48" fmla="*/ 27 w 80"/>
                    <a:gd name="T49" fmla="*/ 16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80" h="101">
                      <a:moveTo>
                        <a:pt x="74" y="20"/>
                      </a:moveTo>
                      <a:cubicBezTo>
                        <a:pt x="78" y="28"/>
                        <a:pt x="80" y="39"/>
                        <a:pt x="80" y="51"/>
                      </a:cubicBezTo>
                      <a:cubicBezTo>
                        <a:pt x="80" y="63"/>
                        <a:pt x="78" y="73"/>
                        <a:pt x="74" y="81"/>
                      </a:cubicBezTo>
                      <a:cubicBezTo>
                        <a:pt x="71" y="88"/>
                        <a:pt x="66" y="93"/>
                        <a:pt x="59" y="97"/>
                      </a:cubicBezTo>
                      <a:cubicBezTo>
                        <a:pt x="53" y="99"/>
                        <a:pt x="45" y="101"/>
                        <a:pt x="37" y="101"/>
                      </a:cubicBezTo>
                      <a:cubicBezTo>
                        <a:pt x="21" y="100"/>
                        <a:pt x="10" y="94"/>
                        <a:pt x="5" y="82"/>
                      </a:cubicBezTo>
                      <a:cubicBezTo>
                        <a:pt x="2" y="73"/>
                        <a:pt x="0" y="63"/>
                        <a:pt x="0" y="51"/>
                      </a:cubicBezTo>
                      <a:cubicBezTo>
                        <a:pt x="0" y="39"/>
                        <a:pt x="2" y="28"/>
                        <a:pt x="5" y="20"/>
                      </a:cubicBezTo>
                      <a:cubicBezTo>
                        <a:pt x="8" y="13"/>
                        <a:pt x="13" y="8"/>
                        <a:pt x="21" y="5"/>
                      </a:cubicBezTo>
                      <a:cubicBezTo>
                        <a:pt x="27" y="2"/>
                        <a:pt x="34" y="0"/>
                        <a:pt x="43" y="1"/>
                      </a:cubicBezTo>
                      <a:cubicBezTo>
                        <a:pt x="58" y="1"/>
                        <a:pt x="69" y="8"/>
                        <a:pt x="74" y="20"/>
                      </a:cubicBezTo>
                      <a:close/>
                      <a:moveTo>
                        <a:pt x="27" y="16"/>
                      </a:moveTo>
                      <a:cubicBezTo>
                        <a:pt x="22" y="18"/>
                        <a:pt x="19" y="21"/>
                        <a:pt x="17" y="25"/>
                      </a:cubicBezTo>
                      <a:cubicBezTo>
                        <a:pt x="17" y="25"/>
                        <a:pt x="17" y="25"/>
                        <a:pt x="17" y="25"/>
                      </a:cubicBezTo>
                      <a:cubicBezTo>
                        <a:pt x="14" y="31"/>
                        <a:pt x="13" y="40"/>
                        <a:pt x="13" y="51"/>
                      </a:cubicBezTo>
                      <a:cubicBezTo>
                        <a:pt x="13" y="61"/>
                        <a:pt x="14" y="70"/>
                        <a:pt x="17" y="77"/>
                      </a:cubicBezTo>
                      <a:cubicBezTo>
                        <a:pt x="17" y="77"/>
                        <a:pt x="17" y="77"/>
                        <a:pt x="17" y="77"/>
                      </a:cubicBezTo>
                      <a:cubicBezTo>
                        <a:pt x="20" y="84"/>
                        <a:pt x="27" y="87"/>
                        <a:pt x="37" y="88"/>
                      </a:cubicBezTo>
                      <a:cubicBezTo>
                        <a:pt x="43" y="88"/>
                        <a:pt x="48" y="87"/>
                        <a:pt x="52" y="85"/>
                      </a:cubicBezTo>
                      <a:cubicBezTo>
                        <a:pt x="57" y="83"/>
                        <a:pt x="60" y="80"/>
                        <a:pt x="62" y="76"/>
                      </a:cubicBezTo>
                      <a:cubicBezTo>
                        <a:pt x="65" y="69"/>
                        <a:pt x="67" y="60"/>
                        <a:pt x="67" y="51"/>
                      </a:cubicBezTo>
                      <a:cubicBezTo>
                        <a:pt x="67" y="41"/>
                        <a:pt x="65" y="32"/>
                        <a:pt x="62" y="24"/>
                      </a:cubicBezTo>
                      <a:cubicBezTo>
                        <a:pt x="62" y="24"/>
                        <a:pt x="62" y="24"/>
                        <a:pt x="62" y="24"/>
                      </a:cubicBezTo>
                      <a:cubicBezTo>
                        <a:pt x="59" y="17"/>
                        <a:pt x="53" y="13"/>
                        <a:pt x="42" y="13"/>
                      </a:cubicBezTo>
                      <a:cubicBezTo>
                        <a:pt x="36" y="13"/>
                        <a:pt x="31" y="14"/>
                        <a:pt x="27" y="1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69" name="Freeform 15"/>
                <p:cNvSpPr>
                  <a:spLocks/>
                </p:cNvSpPr>
                <p:nvPr/>
              </p:nvSpPr>
              <p:spPr bwMode="auto">
                <a:xfrm>
                  <a:off x="3146846" y="3975870"/>
                  <a:ext cx="133967" cy="112710"/>
                </a:xfrm>
                <a:custGeom>
                  <a:avLst/>
                  <a:gdLst>
                    <a:gd name="T0" fmla="*/ 50 w 114"/>
                    <a:gd name="T1" fmla="*/ 96 h 96"/>
                    <a:gd name="T2" fmla="*/ 50 w 114"/>
                    <a:gd name="T3" fmla="*/ 31 h 96"/>
                    <a:gd name="T4" fmla="*/ 38 w 114"/>
                    <a:gd name="T5" fmla="*/ 12 h 96"/>
                    <a:gd name="T6" fmla="*/ 24 w 114"/>
                    <a:gd name="T7" fmla="*/ 16 h 96"/>
                    <a:gd name="T8" fmla="*/ 18 w 114"/>
                    <a:gd name="T9" fmla="*/ 18 h 96"/>
                    <a:gd name="T10" fmla="*/ 12 w 114"/>
                    <a:gd name="T11" fmla="*/ 21 h 96"/>
                    <a:gd name="T12" fmla="*/ 12 w 114"/>
                    <a:gd name="T13" fmla="*/ 96 h 96"/>
                    <a:gd name="T14" fmla="*/ 0 w 114"/>
                    <a:gd name="T15" fmla="*/ 96 h 96"/>
                    <a:gd name="T16" fmla="*/ 0 w 114"/>
                    <a:gd name="T17" fmla="*/ 1 h 96"/>
                    <a:gd name="T18" fmla="*/ 12 w 114"/>
                    <a:gd name="T19" fmla="*/ 1 h 96"/>
                    <a:gd name="T20" fmla="*/ 12 w 114"/>
                    <a:gd name="T21" fmla="*/ 7 h 96"/>
                    <a:gd name="T22" fmla="*/ 25 w 114"/>
                    <a:gd name="T23" fmla="*/ 2 h 96"/>
                    <a:gd name="T24" fmla="*/ 38 w 114"/>
                    <a:gd name="T25" fmla="*/ 0 h 96"/>
                    <a:gd name="T26" fmla="*/ 57 w 114"/>
                    <a:gd name="T27" fmla="*/ 8 h 96"/>
                    <a:gd name="T28" fmla="*/ 71 w 114"/>
                    <a:gd name="T29" fmla="*/ 3 h 96"/>
                    <a:gd name="T30" fmla="*/ 88 w 114"/>
                    <a:gd name="T31" fmla="*/ 0 h 96"/>
                    <a:gd name="T32" fmla="*/ 106 w 114"/>
                    <a:gd name="T33" fmla="*/ 6 h 96"/>
                    <a:gd name="T34" fmla="*/ 114 w 114"/>
                    <a:gd name="T35" fmla="*/ 31 h 96"/>
                    <a:gd name="T36" fmla="*/ 114 w 114"/>
                    <a:gd name="T37" fmla="*/ 96 h 96"/>
                    <a:gd name="T38" fmla="*/ 101 w 114"/>
                    <a:gd name="T39" fmla="*/ 96 h 96"/>
                    <a:gd name="T40" fmla="*/ 101 w 114"/>
                    <a:gd name="T41" fmla="*/ 31 h 96"/>
                    <a:gd name="T42" fmla="*/ 88 w 114"/>
                    <a:gd name="T43" fmla="*/ 12 h 96"/>
                    <a:gd name="T44" fmla="*/ 74 w 114"/>
                    <a:gd name="T45" fmla="*/ 15 h 96"/>
                    <a:gd name="T46" fmla="*/ 62 w 114"/>
                    <a:gd name="T47" fmla="*/ 20 h 96"/>
                    <a:gd name="T48" fmla="*/ 63 w 114"/>
                    <a:gd name="T49" fmla="*/ 31 h 96"/>
                    <a:gd name="T50" fmla="*/ 63 w 114"/>
                    <a:gd name="T51" fmla="*/ 96 h 96"/>
                    <a:gd name="T52" fmla="*/ 50 w 114"/>
                    <a:gd name="T53" fmla="*/ 96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114" h="96">
                      <a:moveTo>
                        <a:pt x="50" y="96"/>
                      </a:moveTo>
                      <a:cubicBezTo>
                        <a:pt x="50" y="31"/>
                        <a:pt x="50" y="31"/>
                        <a:pt x="50" y="31"/>
                      </a:cubicBezTo>
                      <a:cubicBezTo>
                        <a:pt x="50" y="18"/>
                        <a:pt x="46" y="12"/>
                        <a:pt x="38" y="12"/>
                      </a:cubicBezTo>
                      <a:cubicBezTo>
                        <a:pt x="35" y="12"/>
                        <a:pt x="30" y="13"/>
                        <a:pt x="24" y="16"/>
                      </a:cubicBezTo>
                      <a:cubicBezTo>
                        <a:pt x="22" y="16"/>
                        <a:pt x="20" y="17"/>
                        <a:pt x="18" y="18"/>
                      </a:cubicBezTo>
                      <a:cubicBezTo>
                        <a:pt x="12" y="21"/>
                        <a:pt x="12" y="21"/>
                        <a:pt x="12" y="21"/>
                      </a:cubicBezTo>
                      <a:cubicBezTo>
                        <a:pt x="12" y="96"/>
                        <a:pt x="12" y="96"/>
                        <a:pt x="12" y="96"/>
                      </a:cubicBezTo>
                      <a:cubicBezTo>
                        <a:pt x="0" y="96"/>
                        <a:pt x="0" y="96"/>
                        <a:pt x="0" y="96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12" y="1"/>
                        <a:pt x="12" y="1"/>
                        <a:pt x="12" y="1"/>
                      </a:cubicBezTo>
                      <a:cubicBezTo>
                        <a:pt x="12" y="7"/>
                        <a:pt x="12" y="7"/>
                        <a:pt x="12" y="7"/>
                      </a:cubicBezTo>
                      <a:cubicBezTo>
                        <a:pt x="17" y="5"/>
                        <a:pt x="21" y="3"/>
                        <a:pt x="25" y="2"/>
                      </a:cubicBezTo>
                      <a:cubicBezTo>
                        <a:pt x="30" y="1"/>
                        <a:pt x="34" y="0"/>
                        <a:pt x="38" y="0"/>
                      </a:cubicBezTo>
                      <a:cubicBezTo>
                        <a:pt x="47" y="0"/>
                        <a:pt x="53" y="3"/>
                        <a:pt x="57" y="8"/>
                      </a:cubicBezTo>
                      <a:cubicBezTo>
                        <a:pt x="62" y="6"/>
                        <a:pt x="67" y="4"/>
                        <a:pt x="71" y="3"/>
                      </a:cubicBezTo>
                      <a:cubicBezTo>
                        <a:pt x="78" y="1"/>
                        <a:pt x="83" y="0"/>
                        <a:pt x="88" y="0"/>
                      </a:cubicBezTo>
                      <a:cubicBezTo>
                        <a:pt x="96" y="0"/>
                        <a:pt x="102" y="2"/>
                        <a:pt x="106" y="6"/>
                      </a:cubicBezTo>
                      <a:cubicBezTo>
                        <a:pt x="111" y="11"/>
                        <a:pt x="114" y="19"/>
                        <a:pt x="114" y="31"/>
                      </a:cubicBezTo>
                      <a:cubicBezTo>
                        <a:pt x="114" y="96"/>
                        <a:pt x="114" y="96"/>
                        <a:pt x="114" y="96"/>
                      </a:cubicBezTo>
                      <a:cubicBezTo>
                        <a:pt x="101" y="96"/>
                        <a:pt x="101" y="96"/>
                        <a:pt x="101" y="96"/>
                      </a:cubicBezTo>
                      <a:cubicBezTo>
                        <a:pt x="101" y="31"/>
                        <a:pt x="101" y="31"/>
                        <a:pt x="101" y="31"/>
                      </a:cubicBezTo>
                      <a:cubicBezTo>
                        <a:pt x="101" y="18"/>
                        <a:pt x="97" y="12"/>
                        <a:pt x="88" y="12"/>
                      </a:cubicBezTo>
                      <a:cubicBezTo>
                        <a:pt x="84" y="12"/>
                        <a:pt x="80" y="13"/>
                        <a:pt x="74" y="15"/>
                      </a:cubicBezTo>
                      <a:cubicBezTo>
                        <a:pt x="70" y="16"/>
                        <a:pt x="66" y="18"/>
                        <a:pt x="62" y="20"/>
                      </a:cubicBezTo>
                      <a:cubicBezTo>
                        <a:pt x="62" y="24"/>
                        <a:pt x="63" y="27"/>
                        <a:pt x="63" y="31"/>
                      </a:cubicBezTo>
                      <a:cubicBezTo>
                        <a:pt x="63" y="96"/>
                        <a:pt x="63" y="96"/>
                        <a:pt x="63" y="96"/>
                      </a:cubicBezTo>
                      <a:lnTo>
                        <a:pt x="50" y="9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</p:grpSp>
      <p:cxnSp>
        <p:nvCxnSpPr>
          <p:cNvPr id="472" name="直接连接符 471"/>
          <p:cNvCxnSpPr/>
          <p:nvPr/>
        </p:nvCxnSpPr>
        <p:spPr>
          <a:xfrm flipH="1" flipV="1">
            <a:off x="3771611" y="4541496"/>
            <a:ext cx="515467" cy="25635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3" name="直接连接符 472"/>
          <p:cNvCxnSpPr/>
          <p:nvPr/>
        </p:nvCxnSpPr>
        <p:spPr>
          <a:xfrm>
            <a:off x="4787613" y="4747824"/>
            <a:ext cx="100219" cy="165781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4" name="直接连接符 473"/>
          <p:cNvCxnSpPr/>
          <p:nvPr/>
        </p:nvCxnSpPr>
        <p:spPr>
          <a:xfrm flipV="1">
            <a:off x="4763675" y="4207651"/>
            <a:ext cx="324855" cy="285461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5" name="直接连接符 224"/>
          <p:cNvCxnSpPr/>
          <p:nvPr/>
        </p:nvCxnSpPr>
        <p:spPr>
          <a:xfrm flipV="1">
            <a:off x="4861605" y="4412238"/>
            <a:ext cx="424203" cy="15707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6" name="直接连接符 226"/>
          <p:cNvCxnSpPr/>
          <p:nvPr/>
        </p:nvCxnSpPr>
        <p:spPr>
          <a:xfrm flipV="1">
            <a:off x="4459001" y="3013553"/>
            <a:ext cx="227872" cy="1385947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7" name="直接连接符 228"/>
          <p:cNvCxnSpPr/>
          <p:nvPr/>
        </p:nvCxnSpPr>
        <p:spPr>
          <a:xfrm flipV="1">
            <a:off x="4628748" y="2876546"/>
            <a:ext cx="483190" cy="1553432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8" name="直接连接符 246"/>
          <p:cNvCxnSpPr/>
          <p:nvPr/>
        </p:nvCxnSpPr>
        <p:spPr>
          <a:xfrm flipH="1" flipV="1">
            <a:off x="2197887" y="3149886"/>
            <a:ext cx="2041313" cy="1243083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9" name="直接连接符 248"/>
          <p:cNvCxnSpPr/>
          <p:nvPr/>
        </p:nvCxnSpPr>
        <p:spPr>
          <a:xfrm flipH="1" flipV="1">
            <a:off x="2898636" y="3916200"/>
            <a:ext cx="1299216" cy="509424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0" name="直接连接符 250"/>
          <p:cNvCxnSpPr/>
          <p:nvPr/>
        </p:nvCxnSpPr>
        <p:spPr>
          <a:xfrm flipH="1" flipV="1">
            <a:off x="4036667" y="3383523"/>
            <a:ext cx="309169" cy="944135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1" name="直接连接符 252"/>
          <p:cNvCxnSpPr/>
          <p:nvPr/>
        </p:nvCxnSpPr>
        <p:spPr>
          <a:xfrm flipH="1" flipV="1">
            <a:off x="2475597" y="4582370"/>
            <a:ext cx="1635205" cy="69665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2" name="直接连接符 254"/>
          <p:cNvCxnSpPr/>
          <p:nvPr/>
        </p:nvCxnSpPr>
        <p:spPr>
          <a:xfrm flipH="1">
            <a:off x="3324094" y="4758710"/>
            <a:ext cx="780180" cy="618276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3" name="直接连接符 482"/>
          <p:cNvCxnSpPr/>
          <p:nvPr/>
        </p:nvCxnSpPr>
        <p:spPr>
          <a:xfrm flipH="1">
            <a:off x="3958465" y="4745647"/>
            <a:ext cx="311203" cy="363564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4" name="直接连接符 483"/>
          <p:cNvCxnSpPr/>
          <p:nvPr/>
        </p:nvCxnSpPr>
        <p:spPr>
          <a:xfrm flipH="1">
            <a:off x="4154327" y="4747824"/>
            <a:ext cx="326436" cy="747343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5" name="直接连接符 484"/>
          <p:cNvCxnSpPr/>
          <p:nvPr/>
        </p:nvCxnSpPr>
        <p:spPr>
          <a:xfrm>
            <a:off x="4596104" y="4763064"/>
            <a:ext cx="90769" cy="696648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6" name="直接连接符 485"/>
          <p:cNvCxnSpPr/>
          <p:nvPr/>
        </p:nvCxnSpPr>
        <p:spPr>
          <a:xfrm>
            <a:off x="4863781" y="4708638"/>
            <a:ext cx="293992" cy="478947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7" name="直接连接符 486"/>
          <p:cNvCxnSpPr/>
          <p:nvPr/>
        </p:nvCxnSpPr>
        <p:spPr>
          <a:xfrm flipV="1">
            <a:off x="4661391" y="3866129"/>
            <a:ext cx="418725" cy="603036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8" name="直接连接符 487"/>
          <p:cNvCxnSpPr/>
          <p:nvPr/>
        </p:nvCxnSpPr>
        <p:spPr>
          <a:xfrm flipV="1">
            <a:off x="4633099" y="2438930"/>
            <a:ext cx="955370" cy="1977986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9" name="直接连接符 488"/>
          <p:cNvCxnSpPr/>
          <p:nvPr/>
        </p:nvCxnSpPr>
        <p:spPr>
          <a:xfrm flipV="1">
            <a:off x="4665742" y="2803739"/>
            <a:ext cx="916198" cy="1652364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0" name="直接连接符 489"/>
          <p:cNvCxnSpPr/>
          <p:nvPr/>
        </p:nvCxnSpPr>
        <p:spPr>
          <a:xfrm flipH="1" flipV="1">
            <a:off x="3610266" y="3937971"/>
            <a:ext cx="609348" cy="394041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1" name="直接连接符 490"/>
          <p:cNvCxnSpPr/>
          <p:nvPr/>
        </p:nvCxnSpPr>
        <p:spPr>
          <a:xfrm flipH="1" flipV="1">
            <a:off x="3807215" y="3792111"/>
            <a:ext cx="538621" cy="535547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2" name="直接连接符 491"/>
          <p:cNvCxnSpPr/>
          <p:nvPr/>
        </p:nvCxnSpPr>
        <p:spPr>
          <a:xfrm flipV="1">
            <a:off x="4391537" y="3742037"/>
            <a:ext cx="36780" cy="629162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3" name="直接连接符 492"/>
          <p:cNvCxnSpPr/>
          <p:nvPr/>
        </p:nvCxnSpPr>
        <p:spPr>
          <a:xfrm flipH="1">
            <a:off x="4493812" y="4771772"/>
            <a:ext cx="50062" cy="281706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4" name="直接连接符 493"/>
          <p:cNvCxnSpPr/>
          <p:nvPr/>
        </p:nvCxnSpPr>
        <p:spPr>
          <a:xfrm>
            <a:off x="4879015" y="4619380"/>
            <a:ext cx="376489" cy="134695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7" name="组合 494"/>
          <p:cNvGrpSpPr/>
          <p:nvPr/>
        </p:nvGrpSpPr>
        <p:grpSpPr>
          <a:xfrm>
            <a:off x="4951169" y="4588867"/>
            <a:ext cx="139873" cy="139873"/>
            <a:chOff x="1088791" y="2987481"/>
            <a:chExt cx="1136651" cy="1136651"/>
          </a:xfrm>
        </p:grpSpPr>
        <p:sp>
          <p:nvSpPr>
            <p:cNvPr id="496" name="圆角矩形 495"/>
            <p:cNvSpPr/>
            <p:nvPr/>
          </p:nvSpPr>
          <p:spPr>
            <a:xfrm>
              <a:off x="1088791" y="2987481"/>
              <a:ext cx="1136651" cy="1136651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grpSp>
          <p:nvGrpSpPr>
            <p:cNvPr id="258" name="组合 170"/>
            <p:cNvGrpSpPr/>
            <p:nvPr/>
          </p:nvGrpSpPr>
          <p:grpSpPr>
            <a:xfrm>
              <a:off x="1217940" y="3279339"/>
              <a:ext cx="878350" cy="620802"/>
              <a:chOff x="2317829" y="3455087"/>
              <a:chExt cx="878350" cy="620802"/>
            </a:xfrm>
          </p:grpSpPr>
          <p:grpSp>
            <p:nvGrpSpPr>
              <p:cNvPr id="259" name="组合 171"/>
              <p:cNvGrpSpPr/>
              <p:nvPr/>
            </p:nvGrpSpPr>
            <p:grpSpPr>
              <a:xfrm>
                <a:off x="2334145" y="3455087"/>
                <a:ext cx="862034" cy="433045"/>
                <a:chOff x="2334145" y="3440495"/>
                <a:chExt cx="862034" cy="433045"/>
              </a:xfrm>
              <a:solidFill>
                <a:schemeClr val="bg1"/>
              </a:solidFill>
            </p:grpSpPr>
            <p:sp>
              <p:nvSpPr>
                <p:cNvPr id="509" name="Freeform 5"/>
                <p:cNvSpPr>
                  <a:spLocks noEditPoints="1"/>
                </p:cNvSpPr>
                <p:nvPr/>
              </p:nvSpPr>
              <p:spPr bwMode="auto">
                <a:xfrm>
                  <a:off x="2334145" y="3447416"/>
                  <a:ext cx="417226" cy="425136"/>
                </a:xfrm>
                <a:custGeom>
                  <a:avLst/>
                  <a:gdLst>
                    <a:gd name="T0" fmla="*/ 294 w 356"/>
                    <a:gd name="T1" fmla="*/ 9 h 362"/>
                    <a:gd name="T2" fmla="*/ 293 w 356"/>
                    <a:gd name="T3" fmla="*/ 13 h 362"/>
                    <a:gd name="T4" fmla="*/ 284 w 356"/>
                    <a:gd name="T5" fmla="*/ 38 h 362"/>
                    <a:gd name="T6" fmla="*/ 272 w 356"/>
                    <a:gd name="T7" fmla="*/ 66 h 362"/>
                    <a:gd name="T8" fmla="*/ 291 w 356"/>
                    <a:gd name="T9" fmla="*/ 66 h 362"/>
                    <a:gd name="T10" fmla="*/ 321 w 356"/>
                    <a:gd name="T11" fmla="*/ 79 h 362"/>
                    <a:gd name="T12" fmla="*/ 334 w 356"/>
                    <a:gd name="T13" fmla="*/ 109 h 362"/>
                    <a:gd name="T14" fmla="*/ 334 w 356"/>
                    <a:gd name="T15" fmla="*/ 179 h 362"/>
                    <a:gd name="T16" fmla="*/ 321 w 356"/>
                    <a:gd name="T17" fmla="*/ 209 h 362"/>
                    <a:gd name="T18" fmla="*/ 291 w 356"/>
                    <a:gd name="T19" fmla="*/ 222 h 362"/>
                    <a:gd name="T20" fmla="*/ 260 w 356"/>
                    <a:gd name="T21" fmla="*/ 222 h 362"/>
                    <a:gd name="T22" fmla="*/ 260 w 356"/>
                    <a:gd name="T23" fmla="*/ 308 h 362"/>
                    <a:gd name="T24" fmla="*/ 283 w 356"/>
                    <a:gd name="T25" fmla="*/ 331 h 362"/>
                    <a:gd name="T26" fmla="*/ 356 w 356"/>
                    <a:gd name="T27" fmla="*/ 331 h 362"/>
                    <a:gd name="T28" fmla="*/ 356 w 356"/>
                    <a:gd name="T29" fmla="*/ 359 h 362"/>
                    <a:gd name="T30" fmla="*/ 283 w 356"/>
                    <a:gd name="T31" fmla="*/ 359 h 362"/>
                    <a:gd name="T32" fmla="*/ 247 w 356"/>
                    <a:gd name="T33" fmla="*/ 344 h 362"/>
                    <a:gd name="T34" fmla="*/ 233 w 356"/>
                    <a:gd name="T35" fmla="*/ 308 h 362"/>
                    <a:gd name="T36" fmla="*/ 233 w 356"/>
                    <a:gd name="T37" fmla="*/ 222 h 362"/>
                    <a:gd name="T38" fmla="*/ 118 w 356"/>
                    <a:gd name="T39" fmla="*/ 222 h 362"/>
                    <a:gd name="T40" fmla="*/ 82 w 356"/>
                    <a:gd name="T41" fmla="*/ 297 h 362"/>
                    <a:gd name="T42" fmla="*/ 16 w 356"/>
                    <a:gd name="T43" fmla="*/ 362 h 362"/>
                    <a:gd name="T44" fmla="*/ 0 w 356"/>
                    <a:gd name="T45" fmla="*/ 340 h 362"/>
                    <a:gd name="T46" fmla="*/ 58 w 356"/>
                    <a:gd name="T47" fmla="*/ 285 h 362"/>
                    <a:gd name="T48" fmla="*/ 89 w 356"/>
                    <a:gd name="T49" fmla="*/ 222 h 362"/>
                    <a:gd name="T50" fmla="*/ 63 w 356"/>
                    <a:gd name="T51" fmla="*/ 222 h 362"/>
                    <a:gd name="T52" fmla="*/ 32 w 356"/>
                    <a:gd name="T53" fmla="*/ 209 h 362"/>
                    <a:gd name="T54" fmla="*/ 20 w 356"/>
                    <a:gd name="T55" fmla="*/ 179 h 362"/>
                    <a:gd name="T56" fmla="*/ 20 w 356"/>
                    <a:gd name="T57" fmla="*/ 109 h 362"/>
                    <a:gd name="T58" fmla="*/ 32 w 356"/>
                    <a:gd name="T59" fmla="*/ 79 h 362"/>
                    <a:gd name="T60" fmla="*/ 63 w 356"/>
                    <a:gd name="T61" fmla="*/ 66 h 362"/>
                    <a:gd name="T62" fmla="*/ 70 w 356"/>
                    <a:gd name="T63" fmla="*/ 66 h 362"/>
                    <a:gd name="T64" fmla="*/ 55 w 356"/>
                    <a:gd name="T65" fmla="*/ 7 h 362"/>
                    <a:gd name="T66" fmla="*/ 81 w 356"/>
                    <a:gd name="T67" fmla="*/ 0 h 362"/>
                    <a:gd name="T68" fmla="*/ 99 w 356"/>
                    <a:gd name="T69" fmla="*/ 66 h 362"/>
                    <a:gd name="T70" fmla="*/ 242 w 356"/>
                    <a:gd name="T71" fmla="*/ 66 h 362"/>
                    <a:gd name="T72" fmla="*/ 256 w 356"/>
                    <a:gd name="T73" fmla="*/ 35 h 362"/>
                    <a:gd name="T74" fmla="*/ 262 w 356"/>
                    <a:gd name="T75" fmla="*/ 18 h 362"/>
                    <a:gd name="T76" fmla="*/ 268 w 356"/>
                    <a:gd name="T77" fmla="*/ 0 h 362"/>
                    <a:gd name="T78" fmla="*/ 294 w 356"/>
                    <a:gd name="T79" fmla="*/ 9 h 362"/>
                    <a:gd name="T80" fmla="*/ 291 w 356"/>
                    <a:gd name="T81" fmla="*/ 195 h 362"/>
                    <a:gd name="T82" fmla="*/ 307 w 356"/>
                    <a:gd name="T83" fmla="*/ 179 h 362"/>
                    <a:gd name="T84" fmla="*/ 307 w 356"/>
                    <a:gd name="T85" fmla="*/ 109 h 362"/>
                    <a:gd name="T86" fmla="*/ 291 w 356"/>
                    <a:gd name="T87" fmla="*/ 94 h 362"/>
                    <a:gd name="T88" fmla="*/ 63 w 356"/>
                    <a:gd name="T89" fmla="*/ 94 h 362"/>
                    <a:gd name="T90" fmla="*/ 47 w 356"/>
                    <a:gd name="T91" fmla="*/ 109 h 362"/>
                    <a:gd name="T92" fmla="*/ 47 w 356"/>
                    <a:gd name="T93" fmla="*/ 179 h 362"/>
                    <a:gd name="T94" fmla="*/ 63 w 356"/>
                    <a:gd name="T95" fmla="*/ 195 h 362"/>
                    <a:gd name="T96" fmla="*/ 291 w 356"/>
                    <a:gd name="T97" fmla="*/ 195 h 3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356" h="362">
                      <a:moveTo>
                        <a:pt x="294" y="9"/>
                      </a:moveTo>
                      <a:cubicBezTo>
                        <a:pt x="294" y="11"/>
                        <a:pt x="293" y="12"/>
                        <a:pt x="293" y="13"/>
                      </a:cubicBezTo>
                      <a:cubicBezTo>
                        <a:pt x="284" y="38"/>
                        <a:pt x="284" y="38"/>
                        <a:pt x="284" y="38"/>
                      </a:cubicBezTo>
                      <a:cubicBezTo>
                        <a:pt x="280" y="49"/>
                        <a:pt x="276" y="58"/>
                        <a:pt x="272" y="66"/>
                      </a:cubicBezTo>
                      <a:cubicBezTo>
                        <a:pt x="291" y="66"/>
                        <a:pt x="291" y="66"/>
                        <a:pt x="291" y="66"/>
                      </a:cubicBezTo>
                      <a:cubicBezTo>
                        <a:pt x="303" y="66"/>
                        <a:pt x="313" y="71"/>
                        <a:pt x="321" y="79"/>
                      </a:cubicBezTo>
                      <a:cubicBezTo>
                        <a:pt x="330" y="87"/>
                        <a:pt x="334" y="98"/>
                        <a:pt x="334" y="109"/>
                      </a:cubicBezTo>
                      <a:cubicBezTo>
                        <a:pt x="334" y="179"/>
                        <a:pt x="334" y="179"/>
                        <a:pt x="334" y="179"/>
                      </a:cubicBezTo>
                      <a:cubicBezTo>
                        <a:pt x="334" y="191"/>
                        <a:pt x="330" y="201"/>
                        <a:pt x="321" y="209"/>
                      </a:cubicBezTo>
                      <a:cubicBezTo>
                        <a:pt x="313" y="218"/>
                        <a:pt x="303" y="222"/>
                        <a:pt x="291" y="222"/>
                      </a:cubicBezTo>
                      <a:cubicBezTo>
                        <a:pt x="260" y="222"/>
                        <a:pt x="260" y="222"/>
                        <a:pt x="260" y="222"/>
                      </a:cubicBezTo>
                      <a:cubicBezTo>
                        <a:pt x="260" y="308"/>
                        <a:pt x="260" y="308"/>
                        <a:pt x="260" y="308"/>
                      </a:cubicBezTo>
                      <a:cubicBezTo>
                        <a:pt x="260" y="323"/>
                        <a:pt x="268" y="331"/>
                        <a:pt x="283" y="331"/>
                      </a:cubicBezTo>
                      <a:cubicBezTo>
                        <a:pt x="356" y="331"/>
                        <a:pt x="356" y="331"/>
                        <a:pt x="356" y="331"/>
                      </a:cubicBezTo>
                      <a:cubicBezTo>
                        <a:pt x="356" y="359"/>
                        <a:pt x="356" y="359"/>
                        <a:pt x="356" y="359"/>
                      </a:cubicBezTo>
                      <a:cubicBezTo>
                        <a:pt x="283" y="359"/>
                        <a:pt x="283" y="359"/>
                        <a:pt x="283" y="359"/>
                      </a:cubicBezTo>
                      <a:cubicBezTo>
                        <a:pt x="269" y="359"/>
                        <a:pt x="257" y="354"/>
                        <a:pt x="247" y="344"/>
                      </a:cubicBezTo>
                      <a:cubicBezTo>
                        <a:pt x="238" y="334"/>
                        <a:pt x="233" y="322"/>
                        <a:pt x="233" y="308"/>
                      </a:cubicBezTo>
                      <a:cubicBezTo>
                        <a:pt x="233" y="222"/>
                        <a:pt x="233" y="222"/>
                        <a:pt x="233" y="222"/>
                      </a:cubicBezTo>
                      <a:cubicBezTo>
                        <a:pt x="118" y="222"/>
                        <a:pt x="118" y="222"/>
                        <a:pt x="118" y="222"/>
                      </a:cubicBezTo>
                      <a:cubicBezTo>
                        <a:pt x="110" y="251"/>
                        <a:pt x="98" y="276"/>
                        <a:pt x="82" y="297"/>
                      </a:cubicBezTo>
                      <a:cubicBezTo>
                        <a:pt x="66" y="320"/>
                        <a:pt x="44" y="341"/>
                        <a:pt x="16" y="362"/>
                      </a:cubicBezTo>
                      <a:cubicBezTo>
                        <a:pt x="0" y="340"/>
                        <a:pt x="0" y="340"/>
                        <a:pt x="0" y="340"/>
                      </a:cubicBezTo>
                      <a:cubicBezTo>
                        <a:pt x="24" y="323"/>
                        <a:pt x="44" y="304"/>
                        <a:pt x="58" y="285"/>
                      </a:cubicBezTo>
                      <a:cubicBezTo>
                        <a:pt x="71" y="267"/>
                        <a:pt x="81" y="246"/>
                        <a:pt x="89" y="222"/>
                      </a:cubicBezTo>
                      <a:cubicBezTo>
                        <a:pt x="63" y="222"/>
                        <a:pt x="63" y="222"/>
                        <a:pt x="63" y="222"/>
                      </a:cubicBezTo>
                      <a:cubicBezTo>
                        <a:pt x="51" y="222"/>
                        <a:pt x="41" y="218"/>
                        <a:pt x="32" y="209"/>
                      </a:cubicBezTo>
                      <a:cubicBezTo>
                        <a:pt x="24" y="201"/>
                        <a:pt x="20" y="191"/>
                        <a:pt x="20" y="179"/>
                      </a:cubicBezTo>
                      <a:cubicBezTo>
                        <a:pt x="20" y="109"/>
                        <a:pt x="20" y="109"/>
                        <a:pt x="20" y="109"/>
                      </a:cubicBezTo>
                      <a:cubicBezTo>
                        <a:pt x="20" y="98"/>
                        <a:pt x="24" y="87"/>
                        <a:pt x="32" y="79"/>
                      </a:cubicBezTo>
                      <a:cubicBezTo>
                        <a:pt x="41" y="71"/>
                        <a:pt x="51" y="66"/>
                        <a:pt x="63" y="66"/>
                      </a:cubicBezTo>
                      <a:cubicBezTo>
                        <a:pt x="70" y="66"/>
                        <a:pt x="70" y="66"/>
                        <a:pt x="70" y="66"/>
                      </a:cubicBezTo>
                      <a:cubicBezTo>
                        <a:pt x="55" y="7"/>
                        <a:pt x="55" y="7"/>
                        <a:pt x="55" y="7"/>
                      </a:cubicBezTo>
                      <a:cubicBezTo>
                        <a:pt x="81" y="0"/>
                        <a:pt x="81" y="0"/>
                        <a:pt x="81" y="0"/>
                      </a:cubicBezTo>
                      <a:cubicBezTo>
                        <a:pt x="99" y="66"/>
                        <a:pt x="99" y="66"/>
                        <a:pt x="99" y="66"/>
                      </a:cubicBezTo>
                      <a:cubicBezTo>
                        <a:pt x="242" y="66"/>
                        <a:pt x="242" y="66"/>
                        <a:pt x="242" y="66"/>
                      </a:cubicBezTo>
                      <a:cubicBezTo>
                        <a:pt x="247" y="57"/>
                        <a:pt x="252" y="47"/>
                        <a:pt x="256" y="35"/>
                      </a:cubicBezTo>
                      <a:cubicBezTo>
                        <a:pt x="258" y="30"/>
                        <a:pt x="260" y="24"/>
                        <a:pt x="262" y="18"/>
                      </a:cubicBezTo>
                      <a:cubicBezTo>
                        <a:pt x="268" y="0"/>
                        <a:pt x="268" y="0"/>
                        <a:pt x="268" y="0"/>
                      </a:cubicBezTo>
                      <a:lnTo>
                        <a:pt x="294" y="9"/>
                      </a:lnTo>
                      <a:close/>
                      <a:moveTo>
                        <a:pt x="291" y="195"/>
                      </a:moveTo>
                      <a:cubicBezTo>
                        <a:pt x="302" y="195"/>
                        <a:pt x="307" y="190"/>
                        <a:pt x="307" y="179"/>
                      </a:cubicBezTo>
                      <a:cubicBezTo>
                        <a:pt x="307" y="109"/>
                        <a:pt x="307" y="109"/>
                        <a:pt x="307" y="109"/>
                      </a:cubicBezTo>
                      <a:cubicBezTo>
                        <a:pt x="307" y="99"/>
                        <a:pt x="302" y="94"/>
                        <a:pt x="291" y="94"/>
                      </a:cubicBezTo>
                      <a:cubicBezTo>
                        <a:pt x="63" y="94"/>
                        <a:pt x="63" y="94"/>
                        <a:pt x="63" y="94"/>
                      </a:cubicBezTo>
                      <a:cubicBezTo>
                        <a:pt x="52" y="94"/>
                        <a:pt x="47" y="99"/>
                        <a:pt x="47" y="109"/>
                      </a:cubicBezTo>
                      <a:cubicBezTo>
                        <a:pt x="47" y="179"/>
                        <a:pt x="47" y="179"/>
                        <a:pt x="47" y="179"/>
                      </a:cubicBezTo>
                      <a:cubicBezTo>
                        <a:pt x="47" y="190"/>
                        <a:pt x="52" y="195"/>
                        <a:pt x="63" y="195"/>
                      </a:cubicBezTo>
                      <a:lnTo>
                        <a:pt x="291" y="19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10" name="Freeform 6"/>
                <p:cNvSpPr>
                  <a:spLocks noEditPoints="1"/>
                </p:cNvSpPr>
                <p:nvPr/>
              </p:nvSpPr>
              <p:spPr bwMode="auto">
                <a:xfrm>
                  <a:off x="2774504" y="3440495"/>
                  <a:ext cx="421675" cy="433045"/>
                </a:xfrm>
                <a:custGeom>
                  <a:avLst/>
                  <a:gdLst>
                    <a:gd name="T0" fmla="*/ 92 w 360"/>
                    <a:gd name="T1" fmla="*/ 76 h 369"/>
                    <a:gd name="T2" fmla="*/ 82 w 360"/>
                    <a:gd name="T3" fmla="*/ 93 h 369"/>
                    <a:gd name="T4" fmla="*/ 329 w 360"/>
                    <a:gd name="T5" fmla="*/ 93 h 369"/>
                    <a:gd name="T6" fmla="*/ 329 w 360"/>
                    <a:gd name="T7" fmla="*/ 70 h 369"/>
                    <a:gd name="T8" fmla="*/ 313 w 360"/>
                    <a:gd name="T9" fmla="*/ 54 h 369"/>
                    <a:gd name="T10" fmla="*/ 48 w 360"/>
                    <a:gd name="T11" fmla="*/ 54 h 369"/>
                    <a:gd name="T12" fmla="*/ 32 w 360"/>
                    <a:gd name="T13" fmla="*/ 70 h 369"/>
                    <a:gd name="T14" fmla="*/ 32 w 360"/>
                    <a:gd name="T15" fmla="*/ 93 h 369"/>
                    <a:gd name="T16" fmla="*/ 4 w 360"/>
                    <a:gd name="T17" fmla="*/ 93 h 369"/>
                    <a:gd name="T18" fmla="*/ 4 w 360"/>
                    <a:gd name="T19" fmla="*/ 70 h 369"/>
                    <a:gd name="T20" fmla="*/ 17 w 360"/>
                    <a:gd name="T21" fmla="*/ 40 h 369"/>
                    <a:gd name="T22" fmla="*/ 48 w 360"/>
                    <a:gd name="T23" fmla="*/ 27 h 369"/>
                    <a:gd name="T24" fmla="*/ 167 w 360"/>
                    <a:gd name="T25" fmla="*/ 27 h 369"/>
                    <a:gd name="T26" fmla="*/ 167 w 360"/>
                    <a:gd name="T27" fmla="*/ 0 h 369"/>
                    <a:gd name="T28" fmla="*/ 194 w 360"/>
                    <a:gd name="T29" fmla="*/ 0 h 369"/>
                    <a:gd name="T30" fmla="*/ 194 w 360"/>
                    <a:gd name="T31" fmla="*/ 27 h 369"/>
                    <a:gd name="T32" fmla="*/ 313 w 360"/>
                    <a:gd name="T33" fmla="*/ 27 h 369"/>
                    <a:gd name="T34" fmla="*/ 344 w 360"/>
                    <a:gd name="T35" fmla="*/ 40 h 369"/>
                    <a:gd name="T36" fmla="*/ 356 w 360"/>
                    <a:gd name="T37" fmla="*/ 70 h 369"/>
                    <a:gd name="T38" fmla="*/ 356 w 360"/>
                    <a:gd name="T39" fmla="*/ 93 h 369"/>
                    <a:gd name="T40" fmla="*/ 337 w 360"/>
                    <a:gd name="T41" fmla="*/ 93 h 369"/>
                    <a:gd name="T42" fmla="*/ 230 w 360"/>
                    <a:gd name="T43" fmla="*/ 181 h 369"/>
                    <a:gd name="T44" fmla="*/ 360 w 360"/>
                    <a:gd name="T45" fmla="*/ 218 h 369"/>
                    <a:gd name="T46" fmla="*/ 353 w 360"/>
                    <a:gd name="T47" fmla="*/ 244 h 369"/>
                    <a:gd name="T48" fmla="*/ 190 w 360"/>
                    <a:gd name="T49" fmla="*/ 198 h 369"/>
                    <a:gd name="T50" fmla="*/ 2 w 360"/>
                    <a:gd name="T51" fmla="*/ 240 h 369"/>
                    <a:gd name="T52" fmla="*/ 0 w 360"/>
                    <a:gd name="T53" fmla="*/ 213 h 369"/>
                    <a:gd name="T54" fmla="*/ 150 w 360"/>
                    <a:gd name="T55" fmla="*/ 187 h 369"/>
                    <a:gd name="T56" fmla="*/ 38 w 360"/>
                    <a:gd name="T57" fmla="*/ 155 h 369"/>
                    <a:gd name="T58" fmla="*/ 45 w 360"/>
                    <a:gd name="T59" fmla="*/ 128 h 369"/>
                    <a:gd name="T60" fmla="*/ 196 w 360"/>
                    <a:gd name="T61" fmla="*/ 171 h 369"/>
                    <a:gd name="T62" fmla="*/ 281 w 360"/>
                    <a:gd name="T63" fmla="*/ 121 h 369"/>
                    <a:gd name="T64" fmla="*/ 34 w 360"/>
                    <a:gd name="T65" fmla="*/ 121 h 369"/>
                    <a:gd name="T66" fmla="*/ 69 w 360"/>
                    <a:gd name="T67" fmla="*/ 61 h 369"/>
                    <a:gd name="T68" fmla="*/ 92 w 360"/>
                    <a:gd name="T69" fmla="*/ 76 h 369"/>
                    <a:gd name="T70" fmla="*/ 73 w 360"/>
                    <a:gd name="T71" fmla="*/ 369 h 369"/>
                    <a:gd name="T72" fmla="*/ 42 w 360"/>
                    <a:gd name="T73" fmla="*/ 356 h 369"/>
                    <a:gd name="T74" fmla="*/ 30 w 360"/>
                    <a:gd name="T75" fmla="*/ 325 h 369"/>
                    <a:gd name="T76" fmla="*/ 30 w 360"/>
                    <a:gd name="T77" fmla="*/ 290 h 369"/>
                    <a:gd name="T78" fmla="*/ 42 w 360"/>
                    <a:gd name="T79" fmla="*/ 260 h 369"/>
                    <a:gd name="T80" fmla="*/ 73 w 360"/>
                    <a:gd name="T81" fmla="*/ 247 h 369"/>
                    <a:gd name="T82" fmla="*/ 288 w 360"/>
                    <a:gd name="T83" fmla="*/ 247 h 369"/>
                    <a:gd name="T84" fmla="*/ 319 w 360"/>
                    <a:gd name="T85" fmla="*/ 260 h 369"/>
                    <a:gd name="T86" fmla="*/ 331 w 360"/>
                    <a:gd name="T87" fmla="*/ 290 h 369"/>
                    <a:gd name="T88" fmla="*/ 331 w 360"/>
                    <a:gd name="T89" fmla="*/ 325 h 369"/>
                    <a:gd name="T90" fmla="*/ 319 w 360"/>
                    <a:gd name="T91" fmla="*/ 356 h 369"/>
                    <a:gd name="T92" fmla="*/ 288 w 360"/>
                    <a:gd name="T93" fmla="*/ 369 h 369"/>
                    <a:gd name="T94" fmla="*/ 73 w 360"/>
                    <a:gd name="T95" fmla="*/ 369 h 369"/>
                    <a:gd name="T96" fmla="*/ 288 w 360"/>
                    <a:gd name="T97" fmla="*/ 341 h 369"/>
                    <a:gd name="T98" fmla="*/ 304 w 360"/>
                    <a:gd name="T99" fmla="*/ 325 h 369"/>
                    <a:gd name="T100" fmla="*/ 304 w 360"/>
                    <a:gd name="T101" fmla="*/ 290 h 369"/>
                    <a:gd name="T102" fmla="*/ 288 w 360"/>
                    <a:gd name="T103" fmla="*/ 274 h 369"/>
                    <a:gd name="T104" fmla="*/ 73 w 360"/>
                    <a:gd name="T105" fmla="*/ 274 h 369"/>
                    <a:gd name="T106" fmla="*/ 57 w 360"/>
                    <a:gd name="T107" fmla="*/ 290 h 369"/>
                    <a:gd name="T108" fmla="*/ 57 w 360"/>
                    <a:gd name="T109" fmla="*/ 325 h 369"/>
                    <a:gd name="T110" fmla="*/ 73 w 360"/>
                    <a:gd name="T111" fmla="*/ 341 h 369"/>
                    <a:gd name="T112" fmla="*/ 288 w 360"/>
                    <a:gd name="T113" fmla="*/ 341 h 3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360" h="369">
                      <a:moveTo>
                        <a:pt x="92" y="76"/>
                      </a:moveTo>
                      <a:cubicBezTo>
                        <a:pt x="82" y="93"/>
                        <a:pt x="82" y="93"/>
                        <a:pt x="82" y="93"/>
                      </a:cubicBezTo>
                      <a:cubicBezTo>
                        <a:pt x="329" y="93"/>
                        <a:pt x="329" y="93"/>
                        <a:pt x="329" y="93"/>
                      </a:cubicBezTo>
                      <a:cubicBezTo>
                        <a:pt x="329" y="70"/>
                        <a:pt x="329" y="70"/>
                        <a:pt x="329" y="70"/>
                      </a:cubicBezTo>
                      <a:cubicBezTo>
                        <a:pt x="329" y="60"/>
                        <a:pt x="324" y="54"/>
                        <a:pt x="313" y="54"/>
                      </a:cubicBezTo>
                      <a:cubicBezTo>
                        <a:pt x="48" y="54"/>
                        <a:pt x="48" y="54"/>
                        <a:pt x="48" y="54"/>
                      </a:cubicBezTo>
                      <a:cubicBezTo>
                        <a:pt x="37" y="54"/>
                        <a:pt x="32" y="60"/>
                        <a:pt x="32" y="70"/>
                      </a:cubicBezTo>
                      <a:cubicBezTo>
                        <a:pt x="32" y="93"/>
                        <a:pt x="32" y="93"/>
                        <a:pt x="32" y="93"/>
                      </a:cubicBezTo>
                      <a:cubicBezTo>
                        <a:pt x="4" y="93"/>
                        <a:pt x="4" y="93"/>
                        <a:pt x="4" y="93"/>
                      </a:cubicBezTo>
                      <a:cubicBezTo>
                        <a:pt x="4" y="70"/>
                        <a:pt x="4" y="70"/>
                        <a:pt x="4" y="70"/>
                      </a:cubicBezTo>
                      <a:cubicBezTo>
                        <a:pt x="4" y="59"/>
                        <a:pt x="9" y="48"/>
                        <a:pt x="17" y="40"/>
                      </a:cubicBezTo>
                      <a:cubicBezTo>
                        <a:pt x="26" y="31"/>
                        <a:pt x="36" y="27"/>
                        <a:pt x="48" y="27"/>
                      </a:cubicBezTo>
                      <a:cubicBezTo>
                        <a:pt x="167" y="27"/>
                        <a:pt x="167" y="27"/>
                        <a:pt x="167" y="27"/>
                      </a:cubicBezTo>
                      <a:cubicBezTo>
                        <a:pt x="167" y="0"/>
                        <a:pt x="167" y="0"/>
                        <a:pt x="167" y="0"/>
                      </a:cubicBezTo>
                      <a:cubicBezTo>
                        <a:pt x="194" y="0"/>
                        <a:pt x="194" y="0"/>
                        <a:pt x="194" y="0"/>
                      </a:cubicBezTo>
                      <a:cubicBezTo>
                        <a:pt x="194" y="27"/>
                        <a:pt x="194" y="27"/>
                        <a:pt x="194" y="27"/>
                      </a:cubicBezTo>
                      <a:cubicBezTo>
                        <a:pt x="313" y="27"/>
                        <a:pt x="313" y="27"/>
                        <a:pt x="313" y="27"/>
                      </a:cubicBezTo>
                      <a:cubicBezTo>
                        <a:pt x="325" y="27"/>
                        <a:pt x="335" y="31"/>
                        <a:pt x="344" y="40"/>
                      </a:cubicBezTo>
                      <a:cubicBezTo>
                        <a:pt x="352" y="48"/>
                        <a:pt x="356" y="59"/>
                        <a:pt x="356" y="70"/>
                      </a:cubicBezTo>
                      <a:cubicBezTo>
                        <a:pt x="356" y="93"/>
                        <a:pt x="356" y="93"/>
                        <a:pt x="356" y="93"/>
                      </a:cubicBezTo>
                      <a:cubicBezTo>
                        <a:pt x="337" y="93"/>
                        <a:pt x="337" y="93"/>
                        <a:pt x="337" y="93"/>
                      </a:cubicBezTo>
                      <a:cubicBezTo>
                        <a:pt x="314" y="127"/>
                        <a:pt x="279" y="156"/>
                        <a:pt x="230" y="181"/>
                      </a:cubicBezTo>
                      <a:cubicBezTo>
                        <a:pt x="360" y="218"/>
                        <a:pt x="360" y="218"/>
                        <a:pt x="360" y="218"/>
                      </a:cubicBezTo>
                      <a:cubicBezTo>
                        <a:pt x="353" y="244"/>
                        <a:pt x="353" y="244"/>
                        <a:pt x="353" y="244"/>
                      </a:cubicBezTo>
                      <a:cubicBezTo>
                        <a:pt x="190" y="198"/>
                        <a:pt x="190" y="198"/>
                        <a:pt x="190" y="198"/>
                      </a:cubicBezTo>
                      <a:cubicBezTo>
                        <a:pt x="134" y="221"/>
                        <a:pt x="71" y="235"/>
                        <a:pt x="2" y="240"/>
                      </a:cubicBezTo>
                      <a:cubicBezTo>
                        <a:pt x="0" y="213"/>
                        <a:pt x="0" y="213"/>
                        <a:pt x="0" y="213"/>
                      </a:cubicBezTo>
                      <a:cubicBezTo>
                        <a:pt x="53" y="209"/>
                        <a:pt x="103" y="200"/>
                        <a:pt x="150" y="187"/>
                      </a:cubicBezTo>
                      <a:cubicBezTo>
                        <a:pt x="38" y="155"/>
                        <a:pt x="38" y="155"/>
                        <a:pt x="38" y="155"/>
                      </a:cubicBezTo>
                      <a:cubicBezTo>
                        <a:pt x="45" y="128"/>
                        <a:pt x="45" y="128"/>
                        <a:pt x="45" y="128"/>
                      </a:cubicBezTo>
                      <a:cubicBezTo>
                        <a:pt x="196" y="171"/>
                        <a:pt x="196" y="171"/>
                        <a:pt x="196" y="171"/>
                      </a:cubicBezTo>
                      <a:cubicBezTo>
                        <a:pt x="232" y="156"/>
                        <a:pt x="261" y="140"/>
                        <a:pt x="281" y="121"/>
                      </a:cubicBezTo>
                      <a:cubicBezTo>
                        <a:pt x="34" y="121"/>
                        <a:pt x="34" y="121"/>
                        <a:pt x="34" y="121"/>
                      </a:cubicBezTo>
                      <a:cubicBezTo>
                        <a:pt x="69" y="61"/>
                        <a:pt x="69" y="61"/>
                        <a:pt x="69" y="61"/>
                      </a:cubicBezTo>
                      <a:lnTo>
                        <a:pt x="92" y="76"/>
                      </a:lnTo>
                      <a:close/>
                      <a:moveTo>
                        <a:pt x="73" y="369"/>
                      </a:moveTo>
                      <a:cubicBezTo>
                        <a:pt x="61" y="369"/>
                        <a:pt x="51" y="364"/>
                        <a:pt x="42" y="356"/>
                      </a:cubicBezTo>
                      <a:cubicBezTo>
                        <a:pt x="34" y="347"/>
                        <a:pt x="30" y="337"/>
                        <a:pt x="30" y="325"/>
                      </a:cubicBezTo>
                      <a:cubicBezTo>
                        <a:pt x="30" y="290"/>
                        <a:pt x="30" y="290"/>
                        <a:pt x="30" y="290"/>
                      </a:cubicBezTo>
                      <a:cubicBezTo>
                        <a:pt x="30" y="278"/>
                        <a:pt x="34" y="268"/>
                        <a:pt x="42" y="260"/>
                      </a:cubicBezTo>
                      <a:cubicBezTo>
                        <a:pt x="51" y="251"/>
                        <a:pt x="61" y="247"/>
                        <a:pt x="73" y="247"/>
                      </a:cubicBezTo>
                      <a:cubicBezTo>
                        <a:pt x="288" y="247"/>
                        <a:pt x="288" y="247"/>
                        <a:pt x="288" y="247"/>
                      </a:cubicBezTo>
                      <a:cubicBezTo>
                        <a:pt x="300" y="247"/>
                        <a:pt x="310" y="251"/>
                        <a:pt x="319" y="260"/>
                      </a:cubicBezTo>
                      <a:cubicBezTo>
                        <a:pt x="327" y="268"/>
                        <a:pt x="331" y="278"/>
                        <a:pt x="331" y="290"/>
                      </a:cubicBezTo>
                      <a:cubicBezTo>
                        <a:pt x="331" y="325"/>
                        <a:pt x="331" y="325"/>
                        <a:pt x="331" y="325"/>
                      </a:cubicBezTo>
                      <a:cubicBezTo>
                        <a:pt x="331" y="337"/>
                        <a:pt x="327" y="347"/>
                        <a:pt x="319" y="356"/>
                      </a:cubicBezTo>
                      <a:cubicBezTo>
                        <a:pt x="310" y="364"/>
                        <a:pt x="300" y="369"/>
                        <a:pt x="288" y="369"/>
                      </a:cubicBezTo>
                      <a:lnTo>
                        <a:pt x="73" y="369"/>
                      </a:lnTo>
                      <a:close/>
                      <a:moveTo>
                        <a:pt x="288" y="341"/>
                      </a:moveTo>
                      <a:cubicBezTo>
                        <a:pt x="299" y="341"/>
                        <a:pt x="304" y="336"/>
                        <a:pt x="304" y="325"/>
                      </a:cubicBezTo>
                      <a:cubicBezTo>
                        <a:pt x="304" y="290"/>
                        <a:pt x="304" y="290"/>
                        <a:pt x="304" y="290"/>
                      </a:cubicBezTo>
                      <a:cubicBezTo>
                        <a:pt x="304" y="279"/>
                        <a:pt x="299" y="274"/>
                        <a:pt x="288" y="274"/>
                      </a:cubicBezTo>
                      <a:cubicBezTo>
                        <a:pt x="73" y="274"/>
                        <a:pt x="73" y="274"/>
                        <a:pt x="73" y="274"/>
                      </a:cubicBezTo>
                      <a:cubicBezTo>
                        <a:pt x="63" y="274"/>
                        <a:pt x="57" y="279"/>
                        <a:pt x="57" y="290"/>
                      </a:cubicBezTo>
                      <a:cubicBezTo>
                        <a:pt x="57" y="325"/>
                        <a:pt x="57" y="325"/>
                        <a:pt x="57" y="325"/>
                      </a:cubicBezTo>
                      <a:cubicBezTo>
                        <a:pt x="57" y="336"/>
                        <a:pt x="63" y="341"/>
                        <a:pt x="73" y="341"/>
                      </a:cubicBezTo>
                      <a:lnTo>
                        <a:pt x="288" y="34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60" name="组合 172"/>
              <p:cNvGrpSpPr/>
              <p:nvPr/>
            </p:nvGrpSpPr>
            <p:grpSpPr>
              <a:xfrm>
                <a:off x="2317829" y="3935828"/>
                <a:ext cx="857985" cy="140061"/>
                <a:chOff x="2317831" y="3935828"/>
                <a:chExt cx="962982" cy="157201"/>
              </a:xfrm>
              <a:solidFill>
                <a:schemeClr val="bg1"/>
              </a:solidFill>
            </p:grpSpPr>
            <p:sp>
              <p:nvSpPr>
                <p:cNvPr id="500" name="Freeform 7"/>
                <p:cNvSpPr>
                  <a:spLocks noEditPoints="1"/>
                </p:cNvSpPr>
                <p:nvPr/>
              </p:nvSpPr>
              <p:spPr bwMode="auto">
                <a:xfrm>
                  <a:off x="2317831" y="3936816"/>
                  <a:ext cx="84038" cy="152752"/>
                </a:xfrm>
                <a:custGeom>
                  <a:avLst/>
                  <a:gdLst>
                    <a:gd name="T0" fmla="*/ 72 w 72"/>
                    <a:gd name="T1" fmla="*/ 0 h 130"/>
                    <a:gd name="T2" fmla="*/ 72 w 72"/>
                    <a:gd name="T3" fmla="*/ 128 h 130"/>
                    <a:gd name="T4" fmla="*/ 65 w 72"/>
                    <a:gd name="T5" fmla="*/ 128 h 130"/>
                    <a:gd name="T6" fmla="*/ 42 w 72"/>
                    <a:gd name="T7" fmla="*/ 130 h 130"/>
                    <a:gd name="T8" fmla="*/ 13 w 72"/>
                    <a:gd name="T9" fmla="*/ 123 h 130"/>
                    <a:gd name="T10" fmla="*/ 0 w 72"/>
                    <a:gd name="T11" fmla="*/ 81 h 130"/>
                    <a:gd name="T12" fmla="*/ 3 w 72"/>
                    <a:gd name="T13" fmla="*/ 55 h 130"/>
                    <a:gd name="T14" fmla="*/ 16 w 72"/>
                    <a:gd name="T15" fmla="*/ 37 h 130"/>
                    <a:gd name="T16" fmla="*/ 38 w 72"/>
                    <a:gd name="T17" fmla="*/ 31 h 130"/>
                    <a:gd name="T18" fmla="*/ 47 w 72"/>
                    <a:gd name="T19" fmla="*/ 31 h 130"/>
                    <a:gd name="T20" fmla="*/ 48 w 72"/>
                    <a:gd name="T21" fmla="*/ 31 h 130"/>
                    <a:gd name="T22" fmla="*/ 60 w 72"/>
                    <a:gd name="T23" fmla="*/ 33 h 130"/>
                    <a:gd name="T24" fmla="*/ 60 w 72"/>
                    <a:gd name="T25" fmla="*/ 0 h 130"/>
                    <a:gd name="T26" fmla="*/ 72 w 72"/>
                    <a:gd name="T27" fmla="*/ 0 h 130"/>
                    <a:gd name="T28" fmla="*/ 60 w 72"/>
                    <a:gd name="T29" fmla="*/ 116 h 130"/>
                    <a:gd name="T30" fmla="*/ 60 w 72"/>
                    <a:gd name="T31" fmla="*/ 46 h 130"/>
                    <a:gd name="T32" fmla="*/ 45 w 72"/>
                    <a:gd name="T33" fmla="*/ 44 h 130"/>
                    <a:gd name="T34" fmla="*/ 38 w 72"/>
                    <a:gd name="T35" fmla="*/ 44 h 130"/>
                    <a:gd name="T36" fmla="*/ 23 w 72"/>
                    <a:gd name="T37" fmla="*/ 47 h 130"/>
                    <a:gd name="T38" fmla="*/ 15 w 72"/>
                    <a:gd name="T39" fmla="*/ 61 h 130"/>
                    <a:gd name="T40" fmla="*/ 12 w 72"/>
                    <a:gd name="T41" fmla="*/ 81 h 130"/>
                    <a:gd name="T42" fmla="*/ 14 w 72"/>
                    <a:gd name="T43" fmla="*/ 100 h 130"/>
                    <a:gd name="T44" fmla="*/ 21 w 72"/>
                    <a:gd name="T45" fmla="*/ 113 h 130"/>
                    <a:gd name="T46" fmla="*/ 42 w 72"/>
                    <a:gd name="T47" fmla="*/ 118 h 130"/>
                    <a:gd name="T48" fmla="*/ 60 w 72"/>
                    <a:gd name="T49" fmla="*/ 116 h 1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72" h="130">
                      <a:moveTo>
                        <a:pt x="72" y="0"/>
                      </a:moveTo>
                      <a:cubicBezTo>
                        <a:pt x="72" y="128"/>
                        <a:pt x="72" y="128"/>
                        <a:pt x="72" y="128"/>
                      </a:cubicBezTo>
                      <a:cubicBezTo>
                        <a:pt x="65" y="128"/>
                        <a:pt x="65" y="128"/>
                        <a:pt x="65" y="128"/>
                      </a:cubicBezTo>
                      <a:cubicBezTo>
                        <a:pt x="57" y="130"/>
                        <a:pt x="49" y="130"/>
                        <a:pt x="42" y="130"/>
                      </a:cubicBezTo>
                      <a:cubicBezTo>
                        <a:pt x="30" y="130"/>
                        <a:pt x="21" y="128"/>
                        <a:pt x="13" y="123"/>
                      </a:cubicBezTo>
                      <a:cubicBezTo>
                        <a:pt x="4" y="115"/>
                        <a:pt x="0" y="101"/>
                        <a:pt x="0" y="81"/>
                      </a:cubicBezTo>
                      <a:cubicBezTo>
                        <a:pt x="0" y="71"/>
                        <a:pt x="1" y="63"/>
                        <a:pt x="3" y="55"/>
                      </a:cubicBezTo>
                      <a:cubicBezTo>
                        <a:pt x="6" y="47"/>
                        <a:pt x="10" y="41"/>
                        <a:pt x="16" y="37"/>
                      </a:cubicBezTo>
                      <a:cubicBezTo>
                        <a:pt x="21" y="33"/>
                        <a:pt x="29" y="31"/>
                        <a:pt x="38" y="31"/>
                      </a:cubicBezTo>
                      <a:cubicBezTo>
                        <a:pt x="41" y="31"/>
                        <a:pt x="43" y="31"/>
                        <a:pt x="47" y="31"/>
                      </a:cubicBezTo>
                      <a:cubicBezTo>
                        <a:pt x="47" y="31"/>
                        <a:pt x="48" y="31"/>
                        <a:pt x="48" y="31"/>
                      </a:cubicBezTo>
                      <a:cubicBezTo>
                        <a:pt x="60" y="33"/>
                        <a:pt x="60" y="33"/>
                        <a:pt x="60" y="33"/>
                      </a:cubicBezTo>
                      <a:cubicBezTo>
                        <a:pt x="60" y="0"/>
                        <a:pt x="60" y="0"/>
                        <a:pt x="60" y="0"/>
                      </a:cubicBezTo>
                      <a:lnTo>
                        <a:pt x="72" y="0"/>
                      </a:lnTo>
                      <a:close/>
                      <a:moveTo>
                        <a:pt x="60" y="116"/>
                      </a:moveTo>
                      <a:cubicBezTo>
                        <a:pt x="60" y="46"/>
                        <a:pt x="60" y="46"/>
                        <a:pt x="60" y="46"/>
                      </a:cubicBezTo>
                      <a:cubicBezTo>
                        <a:pt x="45" y="44"/>
                        <a:pt x="45" y="44"/>
                        <a:pt x="45" y="44"/>
                      </a:cubicBezTo>
                      <a:cubicBezTo>
                        <a:pt x="42" y="44"/>
                        <a:pt x="40" y="44"/>
                        <a:pt x="38" y="44"/>
                      </a:cubicBezTo>
                      <a:cubicBezTo>
                        <a:pt x="32" y="44"/>
                        <a:pt x="27" y="45"/>
                        <a:pt x="23" y="47"/>
                      </a:cubicBezTo>
                      <a:cubicBezTo>
                        <a:pt x="19" y="50"/>
                        <a:pt x="17" y="55"/>
                        <a:pt x="15" y="61"/>
                      </a:cubicBezTo>
                      <a:cubicBezTo>
                        <a:pt x="13" y="67"/>
                        <a:pt x="12" y="73"/>
                        <a:pt x="12" y="81"/>
                      </a:cubicBezTo>
                      <a:cubicBezTo>
                        <a:pt x="12" y="88"/>
                        <a:pt x="13" y="95"/>
                        <a:pt x="14" y="100"/>
                      </a:cubicBezTo>
                      <a:cubicBezTo>
                        <a:pt x="16" y="107"/>
                        <a:pt x="18" y="111"/>
                        <a:pt x="21" y="113"/>
                      </a:cubicBezTo>
                      <a:cubicBezTo>
                        <a:pt x="25" y="116"/>
                        <a:pt x="32" y="118"/>
                        <a:pt x="42" y="118"/>
                      </a:cubicBezTo>
                      <a:cubicBezTo>
                        <a:pt x="47" y="118"/>
                        <a:pt x="53" y="117"/>
                        <a:pt x="60" y="11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01" name="Freeform 8"/>
                <p:cNvSpPr>
                  <a:spLocks/>
                </p:cNvSpPr>
                <p:nvPr/>
              </p:nvSpPr>
              <p:spPr bwMode="auto">
                <a:xfrm>
                  <a:off x="2434991" y="3977847"/>
                  <a:ext cx="85522" cy="114194"/>
                </a:xfrm>
                <a:custGeom>
                  <a:avLst/>
                  <a:gdLst>
                    <a:gd name="T0" fmla="*/ 60 w 73"/>
                    <a:gd name="T1" fmla="*/ 95 h 97"/>
                    <a:gd name="T2" fmla="*/ 60 w 73"/>
                    <a:gd name="T3" fmla="*/ 89 h 97"/>
                    <a:gd name="T4" fmla="*/ 53 w 73"/>
                    <a:gd name="T5" fmla="*/ 91 h 97"/>
                    <a:gd name="T6" fmla="*/ 45 w 73"/>
                    <a:gd name="T7" fmla="*/ 94 h 97"/>
                    <a:gd name="T8" fmla="*/ 28 w 73"/>
                    <a:gd name="T9" fmla="*/ 97 h 97"/>
                    <a:gd name="T10" fmla="*/ 8 w 73"/>
                    <a:gd name="T11" fmla="*/ 90 h 97"/>
                    <a:gd name="T12" fmla="*/ 0 w 73"/>
                    <a:gd name="T13" fmla="*/ 66 h 97"/>
                    <a:gd name="T14" fmla="*/ 0 w 73"/>
                    <a:gd name="T15" fmla="*/ 0 h 97"/>
                    <a:gd name="T16" fmla="*/ 12 w 73"/>
                    <a:gd name="T17" fmla="*/ 0 h 97"/>
                    <a:gd name="T18" fmla="*/ 12 w 73"/>
                    <a:gd name="T19" fmla="*/ 66 h 97"/>
                    <a:gd name="T20" fmla="*/ 17 w 73"/>
                    <a:gd name="T21" fmla="*/ 80 h 97"/>
                    <a:gd name="T22" fmla="*/ 28 w 73"/>
                    <a:gd name="T23" fmla="*/ 84 h 97"/>
                    <a:gd name="T24" fmla="*/ 45 w 73"/>
                    <a:gd name="T25" fmla="*/ 81 h 97"/>
                    <a:gd name="T26" fmla="*/ 53 w 73"/>
                    <a:gd name="T27" fmla="*/ 78 h 97"/>
                    <a:gd name="T28" fmla="*/ 60 w 73"/>
                    <a:gd name="T29" fmla="*/ 75 h 97"/>
                    <a:gd name="T30" fmla="*/ 60 w 73"/>
                    <a:gd name="T31" fmla="*/ 0 h 97"/>
                    <a:gd name="T32" fmla="*/ 73 w 73"/>
                    <a:gd name="T33" fmla="*/ 0 h 97"/>
                    <a:gd name="T34" fmla="*/ 73 w 73"/>
                    <a:gd name="T35" fmla="*/ 95 h 97"/>
                    <a:gd name="T36" fmla="*/ 60 w 73"/>
                    <a:gd name="T37" fmla="*/ 95 h 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73" h="97">
                      <a:moveTo>
                        <a:pt x="60" y="95"/>
                      </a:moveTo>
                      <a:cubicBezTo>
                        <a:pt x="60" y="89"/>
                        <a:pt x="60" y="89"/>
                        <a:pt x="60" y="89"/>
                      </a:cubicBezTo>
                      <a:cubicBezTo>
                        <a:pt x="57" y="90"/>
                        <a:pt x="55" y="91"/>
                        <a:pt x="53" y="91"/>
                      </a:cubicBezTo>
                      <a:cubicBezTo>
                        <a:pt x="45" y="94"/>
                        <a:pt x="45" y="94"/>
                        <a:pt x="45" y="94"/>
                      </a:cubicBezTo>
                      <a:cubicBezTo>
                        <a:pt x="38" y="96"/>
                        <a:pt x="33" y="97"/>
                        <a:pt x="28" y="97"/>
                      </a:cubicBezTo>
                      <a:cubicBezTo>
                        <a:pt x="19" y="97"/>
                        <a:pt x="13" y="94"/>
                        <a:pt x="8" y="90"/>
                      </a:cubicBezTo>
                      <a:cubicBezTo>
                        <a:pt x="3" y="85"/>
                        <a:pt x="0" y="77"/>
                        <a:pt x="0" y="66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2" y="0"/>
                        <a:pt x="12" y="0"/>
                        <a:pt x="12" y="0"/>
                      </a:cubicBezTo>
                      <a:cubicBezTo>
                        <a:pt x="12" y="66"/>
                        <a:pt x="12" y="66"/>
                        <a:pt x="12" y="66"/>
                      </a:cubicBezTo>
                      <a:cubicBezTo>
                        <a:pt x="12" y="72"/>
                        <a:pt x="14" y="77"/>
                        <a:pt x="17" y="80"/>
                      </a:cubicBezTo>
                      <a:cubicBezTo>
                        <a:pt x="19" y="83"/>
                        <a:pt x="23" y="84"/>
                        <a:pt x="28" y="84"/>
                      </a:cubicBezTo>
                      <a:cubicBezTo>
                        <a:pt x="33" y="84"/>
                        <a:pt x="38" y="83"/>
                        <a:pt x="45" y="81"/>
                      </a:cubicBezTo>
                      <a:cubicBezTo>
                        <a:pt x="48" y="80"/>
                        <a:pt x="50" y="79"/>
                        <a:pt x="53" y="78"/>
                      </a:cubicBezTo>
                      <a:cubicBezTo>
                        <a:pt x="60" y="75"/>
                        <a:pt x="60" y="75"/>
                        <a:pt x="60" y="75"/>
                      </a:cubicBezTo>
                      <a:cubicBezTo>
                        <a:pt x="60" y="0"/>
                        <a:pt x="60" y="0"/>
                        <a:pt x="60" y="0"/>
                      </a:cubicBezTo>
                      <a:cubicBezTo>
                        <a:pt x="73" y="0"/>
                        <a:pt x="73" y="0"/>
                        <a:pt x="73" y="0"/>
                      </a:cubicBezTo>
                      <a:cubicBezTo>
                        <a:pt x="73" y="95"/>
                        <a:pt x="73" y="95"/>
                        <a:pt x="73" y="95"/>
                      </a:cubicBezTo>
                      <a:lnTo>
                        <a:pt x="60" y="9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02" name="Freeform 9"/>
                <p:cNvSpPr>
                  <a:spLocks/>
                </p:cNvSpPr>
                <p:nvPr/>
              </p:nvSpPr>
              <p:spPr bwMode="auto">
                <a:xfrm>
                  <a:off x="2555611" y="3935828"/>
                  <a:ext cx="78601" cy="157201"/>
                </a:xfrm>
                <a:custGeom>
                  <a:avLst/>
                  <a:gdLst>
                    <a:gd name="T0" fmla="*/ 137 w 159"/>
                    <a:gd name="T1" fmla="*/ 318 h 318"/>
                    <a:gd name="T2" fmla="*/ 28 w 159"/>
                    <a:gd name="T3" fmla="*/ 211 h 318"/>
                    <a:gd name="T4" fmla="*/ 28 w 159"/>
                    <a:gd name="T5" fmla="*/ 309 h 318"/>
                    <a:gd name="T6" fmla="*/ 0 w 159"/>
                    <a:gd name="T7" fmla="*/ 309 h 318"/>
                    <a:gd name="T8" fmla="*/ 0 w 159"/>
                    <a:gd name="T9" fmla="*/ 0 h 318"/>
                    <a:gd name="T10" fmla="*/ 28 w 159"/>
                    <a:gd name="T11" fmla="*/ 0 h 318"/>
                    <a:gd name="T12" fmla="*/ 28 w 159"/>
                    <a:gd name="T13" fmla="*/ 168 h 318"/>
                    <a:gd name="T14" fmla="*/ 132 w 159"/>
                    <a:gd name="T15" fmla="*/ 73 h 318"/>
                    <a:gd name="T16" fmla="*/ 154 w 159"/>
                    <a:gd name="T17" fmla="*/ 95 h 318"/>
                    <a:gd name="T18" fmla="*/ 50 w 159"/>
                    <a:gd name="T19" fmla="*/ 190 h 318"/>
                    <a:gd name="T20" fmla="*/ 159 w 159"/>
                    <a:gd name="T21" fmla="*/ 297 h 318"/>
                    <a:gd name="T22" fmla="*/ 137 w 159"/>
                    <a:gd name="T23" fmla="*/ 318 h 3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59" h="318">
                      <a:moveTo>
                        <a:pt x="137" y="318"/>
                      </a:moveTo>
                      <a:lnTo>
                        <a:pt x="28" y="211"/>
                      </a:lnTo>
                      <a:lnTo>
                        <a:pt x="28" y="309"/>
                      </a:lnTo>
                      <a:lnTo>
                        <a:pt x="0" y="309"/>
                      </a:lnTo>
                      <a:lnTo>
                        <a:pt x="0" y="0"/>
                      </a:lnTo>
                      <a:lnTo>
                        <a:pt x="28" y="0"/>
                      </a:lnTo>
                      <a:lnTo>
                        <a:pt x="28" y="168"/>
                      </a:lnTo>
                      <a:lnTo>
                        <a:pt x="132" y="73"/>
                      </a:lnTo>
                      <a:lnTo>
                        <a:pt x="154" y="95"/>
                      </a:lnTo>
                      <a:lnTo>
                        <a:pt x="50" y="190"/>
                      </a:lnTo>
                      <a:lnTo>
                        <a:pt x="159" y="297"/>
                      </a:lnTo>
                      <a:lnTo>
                        <a:pt x="137" y="31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03" name="Freeform 10"/>
                <p:cNvSpPr>
                  <a:spLocks noEditPoints="1"/>
                </p:cNvSpPr>
                <p:nvPr/>
              </p:nvSpPr>
              <p:spPr bwMode="auto">
                <a:xfrm>
                  <a:off x="2651513" y="3974386"/>
                  <a:ext cx="93925" cy="118643"/>
                </a:xfrm>
                <a:custGeom>
                  <a:avLst/>
                  <a:gdLst>
                    <a:gd name="T0" fmla="*/ 76 w 80"/>
                    <a:gd name="T1" fmla="*/ 97 h 101"/>
                    <a:gd name="T2" fmla="*/ 71 w 80"/>
                    <a:gd name="T3" fmla="*/ 98 h 101"/>
                    <a:gd name="T4" fmla="*/ 58 w 80"/>
                    <a:gd name="T5" fmla="*/ 100 h 101"/>
                    <a:gd name="T6" fmla="*/ 44 w 80"/>
                    <a:gd name="T7" fmla="*/ 101 h 101"/>
                    <a:gd name="T8" fmla="*/ 27 w 80"/>
                    <a:gd name="T9" fmla="*/ 99 h 101"/>
                    <a:gd name="T10" fmla="*/ 13 w 80"/>
                    <a:gd name="T11" fmla="*/ 91 h 101"/>
                    <a:gd name="T12" fmla="*/ 4 w 80"/>
                    <a:gd name="T13" fmla="*/ 76 h 101"/>
                    <a:gd name="T14" fmla="*/ 0 w 80"/>
                    <a:gd name="T15" fmla="*/ 50 h 101"/>
                    <a:gd name="T16" fmla="*/ 5 w 80"/>
                    <a:gd name="T17" fmla="*/ 25 h 101"/>
                    <a:gd name="T18" fmla="*/ 16 w 80"/>
                    <a:gd name="T19" fmla="*/ 7 h 101"/>
                    <a:gd name="T20" fmla="*/ 41 w 80"/>
                    <a:gd name="T21" fmla="*/ 0 h 101"/>
                    <a:gd name="T22" fmla="*/ 67 w 80"/>
                    <a:gd name="T23" fmla="*/ 9 h 101"/>
                    <a:gd name="T24" fmla="*/ 79 w 80"/>
                    <a:gd name="T25" fmla="*/ 56 h 101"/>
                    <a:gd name="T26" fmla="*/ 13 w 80"/>
                    <a:gd name="T27" fmla="*/ 56 h 101"/>
                    <a:gd name="T28" fmla="*/ 23 w 80"/>
                    <a:gd name="T29" fmla="*/ 82 h 101"/>
                    <a:gd name="T30" fmla="*/ 44 w 80"/>
                    <a:gd name="T31" fmla="*/ 88 h 101"/>
                    <a:gd name="T32" fmla="*/ 57 w 80"/>
                    <a:gd name="T33" fmla="*/ 87 h 101"/>
                    <a:gd name="T34" fmla="*/ 69 w 80"/>
                    <a:gd name="T35" fmla="*/ 86 h 101"/>
                    <a:gd name="T36" fmla="*/ 73 w 80"/>
                    <a:gd name="T37" fmla="*/ 85 h 101"/>
                    <a:gd name="T38" fmla="*/ 74 w 80"/>
                    <a:gd name="T39" fmla="*/ 84 h 101"/>
                    <a:gd name="T40" fmla="*/ 76 w 80"/>
                    <a:gd name="T41" fmla="*/ 97 h 101"/>
                    <a:gd name="T42" fmla="*/ 13 w 80"/>
                    <a:gd name="T43" fmla="*/ 43 h 101"/>
                    <a:gd name="T44" fmla="*/ 67 w 80"/>
                    <a:gd name="T45" fmla="*/ 43 h 101"/>
                    <a:gd name="T46" fmla="*/ 58 w 80"/>
                    <a:gd name="T47" fmla="*/ 18 h 101"/>
                    <a:gd name="T48" fmla="*/ 58 w 80"/>
                    <a:gd name="T49" fmla="*/ 18 h 101"/>
                    <a:gd name="T50" fmla="*/ 41 w 80"/>
                    <a:gd name="T51" fmla="*/ 13 h 101"/>
                    <a:gd name="T52" fmla="*/ 23 w 80"/>
                    <a:gd name="T53" fmla="*/ 17 h 101"/>
                    <a:gd name="T54" fmla="*/ 13 w 80"/>
                    <a:gd name="T55" fmla="*/ 43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80" h="101">
                      <a:moveTo>
                        <a:pt x="76" y="97"/>
                      </a:moveTo>
                      <a:cubicBezTo>
                        <a:pt x="71" y="98"/>
                        <a:pt x="71" y="98"/>
                        <a:pt x="71" y="98"/>
                      </a:cubicBezTo>
                      <a:cubicBezTo>
                        <a:pt x="58" y="100"/>
                        <a:pt x="58" y="100"/>
                        <a:pt x="58" y="100"/>
                      </a:cubicBezTo>
                      <a:cubicBezTo>
                        <a:pt x="53" y="101"/>
                        <a:pt x="48" y="101"/>
                        <a:pt x="44" y="101"/>
                      </a:cubicBezTo>
                      <a:cubicBezTo>
                        <a:pt x="38" y="101"/>
                        <a:pt x="32" y="100"/>
                        <a:pt x="27" y="99"/>
                      </a:cubicBezTo>
                      <a:cubicBezTo>
                        <a:pt x="22" y="97"/>
                        <a:pt x="17" y="95"/>
                        <a:pt x="13" y="91"/>
                      </a:cubicBezTo>
                      <a:cubicBezTo>
                        <a:pt x="9" y="87"/>
                        <a:pt x="6" y="82"/>
                        <a:pt x="4" y="76"/>
                      </a:cubicBezTo>
                      <a:cubicBezTo>
                        <a:pt x="1" y="69"/>
                        <a:pt x="0" y="60"/>
                        <a:pt x="0" y="50"/>
                      </a:cubicBezTo>
                      <a:cubicBezTo>
                        <a:pt x="1" y="41"/>
                        <a:pt x="2" y="33"/>
                        <a:pt x="5" y="25"/>
                      </a:cubicBezTo>
                      <a:cubicBezTo>
                        <a:pt x="7" y="17"/>
                        <a:pt x="11" y="11"/>
                        <a:pt x="16" y="7"/>
                      </a:cubicBezTo>
                      <a:cubicBezTo>
                        <a:pt x="23" y="2"/>
                        <a:pt x="32" y="0"/>
                        <a:pt x="41" y="0"/>
                      </a:cubicBezTo>
                      <a:cubicBezTo>
                        <a:pt x="52" y="0"/>
                        <a:pt x="61" y="3"/>
                        <a:pt x="67" y="9"/>
                      </a:cubicBezTo>
                      <a:cubicBezTo>
                        <a:pt x="76" y="18"/>
                        <a:pt x="80" y="33"/>
                        <a:pt x="79" y="56"/>
                      </a:cubicBezTo>
                      <a:cubicBezTo>
                        <a:pt x="13" y="56"/>
                        <a:pt x="13" y="56"/>
                        <a:pt x="13" y="56"/>
                      </a:cubicBezTo>
                      <a:cubicBezTo>
                        <a:pt x="14" y="68"/>
                        <a:pt x="17" y="77"/>
                        <a:pt x="23" y="82"/>
                      </a:cubicBezTo>
                      <a:cubicBezTo>
                        <a:pt x="28" y="86"/>
                        <a:pt x="35" y="88"/>
                        <a:pt x="44" y="88"/>
                      </a:cubicBezTo>
                      <a:cubicBezTo>
                        <a:pt x="48" y="88"/>
                        <a:pt x="52" y="88"/>
                        <a:pt x="57" y="87"/>
                      </a:cubicBezTo>
                      <a:cubicBezTo>
                        <a:pt x="60" y="87"/>
                        <a:pt x="64" y="86"/>
                        <a:pt x="69" y="86"/>
                      </a:cubicBezTo>
                      <a:cubicBezTo>
                        <a:pt x="73" y="85"/>
                        <a:pt x="73" y="85"/>
                        <a:pt x="73" y="85"/>
                      </a:cubicBezTo>
                      <a:cubicBezTo>
                        <a:pt x="73" y="85"/>
                        <a:pt x="74" y="84"/>
                        <a:pt x="74" y="84"/>
                      </a:cubicBezTo>
                      <a:lnTo>
                        <a:pt x="76" y="97"/>
                      </a:lnTo>
                      <a:close/>
                      <a:moveTo>
                        <a:pt x="13" y="43"/>
                      </a:moveTo>
                      <a:cubicBezTo>
                        <a:pt x="67" y="43"/>
                        <a:pt x="67" y="43"/>
                        <a:pt x="67" y="43"/>
                      </a:cubicBezTo>
                      <a:cubicBezTo>
                        <a:pt x="67" y="32"/>
                        <a:pt x="64" y="23"/>
                        <a:pt x="58" y="18"/>
                      </a:cubicBezTo>
                      <a:cubicBezTo>
                        <a:pt x="58" y="18"/>
                        <a:pt x="58" y="18"/>
                        <a:pt x="58" y="18"/>
                      </a:cubicBezTo>
                      <a:cubicBezTo>
                        <a:pt x="54" y="14"/>
                        <a:pt x="49" y="13"/>
                        <a:pt x="41" y="13"/>
                      </a:cubicBezTo>
                      <a:cubicBezTo>
                        <a:pt x="34" y="13"/>
                        <a:pt x="28" y="14"/>
                        <a:pt x="23" y="17"/>
                      </a:cubicBezTo>
                      <a:cubicBezTo>
                        <a:pt x="18" y="21"/>
                        <a:pt x="15" y="30"/>
                        <a:pt x="13" y="4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04" name="Freeform 11"/>
                <p:cNvSpPr>
                  <a:spLocks noEditPoints="1"/>
                </p:cNvSpPr>
                <p:nvPr/>
              </p:nvSpPr>
              <p:spPr bwMode="auto">
                <a:xfrm>
                  <a:off x="2765212" y="3974386"/>
                  <a:ext cx="93925" cy="118643"/>
                </a:xfrm>
                <a:custGeom>
                  <a:avLst/>
                  <a:gdLst>
                    <a:gd name="T0" fmla="*/ 76 w 80"/>
                    <a:gd name="T1" fmla="*/ 97 h 101"/>
                    <a:gd name="T2" fmla="*/ 72 w 80"/>
                    <a:gd name="T3" fmla="*/ 98 h 101"/>
                    <a:gd name="T4" fmla="*/ 58 w 80"/>
                    <a:gd name="T5" fmla="*/ 100 h 101"/>
                    <a:gd name="T6" fmla="*/ 44 w 80"/>
                    <a:gd name="T7" fmla="*/ 101 h 101"/>
                    <a:gd name="T8" fmla="*/ 27 w 80"/>
                    <a:gd name="T9" fmla="*/ 99 h 101"/>
                    <a:gd name="T10" fmla="*/ 13 w 80"/>
                    <a:gd name="T11" fmla="*/ 91 h 101"/>
                    <a:gd name="T12" fmla="*/ 4 w 80"/>
                    <a:gd name="T13" fmla="*/ 76 h 101"/>
                    <a:gd name="T14" fmla="*/ 1 w 80"/>
                    <a:gd name="T15" fmla="*/ 50 h 101"/>
                    <a:gd name="T16" fmla="*/ 5 w 80"/>
                    <a:gd name="T17" fmla="*/ 25 h 101"/>
                    <a:gd name="T18" fmla="*/ 17 w 80"/>
                    <a:gd name="T19" fmla="*/ 7 h 101"/>
                    <a:gd name="T20" fmla="*/ 41 w 80"/>
                    <a:gd name="T21" fmla="*/ 0 h 101"/>
                    <a:gd name="T22" fmla="*/ 67 w 80"/>
                    <a:gd name="T23" fmla="*/ 9 h 101"/>
                    <a:gd name="T24" fmla="*/ 79 w 80"/>
                    <a:gd name="T25" fmla="*/ 56 h 101"/>
                    <a:gd name="T26" fmla="*/ 13 w 80"/>
                    <a:gd name="T27" fmla="*/ 56 h 101"/>
                    <a:gd name="T28" fmla="*/ 23 w 80"/>
                    <a:gd name="T29" fmla="*/ 82 h 101"/>
                    <a:gd name="T30" fmla="*/ 44 w 80"/>
                    <a:gd name="T31" fmla="*/ 88 h 101"/>
                    <a:gd name="T32" fmla="*/ 57 w 80"/>
                    <a:gd name="T33" fmla="*/ 87 h 101"/>
                    <a:gd name="T34" fmla="*/ 69 w 80"/>
                    <a:gd name="T35" fmla="*/ 86 h 101"/>
                    <a:gd name="T36" fmla="*/ 73 w 80"/>
                    <a:gd name="T37" fmla="*/ 85 h 101"/>
                    <a:gd name="T38" fmla="*/ 74 w 80"/>
                    <a:gd name="T39" fmla="*/ 84 h 101"/>
                    <a:gd name="T40" fmla="*/ 76 w 80"/>
                    <a:gd name="T41" fmla="*/ 97 h 101"/>
                    <a:gd name="T42" fmla="*/ 14 w 80"/>
                    <a:gd name="T43" fmla="*/ 43 h 101"/>
                    <a:gd name="T44" fmla="*/ 67 w 80"/>
                    <a:gd name="T45" fmla="*/ 43 h 101"/>
                    <a:gd name="T46" fmla="*/ 58 w 80"/>
                    <a:gd name="T47" fmla="*/ 18 h 101"/>
                    <a:gd name="T48" fmla="*/ 58 w 80"/>
                    <a:gd name="T49" fmla="*/ 18 h 101"/>
                    <a:gd name="T50" fmla="*/ 41 w 80"/>
                    <a:gd name="T51" fmla="*/ 13 h 101"/>
                    <a:gd name="T52" fmla="*/ 24 w 80"/>
                    <a:gd name="T53" fmla="*/ 17 h 101"/>
                    <a:gd name="T54" fmla="*/ 14 w 80"/>
                    <a:gd name="T55" fmla="*/ 43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80" h="101">
                      <a:moveTo>
                        <a:pt x="76" y="97"/>
                      </a:moveTo>
                      <a:cubicBezTo>
                        <a:pt x="72" y="98"/>
                        <a:pt x="72" y="98"/>
                        <a:pt x="72" y="98"/>
                      </a:cubicBezTo>
                      <a:cubicBezTo>
                        <a:pt x="58" y="100"/>
                        <a:pt x="58" y="100"/>
                        <a:pt x="58" y="100"/>
                      </a:cubicBezTo>
                      <a:cubicBezTo>
                        <a:pt x="53" y="101"/>
                        <a:pt x="48" y="101"/>
                        <a:pt x="44" y="101"/>
                      </a:cubicBezTo>
                      <a:cubicBezTo>
                        <a:pt x="38" y="101"/>
                        <a:pt x="32" y="100"/>
                        <a:pt x="27" y="99"/>
                      </a:cubicBezTo>
                      <a:cubicBezTo>
                        <a:pt x="22" y="97"/>
                        <a:pt x="17" y="95"/>
                        <a:pt x="13" y="91"/>
                      </a:cubicBezTo>
                      <a:cubicBezTo>
                        <a:pt x="9" y="87"/>
                        <a:pt x="6" y="82"/>
                        <a:pt x="4" y="76"/>
                      </a:cubicBezTo>
                      <a:cubicBezTo>
                        <a:pt x="1" y="69"/>
                        <a:pt x="0" y="60"/>
                        <a:pt x="1" y="50"/>
                      </a:cubicBezTo>
                      <a:cubicBezTo>
                        <a:pt x="1" y="41"/>
                        <a:pt x="2" y="33"/>
                        <a:pt x="5" y="25"/>
                      </a:cubicBezTo>
                      <a:cubicBezTo>
                        <a:pt x="7" y="17"/>
                        <a:pt x="11" y="11"/>
                        <a:pt x="17" y="7"/>
                      </a:cubicBezTo>
                      <a:cubicBezTo>
                        <a:pt x="24" y="2"/>
                        <a:pt x="32" y="0"/>
                        <a:pt x="41" y="0"/>
                      </a:cubicBezTo>
                      <a:cubicBezTo>
                        <a:pt x="52" y="0"/>
                        <a:pt x="61" y="3"/>
                        <a:pt x="67" y="9"/>
                      </a:cubicBezTo>
                      <a:cubicBezTo>
                        <a:pt x="76" y="18"/>
                        <a:pt x="80" y="33"/>
                        <a:pt x="79" y="56"/>
                      </a:cubicBezTo>
                      <a:cubicBezTo>
                        <a:pt x="13" y="56"/>
                        <a:pt x="13" y="56"/>
                        <a:pt x="13" y="56"/>
                      </a:cubicBezTo>
                      <a:cubicBezTo>
                        <a:pt x="14" y="68"/>
                        <a:pt x="17" y="77"/>
                        <a:pt x="23" y="82"/>
                      </a:cubicBezTo>
                      <a:cubicBezTo>
                        <a:pt x="28" y="86"/>
                        <a:pt x="35" y="88"/>
                        <a:pt x="44" y="88"/>
                      </a:cubicBezTo>
                      <a:cubicBezTo>
                        <a:pt x="48" y="88"/>
                        <a:pt x="52" y="88"/>
                        <a:pt x="57" y="87"/>
                      </a:cubicBezTo>
                      <a:cubicBezTo>
                        <a:pt x="60" y="87"/>
                        <a:pt x="64" y="86"/>
                        <a:pt x="69" y="86"/>
                      </a:cubicBezTo>
                      <a:cubicBezTo>
                        <a:pt x="73" y="85"/>
                        <a:pt x="73" y="85"/>
                        <a:pt x="73" y="85"/>
                      </a:cubicBezTo>
                      <a:cubicBezTo>
                        <a:pt x="73" y="85"/>
                        <a:pt x="74" y="84"/>
                        <a:pt x="74" y="84"/>
                      </a:cubicBezTo>
                      <a:lnTo>
                        <a:pt x="76" y="97"/>
                      </a:lnTo>
                      <a:close/>
                      <a:moveTo>
                        <a:pt x="14" y="43"/>
                      </a:moveTo>
                      <a:cubicBezTo>
                        <a:pt x="67" y="43"/>
                        <a:pt x="67" y="43"/>
                        <a:pt x="67" y="43"/>
                      </a:cubicBezTo>
                      <a:cubicBezTo>
                        <a:pt x="67" y="32"/>
                        <a:pt x="64" y="23"/>
                        <a:pt x="58" y="18"/>
                      </a:cubicBezTo>
                      <a:cubicBezTo>
                        <a:pt x="58" y="18"/>
                        <a:pt x="58" y="18"/>
                        <a:pt x="58" y="18"/>
                      </a:cubicBezTo>
                      <a:cubicBezTo>
                        <a:pt x="54" y="14"/>
                        <a:pt x="49" y="13"/>
                        <a:pt x="41" y="13"/>
                      </a:cubicBezTo>
                      <a:cubicBezTo>
                        <a:pt x="34" y="13"/>
                        <a:pt x="28" y="14"/>
                        <a:pt x="24" y="17"/>
                      </a:cubicBezTo>
                      <a:cubicBezTo>
                        <a:pt x="18" y="21"/>
                        <a:pt x="15" y="30"/>
                        <a:pt x="14" y="4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05" name="Rectangle 12"/>
                <p:cNvSpPr>
                  <a:spLocks noChangeArrowheads="1"/>
                </p:cNvSpPr>
                <p:nvPr/>
              </p:nvSpPr>
              <p:spPr bwMode="auto">
                <a:xfrm>
                  <a:off x="2884843" y="4067323"/>
                  <a:ext cx="14830" cy="23234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06" name="Freeform 13"/>
                <p:cNvSpPr>
                  <a:spLocks/>
                </p:cNvSpPr>
                <p:nvPr/>
              </p:nvSpPr>
              <p:spPr bwMode="auto">
                <a:xfrm>
                  <a:off x="2926863" y="3974386"/>
                  <a:ext cx="76129" cy="118643"/>
                </a:xfrm>
                <a:custGeom>
                  <a:avLst/>
                  <a:gdLst>
                    <a:gd name="T0" fmla="*/ 65 w 65"/>
                    <a:gd name="T1" fmla="*/ 98 h 101"/>
                    <a:gd name="T2" fmla="*/ 42 w 65"/>
                    <a:gd name="T3" fmla="*/ 101 h 101"/>
                    <a:gd name="T4" fmla="*/ 14 w 65"/>
                    <a:gd name="T5" fmla="*/ 92 h 101"/>
                    <a:gd name="T6" fmla="*/ 4 w 65"/>
                    <a:gd name="T7" fmla="*/ 75 h 101"/>
                    <a:gd name="T8" fmla="*/ 0 w 65"/>
                    <a:gd name="T9" fmla="*/ 50 h 101"/>
                    <a:gd name="T10" fmla="*/ 4 w 65"/>
                    <a:gd name="T11" fmla="*/ 25 h 101"/>
                    <a:gd name="T12" fmla="*/ 15 w 65"/>
                    <a:gd name="T13" fmla="*/ 7 h 101"/>
                    <a:gd name="T14" fmla="*/ 40 w 65"/>
                    <a:gd name="T15" fmla="*/ 0 h 101"/>
                    <a:gd name="T16" fmla="*/ 53 w 65"/>
                    <a:gd name="T17" fmla="*/ 1 h 101"/>
                    <a:gd name="T18" fmla="*/ 65 w 65"/>
                    <a:gd name="T19" fmla="*/ 3 h 101"/>
                    <a:gd name="T20" fmla="*/ 62 w 65"/>
                    <a:gd name="T21" fmla="*/ 15 h 101"/>
                    <a:gd name="T22" fmla="*/ 52 w 65"/>
                    <a:gd name="T23" fmla="*/ 13 h 101"/>
                    <a:gd name="T24" fmla="*/ 40 w 65"/>
                    <a:gd name="T25" fmla="*/ 12 h 101"/>
                    <a:gd name="T26" fmla="*/ 23 w 65"/>
                    <a:gd name="T27" fmla="*/ 17 h 101"/>
                    <a:gd name="T28" fmla="*/ 15 w 65"/>
                    <a:gd name="T29" fmla="*/ 31 h 101"/>
                    <a:gd name="T30" fmla="*/ 13 w 65"/>
                    <a:gd name="T31" fmla="*/ 50 h 101"/>
                    <a:gd name="T32" fmla="*/ 21 w 65"/>
                    <a:gd name="T33" fmla="*/ 83 h 101"/>
                    <a:gd name="T34" fmla="*/ 42 w 65"/>
                    <a:gd name="T35" fmla="*/ 88 h 101"/>
                    <a:gd name="T36" fmla="*/ 62 w 65"/>
                    <a:gd name="T37" fmla="*/ 85 h 101"/>
                    <a:gd name="T38" fmla="*/ 65 w 65"/>
                    <a:gd name="T39" fmla="*/ 98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65" h="101">
                      <a:moveTo>
                        <a:pt x="65" y="98"/>
                      </a:moveTo>
                      <a:cubicBezTo>
                        <a:pt x="58" y="100"/>
                        <a:pt x="50" y="101"/>
                        <a:pt x="42" y="101"/>
                      </a:cubicBezTo>
                      <a:cubicBezTo>
                        <a:pt x="30" y="101"/>
                        <a:pt x="20" y="98"/>
                        <a:pt x="14" y="92"/>
                      </a:cubicBezTo>
                      <a:cubicBezTo>
                        <a:pt x="10" y="89"/>
                        <a:pt x="6" y="83"/>
                        <a:pt x="4" y="75"/>
                      </a:cubicBezTo>
                      <a:cubicBezTo>
                        <a:pt x="2" y="68"/>
                        <a:pt x="0" y="59"/>
                        <a:pt x="0" y="50"/>
                      </a:cubicBezTo>
                      <a:cubicBezTo>
                        <a:pt x="0" y="41"/>
                        <a:pt x="2" y="33"/>
                        <a:pt x="4" y="25"/>
                      </a:cubicBezTo>
                      <a:cubicBezTo>
                        <a:pt x="7" y="17"/>
                        <a:pt x="10" y="11"/>
                        <a:pt x="15" y="7"/>
                      </a:cubicBezTo>
                      <a:cubicBezTo>
                        <a:pt x="22" y="2"/>
                        <a:pt x="30" y="0"/>
                        <a:pt x="40" y="0"/>
                      </a:cubicBezTo>
                      <a:cubicBezTo>
                        <a:pt x="44" y="0"/>
                        <a:pt x="49" y="0"/>
                        <a:pt x="53" y="1"/>
                      </a:cubicBezTo>
                      <a:cubicBezTo>
                        <a:pt x="57" y="1"/>
                        <a:pt x="61" y="2"/>
                        <a:pt x="65" y="3"/>
                      </a:cubicBezTo>
                      <a:cubicBezTo>
                        <a:pt x="62" y="15"/>
                        <a:pt x="62" y="15"/>
                        <a:pt x="62" y="15"/>
                      </a:cubicBezTo>
                      <a:cubicBezTo>
                        <a:pt x="59" y="15"/>
                        <a:pt x="55" y="14"/>
                        <a:pt x="52" y="13"/>
                      </a:cubicBezTo>
                      <a:cubicBezTo>
                        <a:pt x="48" y="13"/>
                        <a:pt x="44" y="12"/>
                        <a:pt x="40" y="12"/>
                      </a:cubicBezTo>
                      <a:cubicBezTo>
                        <a:pt x="33" y="12"/>
                        <a:pt x="27" y="14"/>
                        <a:pt x="23" y="17"/>
                      </a:cubicBezTo>
                      <a:cubicBezTo>
                        <a:pt x="20" y="20"/>
                        <a:pt x="17" y="24"/>
                        <a:pt x="15" y="31"/>
                      </a:cubicBezTo>
                      <a:cubicBezTo>
                        <a:pt x="14" y="36"/>
                        <a:pt x="13" y="43"/>
                        <a:pt x="13" y="50"/>
                      </a:cubicBezTo>
                      <a:cubicBezTo>
                        <a:pt x="13" y="67"/>
                        <a:pt x="16" y="78"/>
                        <a:pt x="21" y="83"/>
                      </a:cubicBezTo>
                      <a:cubicBezTo>
                        <a:pt x="25" y="86"/>
                        <a:pt x="32" y="88"/>
                        <a:pt x="42" y="88"/>
                      </a:cubicBezTo>
                      <a:cubicBezTo>
                        <a:pt x="48" y="88"/>
                        <a:pt x="55" y="87"/>
                        <a:pt x="62" y="85"/>
                      </a:cubicBezTo>
                      <a:lnTo>
                        <a:pt x="65" y="9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07" name="Freeform 14"/>
                <p:cNvSpPr>
                  <a:spLocks noEditPoints="1"/>
                </p:cNvSpPr>
                <p:nvPr/>
              </p:nvSpPr>
              <p:spPr bwMode="auto">
                <a:xfrm>
                  <a:off x="3024248" y="3974386"/>
                  <a:ext cx="93431" cy="118643"/>
                </a:xfrm>
                <a:custGeom>
                  <a:avLst/>
                  <a:gdLst>
                    <a:gd name="T0" fmla="*/ 74 w 80"/>
                    <a:gd name="T1" fmla="*/ 20 h 101"/>
                    <a:gd name="T2" fmla="*/ 80 w 80"/>
                    <a:gd name="T3" fmla="*/ 51 h 101"/>
                    <a:gd name="T4" fmla="*/ 74 w 80"/>
                    <a:gd name="T5" fmla="*/ 81 h 101"/>
                    <a:gd name="T6" fmla="*/ 59 w 80"/>
                    <a:gd name="T7" fmla="*/ 97 h 101"/>
                    <a:gd name="T8" fmla="*/ 37 w 80"/>
                    <a:gd name="T9" fmla="*/ 101 h 101"/>
                    <a:gd name="T10" fmla="*/ 5 w 80"/>
                    <a:gd name="T11" fmla="*/ 82 h 101"/>
                    <a:gd name="T12" fmla="*/ 0 w 80"/>
                    <a:gd name="T13" fmla="*/ 51 h 101"/>
                    <a:gd name="T14" fmla="*/ 5 w 80"/>
                    <a:gd name="T15" fmla="*/ 20 h 101"/>
                    <a:gd name="T16" fmla="*/ 21 w 80"/>
                    <a:gd name="T17" fmla="*/ 5 h 101"/>
                    <a:gd name="T18" fmla="*/ 43 w 80"/>
                    <a:gd name="T19" fmla="*/ 1 h 101"/>
                    <a:gd name="T20" fmla="*/ 74 w 80"/>
                    <a:gd name="T21" fmla="*/ 20 h 101"/>
                    <a:gd name="T22" fmla="*/ 27 w 80"/>
                    <a:gd name="T23" fmla="*/ 16 h 101"/>
                    <a:gd name="T24" fmla="*/ 17 w 80"/>
                    <a:gd name="T25" fmla="*/ 25 h 101"/>
                    <a:gd name="T26" fmla="*/ 17 w 80"/>
                    <a:gd name="T27" fmla="*/ 25 h 101"/>
                    <a:gd name="T28" fmla="*/ 13 w 80"/>
                    <a:gd name="T29" fmla="*/ 51 h 101"/>
                    <a:gd name="T30" fmla="*/ 17 w 80"/>
                    <a:gd name="T31" fmla="*/ 77 h 101"/>
                    <a:gd name="T32" fmla="*/ 17 w 80"/>
                    <a:gd name="T33" fmla="*/ 77 h 101"/>
                    <a:gd name="T34" fmla="*/ 37 w 80"/>
                    <a:gd name="T35" fmla="*/ 88 h 101"/>
                    <a:gd name="T36" fmla="*/ 52 w 80"/>
                    <a:gd name="T37" fmla="*/ 85 h 101"/>
                    <a:gd name="T38" fmla="*/ 62 w 80"/>
                    <a:gd name="T39" fmla="*/ 76 h 101"/>
                    <a:gd name="T40" fmla="*/ 67 w 80"/>
                    <a:gd name="T41" fmla="*/ 51 h 101"/>
                    <a:gd name="T42" fmla="*/ 62 w 80"/>
                    <a:gd name="T43" fmla="*/ 24 h 101"/>
                    <a:gd name="T44" fmla="*/ 62 w 80"/>
                    <a:gd name="T45" fmla="*/ 24 h 101"/>
                    <a:gd name="T46" fmla="*/ 42 w 80"/>
                    <a:gd name="T47" fmla="*/ 13 h 101"/>
                    <a:gd name="T48" fmla="*/ 27 w 80"/>
                    <a:gd name="T49" fmla="*/ 16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80" h="101">
                      <a:moveTo>
                        <a:pt x="74" y="20"/>
                      </a:moveTo>
                      <a:cubicBezTo>
                        <a:pt x="78" y="28"/>
                        <a:pt x="80" y="39"/>
                        <a:pt x="80" y="51"/>
                      </a:cubicBezTo>
                      <a:cubicBezTo>
                        <a:pt x="80" y="63"/>
                        <a:pt x="78" y="73"/>
                        <a:pt x="74" y="81"/>
                      </a:cubicBezTo>
                      <a:cubicBezTo>
                        <a:pt x="71" y="88"/>
                        <a:pt x="66" y="93"/>
                        <a:pt x="59" y="97"/>
                      </a:cubicBezTo>
                      <a:cubicBezTo>
                        <a:pt x="53" y="99"/>
                        <a:pt x="45" y="101"/>
                        <a:pt x="37" y="101"/>
                      </a:cubicBezTo>
                      <a:cubicBezTo>
                        <a:pt x="21" y="100"/>
                        <a:pt x="10" y="94"/>
                        <a:pt x="5" y="82"/>
                      </a:cubicBezTo>
                      <a:cubicBezTo>
                        <a:pt x="2" y="73"/>
                        <a:pt x="0" y="63"/>
                        <a:pt x="0" y="51"/>
                      </a:cubicBezTo>
                      <a:cubicBezTo>
                        <a:pt x="0" y="39"/>
                        <a:pt x="2" y="28"/>
                        <a:pt x="5" y="20"/>
                      </a:cubicBezTo>
                      <a:cubicBezTo>
                        <a:pt x="8" y="13"/>
                        <a:pt x="13" y="8"/>
                        <a:pt x="21" y="5"/>
                      </a:cubicBezTo>
                      <a:cubicBezTo>
                        <a:pt x="27" y="2"/>
                        <a:pt x="34" y="0"/>
                        <a:pt x="43" y="1"/>
                      </a:cubicBezTo>
                      <a:cubicBezTo>
                        <a:pt x="58" y="1"/>
                        <a:pt x="69" y="8"/>
                        <a:pt x="74" y="20"/>
                      </a:cubicBezTo>
                      <a:close/>
                      <a:moveTo>
                        <a:pt x="27" y="16"/>
                      </a:moveTo>
                      <a:cubicBezTo>
                        <a:pt x="22" y="18"/>
                        <a:pt x="19" y="21"/>
                        <a:pt x="17" y="25"/>
                      </a:cubicBezTo>
                      <a:cubicBezTo>
                        <a:pt x="17" y="25"/>
                        <a:pt x="17" y="25"/>
                        <a:pt x="17" y="25"/>
                      </a:cubicBezTo>
                      <a:cubicBezTo>
                        <a:pt x="14" y="31"/>
                        <a:pt x="13" y="40"/>
                        <a:pt x="13" y="51"/>
                      </a:cubicBezTo>
                      <a:cubicBezTo>
                        <a:pt x="13" y="61"/>
                        <a:pt x="14" y="70"/>
                        <a:pt x="17" y="77"/>
                      </a:cubicBezTo>
                      <a:cubicBezTo>
                        <a:pt x="17" y="77"/>
                        <a:pt x="17" y="77"/>
                        <a:pt x="17" y="77"/>
                      </a:cubicBezTo>
                      <a:cubicBezTo>
                        <a:pt x="20" y="84"/>
                        <a:pt x="27" y="87"/>
                        <a:pt x="37" y="88"/>
                      </a:cubicBezTo>
                      <a:cubicBezTo>
                        <a:pt x="43" y="88"/>
                        <a:pt x="48" y="87"/>
                        <a:pt x="52" y="85"/>
                      </a:cubicBezTo>
                      <a:cubicBezTo>
                        <a:pt x="57" y="83"/>
                        <a:pt x="60" y="80"/>
                        <a:pt x="62" y="76"/>
                      </a:cubicBezTo>
                      <a:cubicBezTo>
                        <a:pt x="65" y="69"/>
                        <a:pt x="67" y="60"/>
                        <a:pt x="67" y="51"/>
                      </a:cubicBezTo>
                      <a:cubicBezTo>
                        <a:pt x="67" y="41"/>
                        <a:pt x="65" y="32"/>
                        <a:pt x="62" y="24"/>
                      </a:cubicBezTo>
                      <a:cubicBezTo>
                        <a:pt x="62" y="24"/>
                        <a:pt x="62" y="24"/>
                        <a:pt x="62" y="24"/>
                      </a:cubicBezTo>
                      <a:cubicBezTo>
                        <a:pt x="59" y="17"/>
                        <a:pt x="53" y="13"/>
                        <a:pt x="42" y="13"/>
                      </a:cubicBezTo>
                      <a:cubicBezTo>
                        <a:pt x="36" y="13"/>
                        <a:pt x="31" y="14"/>
                        <a:pt x="27" y="1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08" name="Freeform 15"/>
                <p:cNvSpPr>
                  <a:spLocks/>
                </p:cNvSpPr>
                <p:nvPr/>
              </p:nvSpPr>
              <p:spPr bwMode="auto">
                <a:xfrm>
                  <a:off x="3146846" y="3975870"/>
                  <a:ext cx="133967" cy="112710"/>
                </a:xfrm>
                <a:custGeom>
                  <a:avLst/>
                  <a:gdLst>
                    <a:gd name="T0" fmla="*/ 50 w 114"/>
                    <a:gd name="T1" fmla="*/ 96 h 96"/>
                    <a:gd name="T2" fmla="*/ 50 w 114"/>
                    <a:gd name="T3" fmla="*/ 31 h 96"/>
                    <a:gd name="T4" fmla="*/ 38 w 114"/>
                    <a:gd name="T5" fmla="*/ 12 h 96"/>
                    <a:gd name="T6" fmla="*/ 24 w 114"/>
                    <a:gd name="T7" fmla="*/ 16 h 96"/>
                    <a:gd name="T8" fmla="*/ 18 w 114"/>
                    <a:gd name="T9" fmla="*/ 18 h 96"/>
                    <a:gd name="T10" fmla="*/ 12 w 114"/>
                    <a:gd name="T11" fmla="*/ 21 h 96"/>
                    <a:gd name="T12" fmla="*/ 12 w 114"/>
                    <a:gd name="T13" fmla="*/ 96 h 96"/>
                    <a:gd name="T14" fmla="*/ 0 w 114"/>
                    <a:gd name="T15" fmla="*/ 96 h 96"/>
                    <a:gd name="T16" fmla="*/ 0 w 114"/>
                    <a:gd name="T17" fmla="*/ 1 h 96"/>
                    <a:gd name="T18" fmla="*/ 12 w 114"/>
                    <a:gd name="T19" fmla="*/ 1 h 96"/>
                    <a:gd name="T20" fmla="*/ 12 w 114"/>
                    <a:gd name="T21" fmla="*/ 7 h 96"/>
                    <a:gd name="T22" fmla="*/ 25 w 114"/>
                    <a:gd name="T23" fmla="*/ 2 h 96"/>
                    <a:gd name="T24" fmla="*/ 38 w 114"/>
                    <a:gd name="T25" fmla="*/ 0 h 96"/>
                    <a:gd name="T26" fmla="*/ 57 w 114"/>
                    <a:gd name="T27" fmla="*/ 8 h 96"/>
                    <a:gd name="T28" fmla="*/ 71 w 114"/>
                    <a:gd name="T29" fmla="*/ 3 h 96"/>
                    <a:gd name="T30" fmla="*/ 88 w 114"/>
                    <a:gd name="T31" fmla="*/ 0 h 96"/>
                    <a:gd name="T32" fmla="*/ 106 w 114"/>
                    <a:gd name="T33" fmla="*/ 6 h 96"/>
                    <a:gd name="T34" fmla="*/ 114 w 114"/>
                    <a:gd name="T35" fmla="*/ 31 h 96"/>
                    <a:gd name="T36" fmla="*/ 114 w 114"/>
                    <a:gd name="T37" fmla="*/ 96 h 96"/>
                    <a:gd name="T38" fmla="*/ 101 w 114"/>
                    <a:gd name="T39" fmla="*/ 96 h 96"/>
                    <a:gd name="T40" fmla="*/ 101 w 114"/>
                    <a:gd name="T41" fmla="*/ 31 h 96"/>
                    <a:gd name="T42" fmla="*/ 88 w 114"/>
                    <a:gd name="T43" fmla="*/ 12 h 96"/>
                    <a:gd name="T44" fmla="*/ 74 w 114"/>
                    <a:gd name="T45" fmla="*/ 15 h 96"/>
                    <a:gd name="T46" fmla="*/ 62 w 114"/>
                    <a:gd name="T47" fmla="*/ 20 h 96"/>
                    <a:gd name="T48" fmla="*/ 63 w 114"/>
                    <a:gd name="T49" fmla="*/ 31 h 96"/>
                    <a:gd name="T50" fmla="*/ 63 w 114"/>
                    <a:gd name="T51" fmla="*/ 96 h 96"/>
                    <a:gd name="T52" fmla="*/ 50 w 114"/>
                    <a:gd name="T53" fmla="*/ 96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114" h="96">
                      <a:moveTo>
                        <a:pt x="50" y="96"/>
                      </a:moveTo>
                      <a:cubicBezTo>
                        <a:pt x="50" y="31"/>
                        <a:pt x="50" y="31"/>
                        <a:pt x="50" y="31"/>
                      </a:cubicBezTo>
                      <a:cubicBezTo>
                        <a:pt x="50" y="18"/>
                        <a:pt x="46" y="12"/>
                        <a:pt x="38" y="12"/>
                      </a:cubicBezTo>
                      <a:cubicBezTo>
                        <a:pt x="35" y="12"/>
                        <a:pt x="30" y="13"/>
                        <a:pt x="24" y="16"/>
                      </a:cubicBezTo>
                      <a:cubicBezTo>
                        <a:pt x="22" y="16"/>
                        <a:pt x="20" y="17"/>
                        <a:pt x="18" y="18"/>
                      </a:cubicBezTo>
                      <a:cubicBezTo>
                        <a:pt x="12" y="21"/>
                        <a:pt x="12" y="21"/>
                        <a:pt x="12" y="21"/>
                      </a:cubicBezTo>
                      <a:cubicBezTo>
                        <a:pt x="12" y="96"/>
                        <a:pt x="12" y="96"/>
                        <a:pt x="12" y="96"/>
                      </a:cubicBezTo>
                      <a:cubicBezTo>
                        <a:pt x="0" y="96"/>
                        <a:pt x="0" y="96"/>
                        <a:pt x="0" y="96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12" y="1"/>
                        <a:pt x="12" y="1"/>
                        <a:pt x="12" y="1"/>
                      </a:cubicBezTo>
                      <a:cubicBezTo>
                        <a:pt x="12" y="7"/>
                        <a:pt x="12" y="7"/>
                        <a:pt x="12" y="7"/>
                      </a:cubicBezTo>
                      <a:cubicBezTo>
                        <a:pt x="17" y="5"/>
                        <a:pt x="21" y="3"/>
                        <a:pt x="25" y="2"/>
                      </a:cubicBezTo>
                      <a:cubicBezTo>
                        <a:pt x="30" y="1"/>
                        <a:pt x="34" y="0"/>
                        <a:pt x="38" y="0"/>
                      </a:cubicBezTo>
                      <a:cubicBezTo>
                        <a:pt x="47" y="0"/>
                        <a:pt x="53" y="3"/>
                        <a:pt x="57" y="8"/>
                      </a:cubicBezTo>
                      <a:cubicBezTo>
                        <a:pt x="62" y="6"/>
                        <a:pt x="67" y="4"/>
                        <a:pt x="71" y="3"/>
                      </a:cubicBezTo>
                      <a:cubicBezTo>
                        <a:pt x="78" y="1"/>
                        <a:pt x="83" y="0"/>
                        <a:pt x="88" y="0"/>
                      </a:cubicBezTo>
                      <a:cubicBezTo>
                        <a:pt x="96" y="0"/>
                        <a:pt x="102" y="2"/>
                        <a:pt x="106" y="6"/>
                      </a:cubicBezTo>
                      <a:cubicBezTo>
                        <a:pt x="111" y="11"/>
                        <a:pt x="114" y="19"/>
                        <a:pt x="114" y="31"/>
                      </a:cubicBezTo>
                      <a:cubicBezTo>
                        <a:pt x="114" y="96"/>
                        <a:pt x="114" y="96"/>
                        <a:pt x="114" y="96"/>
                      </a:cubicBezTo>
                      <a:cubicBezTo>
                        <a:pt x="101" y="96"/>
                        <a:pt x="101" y="96"/>
                        <a:pt x="101" y="96"/>
                      </a:cubicBezTo>
                      <a:cubicBezTo>
                        <a:pt x="101" y="31"/>
                        <a:pt x="101" y="31"/>
                        <a:pt x="101" y="31"/>
                      </a:cubicBezTo>
                      <a:cubicBezTo>
                        <a:pt x="101" y="18"/>
                        <a:pt x="97" y="12"/>
                        <a:pt x="88" y="12"/>
                      </a:cubicBezTo>
                      <a:cubicBezTo>
                        <a:pt x="84" y="12"/>
                        <a:pt x="80" y="13"/>
                        <a:pt x="74" y="15"/>
                      </a:cubicBezTo>
                      <a:cubicBezTo>
                        <a:pt x="70" y="16"/>
                        <a:pt x="66" y="18"/>
                        <a:pt x="62" y="20"/>
                      </a:cubicBezTo>
                      <a:cubicBezTo>
                        <a:pt x="62" y="24"/>
                        <a:pt x="63" y="27"/>
                        <a:pt x="63" y="31"/>
                      </a:cubicBezTo>
                      <a:cubicBezTo>
                        <a:pt x="63" y="96"/>
                        <a:pt x="63" y="96"/>
                        <a:pt x="63" y="96"/>
                      </a:cubicBezTo>
                      <a:lnTo>
                        <a:pt x="50" y="9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</p:grpSp>
      <p:cxnSp>
        <p:nvCxnSpPr>
          <p:cNvPr id="511" name="直接连接符 510"/>
          <p:cNvCxnSpPr/>
          <p:nvPr/>
        </p:nvCxnSpPr>
        <p:spPr>
          <a:xfrm flipV="1">
            <a:off x="4596103" y="3487481"/>
            <a:ext cx="215152" cy="905488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2" name="矩形 511"/>
          <p:cNvSpPr/>
          <p:nvPr/>
        </p:nvSpPr>
        <p:spPr>
          <a:xfrm>
            <a:off x="5712692" y="3423960"/>
            <a:ext cx="111921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en-US" altLang="zh-CN" sz="5400" b="1" cap="all" spc="0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PK</a:t>
            </a:r>
            <a:endParaRPr lang="zh-CN" altLang="en-US" sz="5400" b="1" cap="all" spc="0" dirty="0">
              <a:ln w="0"/>
              <a:gradFill flip="none">
                <a:gsLst>
                  <a:gs pos="0">
                    <a:schemeClr val="accent1">
                      <a:tint val="75000"/>
                      <a:shade val="75000"/>
                      <a:satMod val="170000"/>
                    </a:schemeClr>
                  </a:gs>
                  <a:gs pos="49000">
                    <a:schemeClr val="accent1">
                      <a:tint val="88000"/>
                      <a:shade val="65000"/>
                      <a:satMod val="172000"/>
                    </a:schemeClr>
                  </a:gs>
                  <a:gs pos="50000">
                    <a:schemeClr val="accent1">
                      <a:shade val="65000"/>
                      <a:satMod val="130000"/>
                    </a:schemeClr>
                  </a:gs>
                  <a:gs pos="92000">
                    <a:schemeClr val="accent1">
                      <a:shade val="50000"/>
                      <a:satMod val="120000"/>
                    </a:schemeClr>
                  </a:gs>
                  <a:gs pos="100000">
                    <a:schemeClr val="accent1">
                      <a:shade val="48000"/>
                      <a:satMod val="120000"/>
                    </a:schemeClr>
                  </a:gs>
                </a:gsLst>
                <a:lin ang="5400000"/>
              </a:gradFill>
              <a:effectLst>
                <a:reflection blurRad="12700" stA="50000" endPos="50000" dist="5000" dir="5400000" sy="-100000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3" name="文本框 2"/>
          <p:cNvSpPr txBox="1"/>
          <p:nvPr/>
        </p:nvSpPr>
        <p:spPr>
          <a:xfrm>
            <a:off x="672049" y="1716433"/>
            <a:ext cx="4147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半年，新增</a:t>
            </a:r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10+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，更多城市筹备中</a:t>
            </a:r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……</a:t>
            </a:r>
            <a:endParaRPr lang="zh-CN" altLang="en-US" b="1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261" name="组合 513"/>
          <p:cNvGrpSpPr/>
          <p:nvPr/>
        </p:nvGrpSpPr>
        <p:grpSpPr>
          <a:xfrm>
            <a:off x="737630" y="4230571"/>
            <a:ext cx="2266556" cy="1783664"/>
            <a:chOff x="760288" y="2825592"/>
            <a:chExt cx="5372225" cy="3010129"/>
          </a:xfrm>
        </p:grpSpPr>
        <p:sp>
          <p:nvSpPr>
            <p:cNvPr id="515" name="矩形 514"/>
            <p:cNvSpPr/>
            <p:nvPr/>
          </p:nvSpPr>
          <p:spPr>
            <a:xfrm>
              <a:off x="760288" y="2825592"/>
              <a:ext cx="5372225" cy="3010129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pic>
          <p:nvPicPr>
            <p:cNvPr id="516" name="图片 515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04" t="41884" r="50597" b="14492"/>
            <a:stretch/>
          </p:blipFill>
          <p:spPr>
            <a:xfrm>
              <a:off x="854766" y="2932043"/>
              <a:ext cx="5196084" cy="2792896"/>
            </a:xfrm>
            <a:prstGeom prst="rect">
              <a:avLst/>
            </a:prstGeom>
          </p:spPr>
        </p:pic>
      </p:grpSp>
      <p:graphicFrame>
        <p:nvGraphicFramePr>
          <p:cNvPr id="517" name="表格 5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8656304"/>
              </p:ext>
            </p:extLst>
          </p:nvPr>
        </p:nvGraphicFramePr>
        <p:xfrm>
          <a:off x="7012756" y="1559325"/>
          <a:ext cx="4709269" cy="46136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9337"/>
                <a:gridCol w="3239932"/>
              </a:tblGrid>
              <a:tr h="444157">
                <a:tc gridSpan="2"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US" altLang="zh-CN" sz="18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2015</a:t>
                      </a:r>
                      <a:r>
                        <a:rPr lang="zh-CN" altLang="en-US" sz="18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上半年部分关店品牌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347454"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 sz="1400" b="1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百货</a:t>
                      </a:r>
                      <a:endParaRPr lang="zh-CN" altLang="en-US" sz="14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34745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万达百货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计划关闭</a:t>
                      </a:r>
                      <a:r>
                        <a:rPr lang="en-US" altLang="zh-CN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40</a:t>
                      </a:r>
                      <a:r>
                        <a:rPr lang="zh-CN" altLang="en-US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多家门店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34745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玛莎百货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至</a:t>
                      </a:r>
                      <a:r>
                        <a:rPr lang="en-US" altLang="zh-CN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</a:t>
                      </a:r>
                      <a:r>
                        <a:rPr lang="zh-CN" altLang="en-US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月累计在华关闭</a:t>
                      </a:r>
                      <a:r>
                        <a:rPr lang="en-US" altLang="zh-CN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</a:t>
                      </a:r>
                      <a:r>
                        <a:rPr lang="zh-CN" altLang="en-US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家店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34745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尚泰百货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成都店关闭意味着在华全军覆没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34745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百盛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外资第一店接连陷入关店风波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347454"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 sz="1400" b="1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超市</a:t>
                      </a:r>
                      <a:endParaRPr lang="zh-CN" altLang="en-US" sz="14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34745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乐购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山东</a:t>
                      </a:r>
                      <a:r>
                        <a:rPr lang="en-US" altLang="zh-CN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</a:t>
                      </a:r>
                      <a:r>
                        <a:rPr lang="zh-CN" altLang="en-US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店全关 中国全面退市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34745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沃尔玛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将关闭</a:t>
                      </a:r>
                      <a:r>
                        <a:rPr lang="en-US" altLang="zh-CN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30%</a:t>
                      </a:r>
                      <a:r>
                        <a:rPr lang="zh-CN" altLang="en-US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中国门店</a:t>
                      </a:r>
                      <a:endParaRPr lang="en-US" altLang="zh-CN" sz="1400" dirty="0" smtClean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34745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人人乐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2014</a:t>
                      </a:r>
                      <a:r>
                        <a:rPr lang="zh-CN" altLang="en-US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关闭</a:t>
                      </a:r>
                      <a:r>
                        <a:rPr lang="en-US" altLang="zh-CN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18</a:t>
                      </a:r>
                      <a:r>
                        <a:rPr lang="zh-CN" altLang="en-US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家门店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347454"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 sz="1400" b="1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餐饮</a:t>
                      </a:r>
                      <a:endParaRPr lang="zh-CN" altLang="en-US" sz="14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34745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麦当劳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今年将关闭</a:t>
                      </a:r>
                      <a:r>
                        <a:rPr lang="en-US" altLang="zh-CN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80</a:t>
                      </a:r>
                      <a:r>
                        <a:rPr lang="zh-CN" altLang="en-US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家门店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34745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金汉斯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北京仅剩西直门及亚运村两家门店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19141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5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00"/>
                            </p:stCondLst>
                            <p:childTnLst>
                              <p:par>
                                <p:cTn id="4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4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4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4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4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4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1" dur="500"/>
                                        <p:tgtEl>
                                          <p:spTgt spid="4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4" dur="500"/>
                                        <p:tgtEl>
                                          <p:spTgt spid="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7" dur="500"/>
                                        <p:tgtEl>
                                          <p:spTgt spid="4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0" dur="500"/>
                                        <p:tgtEl>
                                          <p:spTgt spid="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3" dur="500"/>
                                        <p:tgtEl>
                                          <p:spTgt spid="4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6" dur="500"/>
                                        <p:tgtEl>
                                          <p:spTgt spid="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4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4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4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4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4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7" dur="500"/>
                                        <p:tgtEl>
                                          <p:spTgt spid="4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0" dur="500"/>
                                        <p:tgtEl>
                                          <p:spTgt spid="4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5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2500"/>
                            </p:stCondLst>
                            <p:childTnLst>
                              <p:par>
                                <p:cTn id="1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4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4" dur="500" fill="hold"/>
                                        <p:tgtEl>
                                          <p:spTgt spid="5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500" fill="hold"/>
                                        <p:tgtEl>
                                          <p:spTgt spid="5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5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512" grpId="0"/>
      <p:bldP spid="51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42482" y="2006290"/>
            <a:ext cx="1095684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0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现在的商业竞争</a:t>
            </a:r>
            <a:endParaRPr lang="en-US" altLang="zh-CN" sz="4000" b="1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40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不是产品之间的竞争，也不是企业之间的竞争，</a:t>
            </a:r>
            <a:endParaRPr lang="en-US" altLang="zh-CN" sz="4000" b="1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40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而是商业模式之间的竞争！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5108713" y="6033052"/>
            <a:ext cx="197788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2"/>
          <p:cNvSpPr txBox="1"/>
          <p:nvPr/>
        </p:nvSpPr>
        <p:spPr>
          <a:xfrm>
            <a:off x="1766977" y="4017349"/>
            <a:ext cx="8995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Modern Business Compete,  not product, not enterprise also, but Business model</a:t>
            </a:r>
            <a:endParaRPr lang="zh-CN" altLang="en-US" dirty="0" smtClean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9141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633330" y="1586152"/>
            <a:ext cx="890500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0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所有做大的企业，都有一个免费的入口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2817341" y="2485092"/>
            <a:ext cx="6549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All bigger enterprises, Have a free entrance</a:t>
            </a:r>
            <a:endParaRPr lang="zh-CN" altLang="en-US" dirty="0" smtClean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074" name="AutoShape 2" descr="http://img0.imgtn.bdimg.com/it/u=119557302,3905131038&amp;fm=21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076" name="AutoShape 4" descr="http://img0.imgtn.bdimg.com/it/u=119557302,3905131038&amp;fm=21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078" name="AutoShape 6" descr="http://img0.imgtn.bdimg.com/it/u=119557302,3905131038&amp;fm=21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080" name="AutoShape 8" descr="http://img0.imgtn.bdimg.com/it/u=119557302,3905131038&amp;fm=21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31895" y="3938200"/>
            <a:ext cx="1190625" cy="1181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355726" y="3816309"/>
            <a:ext cx="1438275" cy="1400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lum contrast="22000"/>
          </a:blip>
          <a:srcRect/>
          <a:stretch>
            <a:fillRect/>
          </a:stretch>
        </p:blipFill>
        <p:spPr bwMode="auto">
          <a:xfrm>
            <a:off x="3892378" y="3880021"/>
            <a:ext cx="4744995" cy="1248032"/>
          </a:xfrm>
          <a:prstGeom prst="round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719141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1"/>
          <p:cNvSpPr txBox="1"/>
          <p:nvPr/>
        </p:nvSpPr>
        <p:spPr>
          <a:xfrm>
            <a:off x="574342" y="276356"/>
            <a:ext cx="502573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0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传统商业模式</a:t>
            </a:r>
            <a:r>
              <a:rPr lang="en-US" altLang="zh-CN" sz="40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40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痛点！</a:t>
            </a:r>
          </a:p>
        </p:txBody>
      </p:sp>
      <p:sp>
        <p:nvSpPr>
          <p:cNvPr id="8" name="文本框 2"/>
          <p:cNvSpPr txBox="1"/>
          <p:nvPr/>
        </p:nvSpPr>
        <p:spPr>
          <a:xfrm>
            <a:off x="646228" y="977587"/>
            <a:ext cx="43706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Traditional Business Model – Pain Point</a:t>
            </a:r>
            <a:endParaRPr lang="zh-CN" altLang="en-US" dirty="0" smtClean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058" name="AutoShape 10" descr="http://www.5588.tv/Img/ImgNewContent/2013-10-26-11-23-15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060" name="AutoShape 12" descr="http://www.5588.tv/Img/ImgNewContent/2013-10-26-11-23-15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062" name="AutoShape 14" descr="http://www.5588.tv/Img/ImgNewContent/2013-10-26-11-23-15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24" name="Picture 4" descr="http://www.icosky.com/icon/png/System/Fresh%20Addon/Shop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735453" y="1866994"/>
            <a:ext cx="2105711" cy="1729946"/>
          </a:xfrm>
          <a:prstGeom prst="rect">
            <a:avLst/>
          </a:prstGeom>
          <a:noFill/>
        </p:spPr>
      </p:pic>
      <p:pic>
        <p:nvPicPr>
          <p:cNvPr id="25" name="Picture 8" descr="http://www.iconpng.com/png/large2/coal-power-plant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56462" y="1681649"/>
            <a:ext cx="2384854" cy="2199502"/>
          </a:xfrm>
          <a:prstGeom prst="rect">
            <a:avLst/>
          </a:prstGeom>
          <a:noFill/>
        </p:spPr>
      </p:pic>
      <p:pic>
        <p:nvPicPr>
          <p:cNvPr id="26" name="Picture 1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109246" y="1867004"/>
            <a:ext cx="2809741" cy="2061916"/>
          </a:xfrm>
          <a:prstGeom prst="rect">
            <a:avLst/>
          </a:prstGeom>
          <a:noFill/>
        </p:spPr>
      </p:pic>
      <p:sp>
        <p:nvSpPr>
          <p:cNvPr id="27" name="右箭头 26"/>
          <p:cNvSpPr/>
          <p:nvPr/>
        </p:nvSpPr>
        <p:spPr>
          <a:xfrm>
            <a:off x="3857287" y="2824459"/>
            <a:ext cx="568411" cy="762388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8" name="圆角矩形 27"/>
          <p:cNvSpPr/>
          <p:nvPr/>
        </p:nvSpPr>
        <p:spPr>
          <a:xfrm>
            <a:off x="1281176" y="4151868"/>
            <a:ext cx="1915297" cy="494271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4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很低的出厂价</a:t>
            </a:r>
            <a:endParaRPr lang="zh-CN" altLang="en-US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圆角矩形 28"/>
          <p:cNvSpPr/>
          <p:nvPr/>
        </p:nvSpPr>
        <p:spPr>
          <a:xfrm>
            <a:off x="4817502" y="4151868"/>
            <a:ext cx="1915297" cy="494271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4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高额的渠道费用</a:t>
            </a:r>
            <a:endParaRPr lang="zh-CN" altLang="en-US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圆角矩形 29"/>
          <p:cNvSpPr/>
          <p:nvPr/>
        </p:nvSpPr>
        <p:spPr>
          <a:xfrm>
            <a:off x="8472350" y="4151868"/>
            <a:ext cx="1915297" cy="494271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4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很高的市场价</a:t>
            </a:r>
            <a:endParaRPr lang="zh-CN" altLang="en-US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加号 30"/>
          <p:cNvSpPr/>
          <p:nvPr/>
        </p:nvSpPr>
        <p:spPr>
          <a:xfrm>
            <a:off x="3817696" y="4230745"/>
            <a:ext cx="494271" cy="481913"/>
          </a:xfrm>
          <a:prstGeom prst="mathPlus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等于号 31"/>
          <p:cNvSpPr/>
          <p:nvPr/>
        </p:nvSpPr>
        <p:spPr>
          <a:xfrm>
            <a:off x="7253210" y="4323420"/>
            <a:ext cx="543697" cy="296562"/>
          </a:xfrm>
          <a:prstGeom prst="mathEqual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右箭头 32"/>
          <p:cNvSpPr/>
          <p:nvPr/>
        </p:nvSpPr>
        <p:spPr>
          <a:xfrm>
            <a:off x="7268149" y="2703125"/>
            <a:ext cx="568411" cy="762388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2" name="组合 33"/>
          <p:cNvGrpSpPr/>
          <p:nvPr/>
        </p:nvGrpSpPr>
        <p:grpSpPr>
          <a:xfrm>
            <a:off x="9639785" y="2785515"/>
            <a:ext cx="1578370" cy="1578370"/>
            <a:chOff x="10298105" y="2710454"/>
            <a:chExt cx="1578370" cy="1578370"/>
          </a:xfrm>
        </p:grpSpPr>
        <p:sp>
          <p:nvSpPr>
            <p:cNvPr id="35" name="爆炸形 1 34"/>
            <p:cNvSpPr/>
            <p:nvPr/>
          </p:nvSpPr>
          <p:spPr>
            <a:xfrm>
              <a:off x="10298105" y="2710454"/>
              <a:ext cx="1578370" cy="1578370"/>
            </a:xfrm>
            <a:prstGeom prst="irregularSeal1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6" name="文本框 1"/>
            <p:cNvSpPr txBox="1"/>
            <p:nvPr/>
          </p:nvSpPr>
          <p:spPr>
            <a:xfrm>
              <a:off x="10740015" y="3119723"/>
              <a:ext cx="69762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4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买</a:t>
              </a:r>
              <a:endParaRPr lang="zh-CN" altLang="en-US" sz="4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7" name="圆角矩形 36"/>
          <p:cNvSpPr/>
          <p:nvPr/>
        </p:nvSpPr>
        <p:spPr>
          <a:xfrm>
            <a:off x="937847" y="1727794"/>
            <a:ext cx="2755593" cy="4684346"/>
          </a:xfrm>
          <a:prstGeom prst="roundRect">
            <a:avLst>
              <a:gd name="adj" fmla="val 7012"/>
            </a:avLst>
          </a:prstGeom>
          <a:noFill/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8" name="圆角矩形 37"/>
          <p:cNvSpPr/>
          <p:nvPr/>
        </p:nvSpPr>
        <p:spPr>
          <a:xfrm>
            <a:off x="4540298" y="1727794"/>
            <a:ext cx="2563890" cy="4684346"/>
          </a:xfrm>
          <a:prstGeom prst="roundRect">
            <a:avLst>
              <a:gd name="adj" fmla="val 7012"/>
            </a:avLst>
          </a:prstGeom>
          <a:noFill/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9" name="圆角矩形 38"/>
          <p:cNvSpPr/>
          <p:nvPr/>
        </p:nvSpPr>
        <p:spPr>
          <a:xfrm>
            <a:off x="7989074" y="1727794"/>
            <a:ext cx="3204147" cy="4684346"/>
          </a:xfrm>
          <a:prstGeom prst="roundRect">
            <a:avLst>
              <a:gd name="adj" fmla="val 7012"/>
            </a:avLst>
          </a:prstGeom>
          <a:noFill/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3" name="椭圆 22"/>
          <p:cNvSpPr/>
          <p:nvPr/>
        </p:nvSpPr>
        <p:spPr>
          <a:xfrm>
            <a:off x="1359240" y="4868551"/>
            <a:ext cx="1777660" cy="146951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2000" b="1" dirty="0" smtClean="0">
                <a:latin typeface="微软雅黑" pitchFamily="34" charset="-122"/>
                <a:ea typeface="微软雅黑" pitchFamily="34" charset="-122"/>
              </a:rPr>
              <a:t>库存积压</a:t>
            </a:r>
            <a:endParaRPr lang="en-US" altLang="zh-CN" sz="2000" b="1" dirty="0" smtClean="0"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sz="2000" b="1" dirty="0" smtClean="0">
                <a:latin typeface="微软雅黑" pitchFamily="34" charset="-122"/>
                <a:ea typeface="微软雅黑" pitchFamily="34" charset="-122"/>
              </a:rPr>
              <a:t>渠道低效</a:t>
            </a:r>
            <a:endParaRPr lang="zh-CN" altLang="en-US" sz="20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4" name="椭圆 33"/>
          <p:cNvSpPr/>
          <p:nvPr/>
        </p:nvSpPr>
        <p:spPr>
          <a:xfrm>
            <a:off x="5034468" y="4868551"/>
            <a:ext cx="1777660" cy="146951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2000" b="1" dirty="0" smtClean="0">
                <a:latin typeface="微软雅黑" pitchFamily="34" charset="-122"/>
                <a:ea typeface="微软雅黑" pitchFamily="34" charset="-122"/>
              </a:rPr>
              <a:t>竞争激烈</a:t>
            </a:r>
            <a:endParaRPr lang="en-US" altLang="zh-CN" sz="2000" b="1" dirty="0" smtClean="0"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sz="2000" b="1" dirty="0" smtClean="0">
                <a:latin typeface="微软雅黑" pitchFamily="34" charset="-122"/>
                <a:ea typeface="微软雅黑" pitchFamily="34" charset="-122"/>
              </a:rPr>
              <a:t>促销乏力</a:t>
            </a:r>
            <a:endParaRPr lang="zh-CN" altLang="en-US" sz="20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0" name="椭圆 39"/>
          <p:cNvSpPr/>
          <p:nvPr/>
        </p:nvSpPr>
        <p:spPr>
          <a:xfrm>
            <a:off x="8603639" y="4843837"/>
            <a:ext cx="1777660" cy="146951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2000" b="1" dirty="0" smtClean="0">
                <a:latin typeface="微软雅黑" pitchFamily="34" charset="-122"/>
                <a:ea typeface="微软雅黑" pitchFamily="34" charset="-122"/>
              </a:rPr>
              <a:t>价格虚高</a:t>
            </a:r>
            <a:endParaRPr lang="en-US" altLang="zh-CN" sz="2000" b="1" dirty="0" smtClean="0"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sz="2000" b="1" dirty="0" smtClean="0">
                <a:latin typeface="微软雅黑" pitchFamily="34" charset="-122"/>
                <a:ea typeface="微软雅黑" pitchFamily="34" charset="-122"/>
              </a:rPr>
              <a:t>全是忽悠</a:t>
            </a:r>
            <a:endParaRPr lang="en-US" altLang="zh-CN" sz="2000" b="1" dirty="0" smtClean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19141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"/>
                            </p:stCondLst>
                            <p:childTnLst>
                              <p:par>
                                <p:cTn id="7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000"/>
                            </p:stCondLst>
                            <p:childTnLst>
                              <p:par>
                                <p:cTn id="8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500"/>
                            </p:stCondLst>
                            <p:childTnLst>
                              <p:par>
                                <p:cTn id="89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1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2000"/>
                            </p:stCondLst>
                            <p:childTnLst>
                              <p:par>
                                <p:cTn id="9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7" grpId="0" animBg="1"/>
      <p:bldP spid="38" grpId="0" animBg="1"/>
      <p:bldP spid="39" grpId="0" animBg="1"/>
      <p:bldP spid="23" grpId="0" animBg="1"/>
      <p:bldP spid="34" grpId="0" animBg="1"/>
      <p:bldP spid="40" grpId="0" animBg="1"/>
    </p:bldLst>
  </p:timing>
</p:sld>
</file>

<file path=ppt/theme/theme1.xml><?xml version="1.0" encoding="utf-8"?>
<a:theme xmlns:a="http://schemas.openxmlformats.org/drawingml/2006/main" name="Office 主题">
  <a:themeElements>
    <a:clrScheme name="自定义 35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B6100"/>
      </a:accent1>
      <a:accent2>
        <a:srgbClr val="BFBFBF"/>
      </a:accent2>
      <a:accent3>
        <a:srgbClr val="BFBFBF"/>
      </a:accent3>
      <a:accent4>
        <a:srgbClr val="BFBFBF"/>
      </a:accent4>
      <a:accent5>
        <a:srgbClr val="BFBFBF"/>
      </a:accent5>
      <a:accent6>
        <a:srgbClr val="BFBFBF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dirty="0" smtClean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4480</TotalTime>
  <Words>1705</Words>
  <Application>Microsoft Macintosh PowerPoint</Application>
  <PresentationFormat>宽屏</PresentationFormat>
  <Paragraphs>371</Paragraphs>
  <Slides>47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47</vt:i4>
      </vt:variant>
    </vt:vector>
  </HeadingPairs>
  <TitlesOfParts>
    <vt:vector size="57" baseType="lpstr">
      <vt:lpstr>Arial</vt:lpstr>
      <vt:lpstr>Arial Unicode MS</vt:lpstr>
      <vt:lpstr>Calibri</vt:lpstr>
      <vt:lpstr>Calibri Light</vt:lpstr>
      <vt:lpstr>Times New Roman</vt:lpstr>
      <vt:lpstr>Wingdings</vt:lpstr>
      <vt:lpstr>方正兰亭黑简体</vt:lpstr>
      <vt:lpstr>宋体</vt:lpstr>
      <vt:lpstr>微软雅黑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李培俊</dc:creator>
  <cp:lastModifiedBy>杨谈芳</cp:lastModifiedBy>
  <cp:revision>310</cp:revision>
  <dcterms:created xsi:type="dcterms:W3CDTF">2016-02-01T12:13:22Z</dcterms:created>
  <dcterms:modified xsi:type="dcterms:W3CDTF">2016-05-11T06:12:08Z</dcterms:modified>
</cp:coreProperties>
</file>